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4"/>
  </p:notesMasterIdLst>
  <p:sldIdLst>
    <p:sldId id="347" r:id="rId3"/>
    <p:sldId id="335" r:id="rId4"/>
    <p:sldId id="336" r:id="rId5"/>
    <p:sldId id="322" r:id="rId6"/>
    <p:sldId id="326" r:id="rId7"/>
    <p:sldId id="259" r:id="rId8"/>
    <p:sldId id="327" r:id="rId9"/>
    <p:sldId id="261" r:id="rId10"/>
    <p:sldId id="337" r:id="rId11"/>
    <p:sldId id="314" r:id="rId12"/>
    <p:sldId id="328" r:id="rId13"/>
    <p:sldId id="263" r:id="rId14"/>
    <p:sldId id="338" r:id="rId15"/>
    <p:sldId id="269" r:id="rId16"/>
    <p:sldId id="329" r:id="rId17"/>
    <p:sldId id="330" r:id="rId18"/>
    <p:sldId id="331" r:id="rId19"/>
    <p:sldId id="332" r:id="rId20"/>
    <p:sldId id="339" r:id="rId21"/>
    <p:sldId id="278" r:id="rId22"/>
    <p:sldId id="333" r:id="rId23"/>
    <p:sldId id="334" r:id="rId24"/>
    <p:sldId id="340" r:id="rId25"/>
    <p:sldId id="317" r:id="rId26"/>
    <p:sldId id="279" r:id="rId27"/>
    <p:sldId id="280" r:id="rId28"/>
    <p:sldId id="341" r:id="rId29"/>
    <p:sldId id="343" r:id="rId30"/>
    <p:sldId id="344" r:id="rId31"/>
    <p:sldId id="348" r:id="rId32"/>
    <p:sldId id="349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55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C"/>
    <a:srgbClr val="568D11"/>
    <a:srgbClr val="0F8FEF"/>
    <a:srgbClr val="407434"/>
    <a:srgbClr val="4AA44A"/>
    <a:srgbClr val="0F97C7"/>
    <a:srgbClr val="019DD5"/>
    <a:srgbClr val="85AD32"/>
    <a:srgbClr val="009D8C"/>
    <a:srgbClr val="009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75" autoAdjust="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>
        <p:guide orient="horz" pos="1049"/>
        <p:guide pos="5541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3007C-0BBF-4CAD-B02F-7664B804665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7DC7C-EA85-41EA-BE8E-3BC04B9579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9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 smtClean="0">
                <a:latin typeface="+mn-ea"/>
                <a:ea typeface="+mn-ea"/>
              </a:rPr>
              <a:t> 版权声明：</a:t>
            </a:r>
            <a:r>
              <a:rPr lang="en-US" altLang="zh-CN" sz="6000" dirty="0" smtClean="0">
                <a:latin typeface="+mn-ea"/>
                <a:ea typeface="+mn-ea"/>
              </a:rPr>
              <a:t>300</a:t>
            </a:r>
            <a:r>
              <a:rPr lang="zh-CN" altLang="en-US" sz="6000" dirty="0" smtClean="0">
                <a:latin typeface="+mn-ea"/>
                <a:ea typeface="+mn-ea"/>
              </a:rPr>
              <a:t>套精品模板商业授权，请联系</a:t>
            </a:r>
            <a:r>
              <a:rPr lang="en-US" altLang="zh-CN" sz="6000" dirty="0" smtClean="0">
                <a:latin typeface="+mn-ea"/>
                <a:ea typeface="+mn-ea"/>
              </a:rPr>
              <a:t>【</a:t>
            </a:r>
            <a:r>
              <a:rPr lang="zh-CN" altLang="en-US" sz="6000" dirty="0" smtClean="0">
                <a:latin typeface="+mn-ea"/>
                <a:ea typeface="+mn-ea"/>
              </a:rPr>
              <a:t>锐旗设计</a:t>
            </a:r>
            <a:r>
              <a:rPr lang="en-US" altLang="zh-CN" sz="6000" dirty="0" smtClean="0">
                <a:latin typeface="+mn-ea"/>
                <a:ea typeface="+mn-ea"/>
              </a:rPr>
              <a:t>】:https://9ppt.taobao.com</a:t>
            </a:r>
            <a:r>
              <a:rPr lang="zh-CN" altLang="en-US" sz="6000" dirty="0" smtClean="0">
                <a:latin typeface="+mn-ea"/>
                <a:ea typeface="+mn-ea"/>
              </a:rPr>
              <a:t>，专业</a:t>
            </a:r>
            <a:r>
              <a:rPr lang="en-US" altLang="zh-CN" sz="6000" dirty="0" smtClean="0">
                <a:latin typeface="+mn-ea"/>
                <a:ea typeface="+mn-ea"/>
              </a:rPr>
              <a:t>PPT</a:t>
            </a:r>
            <a:r>
              <a:rPr lang="zh-CN" altLang="en-US" sz="6000" dirty="0" smtClean="0">
                <a:latin typeface="+mn-ea"/>
                <a:ea typeface="+mn-ea"/>
              </a:rPr>
              <a:t>老师为你解决所有</a:t>
            </a:r>
            <a:r>
              <a:rPr lang="en-US" altLang="zh-CN" sz="6000" dirty="0" smtClean="0">
                <a:latin typeface="+mn-ea"/>
                <a:ea typeface="+mn-ea"/>
              </a:rPr>
              <a:t>PPT</a:t>
            </a:r>
            <a:r>
              <a:rPr lang="zh-CN" altLang="en-US" sz="6000" dirty="0" smtClean="0">
                <a:latin typeface="+mn-ea"/>
                <a:ea typeface="+mn-ea"/>
              </a:rPr>
              <a:t>问题！</a:t>
            </a:r>
            <a:endParaRPr lang="zh-CN" altLang="en-US" sz="6000" dirty="0">
              <a:latin typeface="+mn-ea"/>
              <a:ea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725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7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3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448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63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345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85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173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831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469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7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28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295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46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047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526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912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212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61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481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4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9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96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15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848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44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12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绪论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五边形 15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44356435"/>
              </p:ext>
            </p:extLst>
          </p:nvPr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2" name="组合 31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33" name="矩形 32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等腰三角形 33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" y="183653"/>
            <a:ext cx="950880" cy="9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95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2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0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5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86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57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93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98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0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界定与表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3465809"/>
              </p:ext>
            </p:extLst>
          </p:nvPr>
        </p:nvGraphicFramePr>
        <p:xfrm>
          <a:off x="0" y="1268760"/>
          <a:ext cx="1691680" cy="39992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96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7" name="组合 16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18" name="矩形 17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18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 userDrawn="1"/>
        </p:nvGrpSpPr>
        <p:grpSpPr>
          <a:xfrm>
            <a:off x="3668" y="2079006"/>
            <a:ext cx="1691680" cy="788186"/>
            <a:chOff x="0" y="1272662"/>
            <a:chExt cx="1691680" cy="788186"/>
          </a:xfrm>
          <a:solidFill>
            <a:srgbClr val="0070C0"/>
          </a:solidFill>
        </p:grpSpPr>
        <p:sp>
          <p:nvSpPr>
            <p:cNvPr id="28" name="矩形 27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研究方法与思路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等腰三角形 28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" y="183653"/>
            <a:ext cx="950880" cy="9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80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1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25831659"/>
              </p:ext>
            </p:extLst>
          </p:nvPr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绪论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矩形 27"/>
          <p:cNvSpPr/>
          <p:nvPr userDrawn="1"/>
        </p:nvSpPr>
        <p:spPr>
          <a:xfrm>
            <a:off x="0" y="2064750"/>
            <a:ext cx="1691680" cy="7881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2" name="等腰三角形 11"/>
          <p:cNvSpPr/>
          <p:nvPr userDrawn="1"/>
        </p:nvSpPr>
        <p:spPr>
          <a:xfrm rot="16200000">
            <a:off x="1547664" y="3174235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2852936"/>
            <a:ext cx="1691680" cy="788186"/>
            <a:chOff x="0" y="1272662"/>
            <a:chExt cx="1691680" cy="788186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关键技术与难点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" y="183653"/>
            <a:ext cx="950880" cy="9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响因素辨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7159983"/>
              </p:ext>
            </p:extLst>
          </p:nvPr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绪论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矩形 27"/>
          <p:cNvSpPr/>
          <p:nvPr userDrawn="1"/>
        </p:nvSpPr>
        <p:spPr>
          <a:xfrm>
            <a:off x="0" y="2064750"/>
            <a:ext cx="1691680" cy="767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16200000">
            <a:off x="1547664" y="3948935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3654304"/>
            <a:ext cx="1691680" cy="788186"/>
            <a:chOff x="0" y="1272662"/>
            <a:chExt cx="1691680" cy="788186"/>
          </a:xfrm>
        </p:grpSpPr>
        <p:sp>
          <p:nvSpPr>
            <p:cNvPr id="12" name="矩形 11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研究成果与应用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" y="183653"/>
            <a:ext cx="950880" cy="950880"/>
          </a:xfrm>
          <a:prstGeom prst="rect">
            <a:avLst/>
          </a:prstGeom>
        </p:spPr>
      </p:pic>
      <p:cxnSp>
        <p:nvCxnSpPr>
          <p:cNvPr id="18" name="直接连接符 17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20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响因素辨识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19124891"/>
              </p:ext>
            </p:extLst>
          </p:nvPr>
        </p:nvGraphicFramePr>
        <p:xfrm>
          <a:off x="8194" y="1295576"/>
          <a:ext cx="1691680" cy="39992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96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7" name="组合 16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18" name="矩形 17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18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 userDrawn="1"/>
        </p:nvSpPr>
        <p:spPr>
          <a:xfrm>
            <a:off x="3668" y="2079006"/>
            <a:ext cx="1691680" cy="78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2439" y="4510374"/>
            <a:ext cx="1691680" cy="788186"/>
            <a:chOff x="2311936" y="2060849"/>
            <a:chExt cx="1691680" cy="788186"/>
          </a:xfrm>
        </p:grpSpPr>
        <p:sp>
          <p:nvSpPr>
            <p:cNvPr id="14" name="矩形 13"/>
            <p:cNvSpPr/>
            <p:nvPr userDrawn="1"/>
          </p:nvSpPr>
          <p:spPr>
            <a:xfrm>
              <a:off x="2311936" y="2060849"/>
              <a:ext cx="1691680" cy="7881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论文总结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 userDrawn="1"/>
          </p:nvSpPr>
          <p:spPr>
            <a:xfrm rot="16200000">
              <a:off x="3857302" y="2382934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" y="183653"/>
            <a:ext cx="950880" cy="9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42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-27384"/>
            <a:ext cx="2272415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7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20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00C3F7A1-FCEE-4E12-BEB0-527B87A0769B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8B444C96-CA8C-4BA7-992C-AAC2EE0D4A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24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8" r:id="rId3"/>
    <p:sldLayoutId id="2147483662" r:id="rId4"/>
    <p:sldLayoutId id="2147483659" r:id="rId5"/>
    <p:sldLayoutId id="2147483669" r:id="rId6"/>
    <p:sldLayoutId id="2147483670" r:id="rId7"/>
    <p:sldLayoutId id="2147483671" r:id="rId8"/>
    <p:sldLayoutId id="2147483672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notesSlide" Target="../notesSlides/notesSlide21.xml"/><Relationship Id="rId2" Type="http://schemas.openxmlformats.org/officeDocument/2006/relationships/tags" Target="../tags/tag26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1774031" y="2589686"/>
            <a:ext cx="86224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7200" dirty="0" smtClean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框架完整</a:t>
            </a:r>
            <a:r>
              <a:rPr lang="en-US" altLang="zh-CN" sz="7200" dirty="0" smtClean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·</a:t>
            </a:r>
            <a:r>
              <a:rPr lang="zh-CN" altLang="en-US" sz="7200" dirty="0" smtClean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论文答辩</a:t>
            </a:r>
            <a:endParaRPr lang="zh-CN" altLang="en-US" sz="7200" dirty="0">
              <a:solidFill>
                <a:schemeClr val="bg1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2052220" y="3872680"/>
            <a:ext cx="8066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8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      Athletic retro thesis template Athletic retro thesis template Athletic</a:t>
            </a:r>
            <a:endParaRPr lang="zh-CN" altLang="en-US" sz="18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87523" y="4837240"/>
            <a:ext cx="2472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答辩学生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：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李某某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325496" y="4837240"/>
            <a:ext cx="250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指导老师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：李老师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141926" y="541236"/>
            <a:ext cx="1818271" cy="1818271"/>
            <a:chOff x="5141926" y="541236"/>
            <a:chExt cx="1818271" cy="1818271"/>
          </a:xfrm>
        </p:grpSpPr>
        <p:sp>
          <p:nvSpPr>
            <p:cNvPr id="29" name="Oval 2287"/>
            <p:cNvSpPr/>
            <p:nvPr/>
          </p:nvSpPr>
          <p:spPr>
            <a:xfrm>
              <a:off x="5141926" y="541236"/>
              <a:ext cx="1818271" cy="1818271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63500" dist="25400" dir="2700000" algn="tl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061" y="676371"/>
              <a:ext cx="1548000" cy="1548000"/>
            </a:xfrm>
            <a:prstGeom prst="rect">
              <a:avLst/>
            </a:prstGeom>
          </p:spPr>
        </p:pic>
      </p:grpSp>
      <p:pic>
        <p:nvPicPr>
          <p:cNvPr id="42" name="温馨、背景音乐 - 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5271" y="-863355"/>
            <a:ext cx="60967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8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H_SubTitle_2"/>
          <p:cNvSpPr/>
          <p:nvPr>
            <p:custDataLst>
              <p:tags r:id="rId1"/>
            </p:custDataLst>
          </p:nvPr>
        </p:nvSpPr>
        <p:spPr>
          <a:xfrm>
            <a:off x="4488267" y="3749229"/>
            <a:ext cx="2557023" cy="511744"/>
          </a:xfrm>
          <a:prstGeom prst="flowChartInputOut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添加标题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29" name="MH_SubTitle_3"/>
          <p:cNvSpPr/>
          <p:nvPr>
            <p:custDataLst>
              <p:tags r:id="rId2"/>
            </p:custDataLst>
          </p:nvPr>
        </p:nvSpPr>
        <p:spPr>
          <a:xfrm>
            <a:off x="6533548" y="2898014"/>
            <a:ext cx="2557023" cy="510054"/>
          </a:xfrm>
          <a:prstGeom prst="flowChartInputOut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添加标题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31" name="MH_SubTitle_1"/>
          <p:cNvSpPr/>
          <p:nvPr>
            <p:custDataLst>
              <p:tags r:id="rId3"/>
            </p:custDataLst>
          </p:nvPr>
        </p:nvSpPr>
        <p:spPr>
          <a:xfrm>
            <a:off x="2442985" y="4602134"/>
            <a:ext cx="2557023" cy="510054"/>
          </a:xfrm>
          <a:prstGeom prst="flowChartInputOut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添加标题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35" name="MH_Other_1"/>
          <p:cNvSpPr/>
          <p:nvPr>
            <p:custDataLst>
              <p:tags r:id="rId4"/>
            </p:custDataLst>
          </p:nvPr>
        </p:nvSpPr>
        <p:spPr>
          <a:xfrm flipH="1" flipV="1">
            <a:off x="4488267" y="4260972"/>
            <a:ext cx="511742" cy="851215"/>
          </a:xfrm>
          <a:custGeom>
            <a:avLst/>
            <a:gdLst/>
            <a:ahLst/>
            <a:cxnLst/>
            <a:rect l="l" t="t" r="r" b="b"/>
            <a:pathLst>
              <a:path w="432000" h="720080">
                <a:moveTo>
                  <a:pt x="432000" y="0"/>
                </a:moveTo>
                <a:lnTo>
                  <a:pt x="432000" y="432000"/>
                </a:lnTo>
                <a:lnTo>
                  <a:pt x="432000" y="720080"/>
                </a:lnTo>
                <a:lnTo>
                  <a:pt x="0" y="72008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/>
          </a:p>
        </p:txBody>
      </p:sp>
      <p:sp>
        <p:nvSpPr>
          <p:cNvPr id="41" name="MH_Other_3"/>
          <p:cNvSpPr/>
          <p:nvPr>
            <p:custDataLst>
              <p:tags r:id="rId5"/>
            </p:custDataLst>
          </p:nvPr>
        </p:nvSpPr>
        <p:spPr>
          <a:xfrm flipH="1" flipV="1">
            <a:off x="6533548" y="3408067"/>
            <a:ext cx="511744" cy="852905"/>
          </a:xfrm>
          <a:custGeom>
            <a:avLst/>
            <a:gdLst/>
            <a:ahLst/>
            <a:cxnLst/>
            <a:rect l="l" t="t" r="r" b="b"/>
            <a:pathLst>
              <a:path w="432000" h="720080">
                <a:moveTo>
                  <a:pt x="432000" y="0"/>
                </a:moveTo>
                <a:lnTo>
                  <a:pt x="432000" y="432000"/>
                </a:lnTo>
                <a:lnTo>
                  <a:pt x="432000" y="720080"/>
                </a:lnTo>
                <a:lnTo>
                  <a:pt x="0" y="72008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/>
          </a:p>
        </p:txBody>
      </p:sp>
      <p:sp>
        <p:nvSpPr>
          <p:cNvPr id="43" name="MH_SubTitle_4"/>
          <p:cNvSpPr/>
          <p:nvPr>
            <p:custDataLst>
              <p:tags r:id="rId6"/>
            </p:custDataLst>
          </p:nvPr>
        </p:nvSpPr>
        <p:spPr>
          <a:xfrm>
            <a:off x="8578830" y="2045110"/>
            <a:ext cx="2555334" cy="511742"/>
          </a:xfrm>
          <a:prstGeom prst="flowChartInputOut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添加标题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45" name="MH_Other_5"/>
          <p:cNvSpPr/>
          <p:nvPr>
            <p:custDataLst>
              <p:tags r:id="rId7"/>
            </p:custDataLst>
          </p:nvPr>
        </p:nvSpPr>
        <p:spPr>
          <a:xfrm flipH="1" flipV="1">
            <a:off x="8578829" y="2556852"/>
            <a:ext cx="511743" cy="851215"/>
          </a:xfrm>
          <a:custGeom>
            <a:avLst/>
            <a:gdLst/>
            <a:ahLst/>
            <a:cxnLst/>
            <a:rect l="l" t="t" r="r" b="b"/>
            <a:pathLst>
              <a:path w="432000" h="720080">
                <a:moveTo>
                  <a:pt x="432000" y="0"/>
                </a:moveTo>
                <a:lnTo>
                  <a:pt x="432000" y="432000"/>
                </a:lnTo>
                <a:lnTo>
                  <a:pt x="432000" y="720080"/>
                </a:lnTo>
                <a:lnTo>
                  <a:pt x="0" y="72008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/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2325299" y="5324371"/>
            <a:ext cx="21629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文字，您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这里或者粘贴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4871652" y="4578926"/>
            <a:ext cx="1916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打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6958121" y="3747939"/>
            <a:ext cx="1916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打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9090571" y="2767999"/>
            <a:ext cx="1916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打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研究思路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7242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5" grpId="0" animBg="1"/>
      <p:bldP spid="41" grpId="0" animBg="1"/>
      <p:bldP spid="43" grpId="0" animBg="1"/>
      <p:bldP spid="45" grpId="0" animBg="1"/>
      <p:bldP spid="47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研究方案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09865" y="1564791"/>
            <a:ext cx="9193287" cy="1041088"/>
            <a:chOff x="552805" y="1108031"/>
            <a:chExt cx="7256486" cy="821756"/>
          </a:xfrm>
        </p:grpSpPr>
        <p:sp>
          <p:nvSpPr>
            <p:cNvPr id="15" name="TextBox 30"/>
            <p:cNvSpPr txBox="1"/>
            <p:nvPr/>
          </p:nvSpPr>
          <p:spPr>
            <a:xfrm>
              <a:off x="552805" y="1108031"/>
              <a:ext cx="874568" cy="400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TextBox 29"/>
            <p:cNvSpPr txBox="1"/>
            <p:nvPr/>
          </p:nvSpPr>
          <p:spPr>
            <a:xfrm>
              <a:off x="552805" y="1419622"/>
              <a:ext cx="7256486" cy="51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后在此</a:t>
              </a: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框中选择粘贴，并选择只保留文字。您的内容打在这里，或者通过复制您的文本后，在此框中选择粘贴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866989"/>
              </p:ext>
            </p:extLst>
          </p:nvPr>
        </p:nvGraphicFramePr>
        <p:xfrm>
          <a:off x="2358281" y="2843783"/>
          <a:ext cx="9254600" cy="3014952"/>
        </p:xfrm>
        <a:graphic>
          <a:graphicData uri="http://schemas.openxmlformats.org/drawingml/2006/table">
            <a:tbl>
              <a:tblPr/>
              <a:tblGrid>
                <a:gridCol w="760346"/>
                <a:gridCol w="1611032"/>
                <a:gridCol w="1023833"/>
                <a:gridCol w="1626088"/>
                <a:gridCol w="3039440"/>
                <a:gridCol w="1193861"/>
              </a:tblGrid>
              <a:tr h="48762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研究任务进度表</a:t>
                      </a:r>
                      <a:endParaRPr lang="zh-CN" alt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104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时间：</a:t>
                      </a:r>
                      <a:r>
                        <a:rPr lang="en-US" altLang="zh-CN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2016</a:t>
                      </a:r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</a:t>
                      </a:r>
                      <a:r>
                        <a:rPr lang="en-US" altLang="zh-CN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月</a:t>
                      </a:r>
                      <a:r>
                        <a:rPr lang="en-US" altLang="zh-CN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26</a:t>
                      </a:r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日 </a:t>
                      </a:r>
                      <a:r>
                        <a:rPr lang="en-US" altLang="zh-CN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- 5</a:t>
                      </a:r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月</a:t>
                      </a:r>
                      <a:r>
                        <a:rPr lang="en-US" altLang="zh-CN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26</a:t>
                      </a:r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日</a:t>
                      </a:r>
                      <a:endParaRPr lang="zh-CN" altLang="en-US" sz="15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10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序号</a:t>
                      </a:r>
                      <a:endParaRPr lang="zh-CN" altLang="en-US" sz="15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工作任务</a:t>
                      </a:r>
                      <a:endParaRPr lang="zh-CN" altLang="en-US" sz="15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日期</a:t>
                      </a:r>
                      <a:endParaRPr lang="zh-CN" altLang="en-US" sz="15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目的</a:t>
                      </a:r>
                      <a:endParaRPr lang="zh-CN" altLang="en-US" sz="15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成果</a:t>
                      </a:r>
                      <a:endParaRPr lang="zh-CN" altLang="en-US" sz="15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备注</a:t>
                      </a:r>
                      <a:endParaRPr lang="zh-CN" altLang="en-US" sz="15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10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10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10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10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10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090" marR="6090" marT="4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4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210764" y="52017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研究可行性说明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689396" y="2101878"/>
            <a:ext cx="5978458" cy="3494250"/>
            <a:chOff x="1763688" y="1665246"/>
            <a:chExt cx="5616624" cy="3282768"/>
          </a:xfrm>
        </p:grpSpPr>
        <p:cxnSp>
          <p:nvCxnSpPr>
            <p:cNvPr id="13" name="직선 연결선 31"/>
            <p:cNvCxnSpPr/>
            <p:nvPr/>
          </p:nvCxnSpPr>
          <p:spPr>
            <a:xfrm>
              <a:off x="3550746" y="3226299"/>
              <a:ext cx="2352371" cy="7194"/>
            </a:xfrm>
            <a:prstGeom prst="line">
              <a:avLst/>
            </a:prstGeom>
            <a:ln w="76200" cap="sq">
              <a:solidFill>
                <a:srgbClr val="414455"/>
              </a:solidFill>
              <a:headEnd type="none"/>
              <a:tailEnd type="triangle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20"/>
            <p:cNvCxnSpPr>
              <a:stCxn id="31" idx="2"/>
            </p:cNvCxnSpPr>
            <p:nvPr/>
          </p:nvCxnSpPr>
          <p:spPr>
            <a:xfrm rot="16200000" flipH="1">
              <a:off x="2650322" y="2325876"/>
              <a:ext cx="1177384" cy="630656"/>
            </a:xfrm>
            <a:prstGeom prst="line">
              <a:avLst/>
            </a:prstGeom>
            <a:ln w="41275">
              <a:solidFill>
                <a:srgbClr val="414455"/>
              </a:solidFill>
              <a:tailEnd type="triangl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23"/>
            <p:cNvCxnSpPr>
              <a:stCxn id="32" idx="2"/>
            </p:cNvCxnSpPr>
            <p:nvPr/>
          </p:nvCxnSpPr>
          <p:spPr>
            <a:xfrm>
              <a:off x="4800068" y="2052512"/>
              <a:ext cx="640248" cy="1173787"/>
            </a:xfrm>
            <a:prstGeom prst="line">
              <a:avLst/>
            </a:prstGeom>
            <a:ln w="41275">
              <a:solidFill>
                <a:srgbClr val="414455"/>
              </a:solidFill>
              <a:tailEnd type="triangl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24"/>
            <p:cNvCxnSpPr>
              <a:endCxn id="33" idx="0"/>
            </p:cNvCxnSpPr>
            <p:nvPr/>
          </p:nvCxnSpPr>
          <p:spPr>
            <a:xfrm rot="5400000">
              <a:off x="2535822" y="3497865"/>
              <a:ext cx="1286490" cy="750552"/>
            </a:xfrm>
            <a:prstGeom prst="line">
              <a:avLst/>
            </a:prstGeom>
            <a:ln w="41275">
              <a:solidFill>
                <a:srgbClr val="414455"/>
              </a:solidFill>
              <a:headEnd type="triangle"/>
              <a:tailEnd type="non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26"/>
            <p:cNvCxnSpPr>
              <a:endCxn id="34" idx="0"/>
            </p:cNvCxnSpPr>
            <p:nvPr/>
          </p:nvCxnSpPr>
          <p:spPr>
            <a:xfrm flipH="1">
              <a:off x="4744916" y="3233493"/>
              <a:ext cx="695400" cy="1282893"/>
            </a:xfrm>
            <a:prstGeom prst="line">
              <a:avLst/>
            </a:prstGeom>
            <a:ln w="41275">
              <a:solidFill>
                <a:srgbClr val="414455"/>
              </a:solidFill>
              <a:headEnd type="triangle"/>
              <a:tailEnd type="non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7"/>
            <p:cNvSpPr txBox="1"/>
            <p:nvPr/>
          </p:nvSpPr>
          <p:spPr>
            <a:xfrm>
              <a:off x="1763688" y="2292726"/>
              <a:ext cx="1348836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ko-KR" altLang="en-US" sz="1200" dirty="0">
                  <a:latin typeface="微软雅黑" pitchFamily="34" charset="-122"/>
                </a:rPr>
                <a:t>     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200" dirty="0">
                <a:latin typeface="微软雅黑" pitchFamily="34" charset="-122"/>
              </a:endParaRPr>
            </a:p>
          </p:txBody>
        </p:sp>
        <p:sp>
          <p:nvSpPr>
            <p:cNvPr id="19" name="TextBox 8"/>
            <p:cNvSpPr txBox="1"/>
            <p:nvPr/>
          </p:nvSpPr>
          <p:spPr>
            <a:xfrm>
              <a:off x="2033454" y="2628016"/>
              <a:ext cx="1348837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zh-CN" altLang="en-US" sz="1200" dirty="0" smtClean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200" dirty="0">
                <a:solidFill>
                  <a:srgbClr val="568D11"/>
                </a:solidFill>
                <a:latin typeface="微软雅黑" pitchFamily="34" charset="-122"/>
              </a:endParaRPr>
            </a:p>
          </p:txBody>
        </p:sp>
        <p:sp>
          <p:nvSpPr>
            <p:cNvPr id="20" name="TextBox 9"/>
            <p:cNvSpPr txBox="1"/>
            <p:nvPr/>
          </p:nvSpPr>
          <p:spPr>
            <a:xfrm>
              <a:off x="3500390" y="2466155"/>
              <a:ext cx="11917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200" dirty="0">
                <a:latin typeface="微软雅黑" pitchFamily="34" charset="-122"/>
              </a:endParaRPr>
            </a:p>
          </p:txBody>
        </p:sp>
        <p:sp>
          <p:nvSpPr>
            <p:cNvPr id="21" name="TextBox 10"/>
            <p:cNvSpPr txBox="1"/>
            <p:nvPr/>
          </p:nvSpPr>
          <p:spPr>
            <a:xfrm>
              <a:off x="1763688" y="4000414"/>
              <a:ext cx="9906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ko-KR" altLang="en-US" sz="1200" dirty="0">
                <a:latin typeface="微软雅黑" pitchFamily="34" charset="-122"/>
              </a:endParaRPr>
            </a:p>
          </p:txBody>
        </p:sp>
        <p:sp>
          <p:nvSpPr>
            <p:cNvPr id="22" name="TextBox 11"/>
            <p:cNvSpPr txBox="1"/>
            <p:nvPr/>
          </p:nvSpPr>
          <p:spPr>
            <a:xfrm>
              <a:off x="5226900" y="2150828"/>
              <a:ext cx="1236133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ko-KR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TextBox 12"/>
            <p:cNvSpPr txBox="1"/>
            <p:nvPr/>
          </p:nvSpPr>
          <p:spPr>
            <a:xfrm>
              <a:off x="4093878" y="2804264"/>
              <a:ext cx="966367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ko-KR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TextBox 13"/>
            <p:cNvSpPr txBox="1"/>
            <p:nvPr/>
          </p:nvSpPr>
          <p:spPr>
            <a:xfrm>
              <a:off x="5496668" y="2574062"/>
              <a:ext cx="1456744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与分支因素</a:t>
              </a:r>
              <a:r>
                <a:rPr lang="en-US" altLang="zh-CN" sz="1200" dirty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ko-KR" sz="1200" dirty="0" smtClean="0">
                <a:solidFill>
                  <a:srgbClr val="568D1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TextBox 14"/>
            <p:cNvSpPr txBox="1"/>
            <p:nvPr/>
          </p:nvSpPr>
          <p:spPr>
            <a:xfrm>
              <a:off x="2191132" y="3491271"/>
              <a:ext cx="1456743" cy="27699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>
                <a:solidFill>
                  <a:srgbClr val="568D1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TextBox 15"/>
            <p:cNvSpPr txBox="1"/>
            <p:nvPr/>
          </p:nvSpPr>
          <p:spPr>
            <a:xfrm>
              <a:off x="4139952" y="3437318"/>
              <a:ext cx="971163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 smtClean="0">
                  <a:solidFill>
                    <a:srgbClr val="568D1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>
                <a:solidFill>
                  <a:srgbClr val="568D1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TextBox 16"/>
            <p:cNvSpPr txBox="1"/>
            <p:nvPr/>
          </p:nvSpPr>
          <p:spPr>
            <a:xfrm>
              <a:off x="5491872" y="3666320"/>
              <a:ext cx="1348837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TextBox 17"/>
            <p:cNvSpPr txBox="1"/>
            <p:nvPr/>
          </p:nvSpPr>
          <p:spPr>
            <a:xfrm>
              <a:off x="5339604" y="4059350"/>
              <a:ext cx="8854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9" name="그룹 110"/>
            <p:cNvGrpSpPr>
              <a:grpSpLocks/>
            </p:cNvGrpSpPr>
            <p:nvPr/>
          </p:nvGrpSpPr>
          <p:grpSpPr bwMode="auto">
            <a:xfrm>
              <a:off x="2690496" y="2258734"/>
              <a:ext cx="2810968" cy="1923377"/>
              <a:chOff x="2284741" y="2428868"/>
              <a:chExt cx="3723121" cy="2546680"/>
            </a:xfrm>
          </p:grpSpPr>
          <p:cxnSp>
            <p:nvCxnSpPr>
              <p:cNvPr id="46" name="직선 연결선 76"/>
              <p:cNvCxnSpPr/>
              <p:nvPr/>
            </p:nvCxnSpPr>
            <p:spPr>
              <a:xfrm>
                <a:off x="2403038" y="2644770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90"/>
              <p:cNvCxnSpPr/>
              <p:nvPr/>
            </p:nvCxnSpPr>
            <p:spPr>
              <a:xfrm>
                <a:off x="2617422" y="3073398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93"/>
              <p:cNvCxnSpPr/>
              <p:nvPr/>
            </p:nvCxnSpPr>
            <p:spPr>
              <a:xfrm>
                <a:off x="5221788" y="2428868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94"/>
              <p:cNvCxnSpPr/>
              <p:nvPr/>
            </p:nvCxnSpPr>
            <p:spPr>
              <a:xfrm>
                <a:off x="5579094" y="3000372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95"/>
              <p:cNvCxnSpPr/>
              <p:nvPr/>
            </p:nvCxnSpPr>
            <p:spPr>
              <a:xfrm>
                <a:off x="2941380" y="2857496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96"/>
              <p:cNvCxnSpPr/>
              <p:nvPr/>
            </p:nvCxnSpPr>
            <p:spPr>
              <a:xfrm>
                <a:off x="5286897" y="3295649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97"/>
              <p:cNvCxnSpPr/>
              <p:nvPr/>
            </p:nvCxnSpPr>
            <p:spPr>
              <a:xfrm>
                <a:off x="2682531" y="4238631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98"/>
              <p:cNvCxnSpPr/>
              <p:nvPr/>
            </p:nvCxnSpPr>
            <p:spPr>
              <a:xfrm>
                <a:off x="2284741" y="4889452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103"/>
              <p:cNvCxnSpPr/>
              <p:nvPr/>
            </p:nvCxnSpPr>
            <p:spPr>
              <a:xfrm>
                <a:off x="5328053" y="4973961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104"/>
              <p:cNvCxnSpPr/>
              <p:nvPr/>
            </p:nvCxnSpPr>
            <p:spPr>
              <a:xfrm>
                <a:off x="5286897" y="4143380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106"/>
              <p:cNvCxnSpPr/>
              <p:nvPr/>
            </p:nvCxnSpPr>
            <p:spPr>
              <a:xfrm>
                <a:off x="5566390" y="4435482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모서리가 둥근 직사각형 10"/>
            <p:cNvSpPr/>
            <p:nvPr/>
          </p:nvSpPr>
          <p:spPr>
            <a:xfrm>
              <a:off x="5912331" y="3024357"/>
              <a:ext cx="1467981" cy="455676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20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结果文本</a:t>
              </a:r>
              <a:endParaRPr lang="en-US" altLang="zh-CN" sz="2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모서리가 둥근 직사각형 12"/>
            <p:cNvSpPr/>
            <p:nvPr/>
          </p:nvSpPr>
          <p:spPr>
            <a:xfrm>
              <a:off x="2438106" y="1665246"/>
              <a:ext cx="971162" cy="387266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600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2" name="모서리가 둥근 직사각형 13"/>
            <p:cNvSpPr/>
            <p:nvPr/>
          </p:nvSpPr>
          <p:spPr>
            <a:xfrm>
              <a:off x="4314487" y="1665246"/>
              <a:ext cx="971162" cy="387266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ko-KR" altLang="en-US" sz="1600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3" name="모서리가 둥근 직사각형 15"/>
            <p:cNvSpPr/>
            <p:nvPr/>
          </p:nvSpPr>
          <p:spPr>
            <a:xfrm>
              <a:off x="2318210" y="4516386"/>
              <a:ext cx="971162" cy="431628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ko-KR" altLang="en-US" sz="1600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4" name="모서리가 둥근 직사각형 16"/>
            <p:cNvSpPr/>
            <p:nvPr/>
          </p:nvSpPr>
          <p:spPr>
            <a:xfrm>
              <a:off x="4208978" y="4516386"/>
              <a:ext cx="1071876" cy="431628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ko-KR" altLang="en-US" sz="1600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3506715" y="3172346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393558" y="3172346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869734" y="1998559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744451" y="4462433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4692163" y="4454952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4746116" y="2006772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TextBox 30"/>
          <p:cNvSpPr txBox="1"/>
          <p:nvPr/>
        </p:nvSpPr>
        <p:spPr>
          <a:xfrm>
            <a:off x="2326653" y="205672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可行性分析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Box 29"/>
          <p:cNvSpPr txBox="1"/>
          <p:nvPr/>
        </p:nvSpPr>
        <p:spPr>
          <a:xfrm>
            <a:off x="2309023" y="2504696"/>
            <a:ext cx="309833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235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103753" y="2982389"/>
            <a:ext cx="42410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400" kern="100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imes New Roman" panose="02020603050405020304" pitchFamily="18" charset="0"/>
              </a:rPr>
              <a:t>关键技术与难点</a:t>
            </a:r>
            <a:endParaRPr lang="zh-CN" altLang="zh-CN" sz="4400" kern="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20319" y="3957161"/>
            <a:ext cx="155188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重要理论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关键技术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关键难点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00295" y="3854495"/>
            <a:ext cx="42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5434135" y="1315452"/>
            <a:ext cx="1580321" cy="1580321"/>
            <a:chOff x="5434135" y="1315452"/>
            <a:chExt cx="1580321" cy="1580321"/>
          </a:xfrm>
        </p:grpSpPr>
        <p:sp>
          <p:nvSpPr>
            <p:cNvPr id="2" name="椭圆 1"/>
            <p:cNvSpPr/>
            <p:nvPr/>
          </p:nvSpPr>
          <p:spPr>
            <a:xfrm>
              <a:off x="5434135" y="1315452"/>
              <a:ext cx="1580321" cy="158032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Freeform 18"/>
            <p:cNvSpPr>
              <a:spLocks noChangeAspect="1" noEditPoints="1"/>
            </p:cNvSpPr>
            <p:nvPr/>
          </p:nvSpPr>
          <p:spPr bwMode="auto">
            <a:xfrm>
              <a:off x="5781302" y="1521292"/>
              <a:ext cx="900000" cy="1079474"/>
            </a:xfrm>
            <a:custGeom>
              <a:avLst/>
              <a:gdLst>
                <a:gd name="T0" fmla="*/ 456 w 456"/>
                <a:gd name="T1" fmla="*/ 528 h 548"/>
                <a:gd name="T2" fmla="*/ 436 w 456"/>
                <a:gd name="T3" fmla="*/ 548 h 548"/>
                <a:gd name="T4" fmla="*/ 84 w 456"/>
                <a:gd name="T5" fmla="*/ 548 h 548"/>
                <a:gd name="T6" fmla="*/ 0 w 456"/>
                <a:gd name="T7" fmla="*/ 464 h 548"/>
                <a:gd name="T8" fmla="*/ 84 w 456"/>
                <a:gd name="T9" fmla="*/ 380 h 548"/>
                <a:gd name="T10" fmla="*/ 436 w 456"/>
                <a:gd name="T11" fmla="*/ 380 h 548"/>
                <a:gd name="T12" fmla="*/ 456 w 456"/>
                <a:gd name="T13" fmla="*/ 399 h 548"/>
                <a:gd name="T14" fmla="*/ 436 w 456"/>
                <a:gd name="T15" fmla="*/ 419 h 548"/>
                <a:gd name="T16" fmla="*/ 90 w 456"/>
                <a:gd name="T17" fmla="*/ 419 h 548"/>
                <a:gd name="T18" fmla="*/ 45 w 456"/>
                <a:gd name="T19" fmla="*/ 464 h 548"/>
                <a:gd name="T20" fmla="*/ 90 w 456"/>
                <a:gd name="T21" fmla="*/ 509 h 548"/>
                <a:gd name="T22" fmla="*/ 436 w 456"/>
                <a:gd name="T23" fmla="*/ 509 h 548"/>
                <a:gd name="T24" fmla="*/ 456 w 456"/>
                <a:gd name="T25" fmla="*/ 528 h 548"/>
                <a:gd name="T26" fmla="*/ 235 w 456"/>
                <a:gd name="T27" fmla="*/ 78 h 548"/>
                <a:gd name="T28" fmla="*/ 309 w 456"/>
                <a:gd name="T29" fmla="*/ 6 h 548"/>
                <a:gd name="T30" fmla="*/ 309 w 456"/>
                <a:gd name="T31" fmla="*/ 0 h 548"/>
                <a:gd name="T32" fmla="*/ 303 w 456"/>
                <a:gd name="T33" fmla="*/ 0 h 548"/>
                <a:gd name="T34" fmla="*/ 228 w 456"/>
                <a:gd name="T35" fmla="*/ 72 h 548"/>
                <a:gd name="T36" fmla="*/ 229 w 456"/>
                <a:gd name="T37" fmla="*/ 77 h 548"/>
                <a:gd name="T38" fmla="*/ 235 w 456"/>
                <a:gd name="T39" fmla="*/ 78 h 548"/>
                <a:gd name="T40" fmla="*/ 372 w 456"/>
                <a:gd name="T41" fmla="*/ 137 h 548"/>
                <a:gd name="T42" fmla="*/ 295 w 456"/>
                <a:gd name="T43" fmla="*/ 85 h 548"/>
                <a:gd name="T44" fmla="*/ 232 w 456"/>
                <a:gd name="T45" fmla="*/ 98 h 548"/>
                <a:gd name="T46" fmla="*/ 170 w 456"/>
                <a:gd name="T47" fmla="*/ 85 h 548"/>
                <a:gd name="T48" fmla="*/ 93 w 456"/>
                <a:gd name="T49" fmla="*/ 137 h 548"/>
                <a:gd name="T50" fmla="*/ 175 w 456"/>
                <a:gd name="T51" fmla="*/ 341 h 548"/>
                <a:gd name="T52" fmla="*/ 232 w 456"/>
                <a:gd name="T53" fmla="*/ 328 h 548"/>
                <a:gd name="T54" fmla="*/ 290 w 456"/>
                <a:gd name="T55" fmla="*/ 341 h 548"/>
                <a:gd name="T56" fmla="*/ 372 w 456"/>
                <a:gd name="T57" fmla="*/ 137 h 548"/>
                <a:gd name="T58" fmla="*/ 172 w 456"/>
                <a:gd name="T59" fmla="*/ 126 h 548"/>
                <a:gd name="T60" fmla="*/ 168 w 456"/>
                <a:gd name="T61" fmla="*/ 126 h 548"/>
                <a:gd name="T62" fmla="*/ 128 w 456"/>
                <a:gd name="T63" fmla="*/ 161 h 548"/>
                <a:gd name="T64" fmla="*/ 119 w 456"/>
                <a:gd name="T65" fmla="*/ 169 h 548"/>
                <a:gd name="T66" fmla="*/ 118 w 456"/>
                <a:gd name="T67" fmla="*/ 169 h 548"/>
                <a:gd name="T68" fmla="*/ 116 w 456"/>
                <a:gd name="T69" fmla="*/ 168 h 548"/>
                <a:gd name="T70" fmla="*/ 109 w 456"/>
                <a:gd name="T71" fmla="*/ 157 h 548"/>
                <a:gd name="T72" fmla="*/ 168 w 456"/>
                <a:gd name="T73" fmla="*/ 106 h 548"/>
                <a:gd name="T74" fmla="*/ 173 w 456"/>
                <a:gd name="T75" fmla="*/ 106 h 548"/>
                <a:gd name="T76" fmla="*/ 181 w 456"/>
                <a:gd name="T77" fmla="*/ 117 h 548"/>
                <a:gd name="T78" fmla="*/ 172 w 456"/>
                <a:gd name="T79" fmla="*/ 12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6" h="548">
                  <a:moveTo>
                    <a:pt x="456" y="528"/>
                  </a:moveTo>
                  <a:cubicBezTo>
                    <a:pt x="456" y="539"/>
                    <a:pt x="447" y="548"/>
                    <a:pt x="436" y="548"/>
                  </a:cubicBezTo>
                  <a:cubicBezTo>
                    <a:pt x="84" y="548"/>
                    <a:pt x="84" y="548"/>
                    <a:pt x="84" y="548"/>
                  </a:cubicBezTo>
                  <a:cubicBezTo>
                    <a:pt x="38" y="548"/>
                    <a:pt x="0" y="510"/>
                    <a:pt x="0" y="464"/>
                  </a:cubicBezTo>
                  <a:cubicBezTo>
                    <a:pt x="0" y="417"/>
                    <a:pt x="38" y="380"/>
                    <a:pt x="84" y="380"/>
                  </a:cubicBezTo>
                  <a:cubicBezTo>
                    <a:pt x="436" y="380"/>
                    <a:pt x="436" y="380"/>
                    <a:pt x="436" y="380"/>
                  </a:cubicBezTo>
                  <a:cubicBezTo>
                    <a:pt x="447" y="380"/>
                    <a:pt x="456" y="389"/>
                    <a:pt x="456" y="399"/>
                  </a:cubicBezTo>
                  <a:cubicBezTo>
                    <a:pt x="456" y="410"/>
                    <a:pt x="447" y="419"/>
                    <a:pt x="436" y="419"/>
                  </a:cubicBezTo>
                  <a:cubicBezTo>
                    <a:pt x="90" y="419"/>
                    <a:pt x="90" y="419"/>
                    <a:pt x="90" y="419"/>
                  </a:cubicBezTo>
                  <a:cubicBezTo>
                    <a:pt x="65" y="419"/>
                    <a:pt x="45" y="439"/>
                    <a:pt x="45" y="464"/>
                  </a:cubicBezTo>
                  <a:cubicBezTo>
                    <a:pt x="45" y="488"/>
                    <a:pt x="65" y="509"/>
                    <a:pt x="90" y="509"/>
                  </a:cubicBezTo>
                  <a:cubicBezTo>
                    <a:pt x="436" y="509"/>
                    <a:pt x="436" y="509"/>
                    <a:pt x="436" y="509"/>
                  </a:cubicBezTo>
                  <a:cubicBezTo>
                    <a:pt x="447" y="509"/>
                    <a:pt x="456" y="518"/>
                    <a:pt x="456" y="528"/>
                  </a:cubicBezTo>
                  <a:close/>
                  <a:moveTo>
                    <a:pt x="235" y="78"/>
                  </a:moveTo>
                  <a:cubicBezTo>
                    <a:pt x="276" y="78"/>
                    <a:pt x="309" y="45"/>
                    <a:pt x="309" y="6"/>
                  </a:cubicBezTo>
                  <a:cubicBezTo>
                    <a:pt x="309" y="4"/>
                    <a:pt x="309" y="2"/>
                    <a:pt x="309" y="0"/>
                  </a:cubicBezTo>
                  <a:cubicBezTo>
                    <a:pt x="307" y="0"/>
                    <a:pt x="305" y="0"/>
                    <a:pt x="303" y="0"/>
                  </a:cubicBezTo>
                  <a:cubicBezTo>
                    <a:pt x="262" y="0"/>
                    <a:pt x="228" y="32"/>
                    <a:pt x="228" y="72"/>
                  </a:cubicBezTo>
                  <a:cubicBezTo>
                    <a:pt x="228" y="74"/>
                    <a:pt x="228" y="76"/>
                    <a:pt x="229" y="77"/>
                  </a:cubicBezTo>
                  <a:cubicBezTo>
                    <a:pt x="231" y="78"/>
                    <a:pt x="233" y="78"/>
                    <a:pt x="235" y="78"/>
                  </a:cubicBezTo>
                  <a:close/>
                  <a:moveTo>
                    <a:pt x="372" y="137"/>
                  </a:moveTo>
                  <a:cubicBezTo>
                    <a:pt x="357" y="102"/>
                    <a:pt x="321" y="85"/>
                    <a:pt x="295" y="85"/>
                  </a:cubicBezTo>
                  <a:cubicBezTo>
                    <a:pt x="263" y="85"/>
                    <a:pt x="257" y="98"/>
                    <a:pt x="232" y="98"/>
                  </a:cubicBezTo>
                  <a:cubicBezTo>
                    <a:pt x="208" y="98"/>
                    <a:pt x="202" y="85"/>
                    <a:pt x="170" y="85"/>
                  </a:cubicBezTo>
                  <a:cubicBezTo>
                    <a:pt x="143" y="85"/>
                    <a:pt x="108" y="102"/>
                    <a:pt x="93" y="137"/>
                  </a:cubicBezTo>
                  <a:cubicBezTo>
                    <a:pt x="62" y="207"/>
                    <a:pt x="114" y="341"/>
                    <a:pt x="175" y="341"/>
                  </a:cubicBezTo>
                  <a:cubicBezTo>
                    <a:pt x="199" y="341"/>
                    <a:pt x="210" y="328"/>
                    <a:pt x="232" y="328"/>
                  </a:cubicBezTo>
                  <a:cubicBezTo>
                    <a:pt x="255" y="328"/>
                    <a:pt x="265" y="341"/>
                    <a:pt x="290" y="341"/>
                  </a:cubicBezTo>
                  <a:cubicBezTo>
                    <a:pt x="351" y="341"/>
                    <a:pt x="403" y="207"/>
                    <a:pt x="372" y="137"/>
                  </a:cubicBezTo>
                  <a:close/>
                  <a:moveTo>
                    <a:pt x="172" y="126"/>
                  </a:moveTo>
                  <a:cubicBezTo>
                    <a:pt x="170" y="126"/>
                    <a:pt x="169" y="126"/>
                    <a:pt x="168" y="126"/>
                  </a:cubicBezTo>
                  <a:cubicBezTo>
                    <a:pt x="154" y="126"/>
                    <a:pt x="132" y="138"/>
                    <a:pt x="128" y="161"/>
                  </a:cubicBezTo>
                  <a:cubicBezTo>
                    <a:pt x="127" y="165"/>
                    <a:pt x="123" y="169"/>
                    <a:pt x="119" y="169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8" y="169"/>
                    <a:pt x="117" y="169"/>
                    <a:pt x="116" y="168"/>
                  </a:cubicBezTo>
                  <a:cubicBezTo>
                    <a:pt x="111" y="167"/>
                    <a:pt x="108" y="162"/>
                    <a:pt x="109" y="157"/>
                  </a:cubicBezTo>
                  <a:cubicBezTo>
                    <a:pt x="115" y="125"/>
                    <a:pt x="144" y="106"/>
                    <a:pt x="168" y="106"/>
                  </a:cubicBezTo>
                  <a:cubicBezTo>
                    <a:pt x="170" y="106"/>
                    <a:pt x="171" y="106"/>
                    <a:pt x="173" y="106"/>
                  </a:cubicBezTo>
                  <a:cubicBezTo>
                    <a:pt x="178" y="107"/>
                    <a:pt x="182" y="112"/>
                    <a:pt x="181" y="117"/>
                  </a:cubicBezTo>
                  <a:cubicBezTo>
                    <a:pt x="181" y="122"/>
                    <a:pt x="177" y="126"/>
                    <a:pt x="172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217920" y="3957161"/>
            <a:ext cx="1980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实践难点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案例对比分析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14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重要理论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10764" y="2469120"/>
            <a:ext cx="2142551" cy="2550936"/>
            <a:chOff x="2210764" y="2469120"/>
            <a:chExt cx="2142551" cy="2550936"/>
          </a:xfrm>
        </p:grpSpPr>
        <p:sp>
          <p:nvSpPr>
            <p:cNvPr id="46" name="矩形 45"/>
            <p:cNvSpPr/>
            <p:nvPr/>
          </p:nvSpPr>
          <p:spPr>
            <a:xfrm>
              <a:off x="2210764" y="2469120"/>
              <a:ext cx="2142551" cy="4143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210764" y="2883424"/>
              <a:ext cx="2142551" cy="213663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561812" y="2493006"/>
              <a:ext cx="14404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理论一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396541" y="3132983"/>
              <a:ext cx="1804821" cy="144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46325" y="2469120"/>
            <a:ext cx="2142551" cy="2550936"/>
            <a:chOff x="4646325" y="2469120"/>
            <a:chExt cx="2142551" cy="2550936"/>
          </a:xfrm>
        </p:grpSpPr>
        <p:sp>
          <p:nvSpPr>
            <p:cNvPr id="52" name="矩形 51"/>
            <p:cNvSpPr/>
            <p:nvPr/>
          </p:nvSpPr>
          <p:spPr>
            <a:xfrm>
              <a:off x="4646325" y="2469120"/>
              <a:ext cx="2142551" cy="4143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4646325" y="2883424"/>
              <a:ext cx="2142551" cy="213663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997373" y="2493006"/>
              <a:ext cx="14404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理论二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815189" y="3132983"/>
              <a:ext cx="1804821" cy="144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081887" y="2469120"/>
            <a:ext cx="2142551" cy="2550936"/>
            <a:chOff x="7081887" y="2469120"/>
            <a:chExt cx="2142551" cy="2550936"/>
          </a:xfrm>
        </p:grpSpPr>
        <p:sp>
          <p:nvSpPr>
            <p:cNvPr id="58" name="矩形 57"/>
            <p:cNvSpPr/>
            <p:nvPr/>
          </p:nvSpPr>
          <p:spPr>
            <a:xfrm>
              <a:off x="7081887" y="2469120"/>
              <a:ext cx="2142551" cy="4143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7081887" y="2883424"/>
              <a:ext cx="2142551" cy="213663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432935" y="2493006"/>
              <a:ext cx="14404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理论三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250751" y="3132983"/>
              <a:ext cx="1804821" cy="144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517448" y="2469120"/>
            <a:ext cx="2142551" cy="2550936"/>
            <a:chOff x="9517448" y="2469120"/>
            <a:chExt cx="2142551" cy="2550936"/>
          </a:xfrm>
        </p:grpSpPr>
        <p:sp>
          <p:nvSpPr>
            <p:cNvPr id="64" name="矩形 63"/>
            <p:cNvSpPr/>
            <p:nvPr/>
          </p:nvSpPr>
          <p:spPr>
            <a:xfrm>
              <a:off x="9517448" y="2469120"/>
              <a:ext cx="2142551" cy="4143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9517448" y="2883424"/>
              <a:ext cx="2142551" cy="213663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9868496" y="2493006"/>
              <a:ext cx="14404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理论四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9686312" y="3132983"/>
              <a:ext cx="1804821" cy="144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2" y="5123751"/>
            <a:ext cx="8718036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关键技术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" name="Straight Connector 48"/>
          <p:cNvCxnSpPr/>
          <p:nvPr/>
        </p:nvCxnSpPr>
        <p:spPr>
          <a:xfrm>
            <a:off x="6220548" y="3783009"/>
            <a:ext cx="1353643" cy="187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5"/>
          <p:cNvCxnSpPr/>
          <p:nvPr/>
        </p:nvCxnSpPr>
        <p:spPr>
          <a:xfrm>
            <a:off x="6220548" y="2521415"/>
            <a:ext cx="1353643" cy="187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50"/>
          <p:cNvCxnSpPr/>
          <p:nvPr/>
        </p:nvCxnSpPr>
        <p:spPr>
          <a:xfrm>
            <a:off x="6220548" y="5128710"/>
            <a:ext cx="1353643" cy="187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6850877" y="1810504"/>
            <a:ext cx="100928" cy="4206248"/>
            <a:chOff x="4529137" y="1142992"/>
            <a:chExt cx="85726" cy="3572693"/>
          </a:xfrm>
        </p:grpSpPr>
        <p:cxnSp>
          <p:nvCxnSpPr>
            <p:cNvPr id="23" name="Straight Connector 8"/>
            <p:cNvCxnSpPr/>
            <p:nvPr/>
          </p:nvCxnSpPr>
          <p:spPr>
            <a:xfrm rot="5400000">
              <a:off x="2785258" y="2928942"/>
              <a:ext cx="3572693" cy="79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51"/>
            <p:cNvSpPr/>
            <p:nvPr/>
          </p:nvSpPr>
          <p:spPr>
            <a:xfrm>
              <a:off x="4529137" y="2774961"/>
              <a:ext cx="85726" cy="857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5" name="Oval 52"/>
            <p:cNvSpPr/>
            <p:nvPr/>
          </p:nvSpPr>
          <p:spPr>
            <a:xfrm>
              <a:off x="4529137" y="1708160"/>
              <a:ext cx="85726" cy="857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6" name="Oval 53"/>
            <p:cNvSpPr/>
            <p:nvPr/>
          </p:nvSpPr>
          <p:spPr>
            <a:xfrm>
              <a:off x="4529137" y="3917960"/>
              <a:ext cx="85726" cy="857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27" name="Group 88"/>
          <p:cNvGrpSpPr/>
          <p:nvPr/>
        </p:nvGrpSpPr>
        <p:grpSpPr>
          <a:xfrm>
            <a:off x="1939070" y="3269808"/>
            <a:ext cx="3111933" cy="1121255"/>
            <a:chOff x="357158" y="2428874"/>
            <a:chExt cx="2643206" cy="952369"/>
          </a:xfrm>
        </p:grpSpPr>
        <p:sp>
          <p:nvSpPr>
            <p:cNvPr id="28" name="Rectangle 31"/>
            <p:cNvSpPr/>
            <p:nvPr/>
          </p:nvSpPr>
          <p:spPr>
            <a:xfrm>
              <a:off x="357158" y="2714626"/>
              <a:ext cx="2643206" cy="666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您的内容打在这里，或者通过复制您的文本后，在此框中选择粘贴，并选择只保留文字；您的内容您的内容打在这里，或者通过复制您的文本后</a:t>
              </a: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9" name="Rectangle 32"/>
            <p:cNvSpPr/>
            <p:nvPr/>
          </p:nvSpPr>
          <p:spPr>
            <a:xfrm>
              <a:off x="2104996" y="2428874"/>
              <a:ext cx="853968" cy="392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添加标题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71534" y="3408521"/>
            <a:ext cx="749014" cy="748977"/>
            <a:chOff x="3357554" y="2500312"/>
            <a:chExt cx="636196" cy="636164"/>
          </a:xfrm>
        </p:grpSpPr>
        <p:sp>
          <p:nvSpPr>
            <p:cNvPr id="31" name="Rectangle 22"/>
            <p:cNvSpPr/>
            <p:nvPr/>
          </p:nvSpPr>
          <p:spPr>
            <a:xfrm>
              <a:off x="3357554" y="2500312"/>
              <a:ext cx="636196" cy="63616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3477620" y="2660940"/>
              <a:ext cx="389082" cy="322810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3" name="Group 89"/>
          <p:cNvGrpSpPr/>
          <p:nvPr/>
        </p:nvGrpSpPr>
        <p:grpSpPr>
          <a:xfrm>
            <a:off x="1939070" y="2008213"/>
            <a:ext cx="3111933" cy="1121255"/>
            <a:chOff x="357158" y="1357304"/>
            <a:chExt cx="2643206" cy="952369"/>
          </a:xfrm>
        </p:grpSpPr>
        <p:sp>
          <p:nvSpPr>
            <p:cNvPr id="34" name="Rectangle 29"/>
            <p:cNvSpPr/>
            <p:nvPr/>
          </p:nvSpPr>
          <p:spPr>
            <a:xfrm>
              <a:off x="357158" y="1643056"/>
              <a:ext cx="2643206" cy="666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您的内容打在这里，或者通过复制您的文本后，在此框中选择粘贴，并选择只保留文字；您的内容您的内容打在这里，或者通过复制您的文本后</a:t>
              </a: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35" name="Rectangle 30"/>
            <p:cNvSpPr/>
            <p:nvPr/>
          </p:nvSpPr>
          <p:spPr>
            <a:xfrm>
              <a:off x="2108720" y="1357304"/>
              <a:ext cx="853968" cy="392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添加标题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471534" y="2146927"/>
            <a:ext cx="749014" cy="748977"/>
            <a:chOff x="3357554" y="1428742"/>
            <a:chExt cx="636196" cy="636164"/>
          </a:xfrm>
        </p:grpSpPr>
        <p:sp>
          <p:nvSpPr>
            <p:cNvPr id="37" name="Rectangle 13"/>
            <p:cNvSpPr/>
            <p:nvPr/>
          </p:nvSpPr>
          <p:spPr>
            <a:xfrm>
              <a:off x="3357554" y="1428742"/>
              <a:ext cx="636196" cy="6361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38" name="Freeform 100"/>
            <p:cNvSpPr>
              <a:spLocks/>
            </p:cNvSpPr>
            <p:nvPr/>
          </p:nvSpPr>
          <p:spPr bwMode="auto">
            <a:xfrm>
              <a:off x="3500430" y="1571618"/>
              <a:ext cx="303570" cy="342050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9" name="Group 92"/>
          <p:cNvGrpSpPr/>
          <p:nvPr/>
        </p:nvGrpSpPr>
        <p:grpSpPr>
          <a:xfrm>
            <a:off x="8751679" y="4615508"/>
            <a:ext cx="3111933" cy="1121255"/>
            <a:chOff x="6143636" y="3571882"/>
            <a:chExt cx="2643206" cy="952369"/>
          </a:xfrm>
        </p:grpSpPr>
        <p:sp>
          <p:nvSpPr>
            <p:cNvPr id="40" name="Rectangle 39"/>
            <p:cNvSpPr/>
            <p:nvPr/>
          </p:nvSpPr>
          <p:spPr>
            <a:xfrm>
              <a:off x="6143636" y="3857634"/>
              <a:ext cx="2643206" cy="666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您的内容打在这里，或者通过复制您的文本后，在此框中选择粘贴，并选择只保留文字；您的内容您的内容打在这里，或者通过复制您的文本后</a:t>
              </a: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42" name="Rectangle 40"/>
            <p:cNvSpPr/>
            <p:nvPr/>
          </p:nvSpPr>
          <p:spPr>
            <a:xfrm>
              <a:off x="6143636" y="3571882"/>
              <a:ext cx="853967" cy="392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添加标题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574191" y="4754222"/>
            <a:ext cx="749014" cy="748977"/>
            <a:chOff x="5143504" y="3643320"/>
            <a:chExt cx="636196" cy="636164"/>
          </a:xfrm>
        </p:grpSpPr>
        <p:sp>
          <p:nvSpPr>
            <p:cNvPr id="48" name="Rectangle 27"/>
            <p:cNvSpPr/>
            <p:nvPr/>
          </p:nvSpPr>
          <p:spPr>
            <a:xfrm>
              <a:off x="5143504" y="3643320"/>
              <a:ext cx="636196" cy="6361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49" name="Freeform 107"/>
            <p:cNvSpPr>
              <a:spLocks noEditPoints="1"/>
            </p:cNvSpPr>
            <p:nvPr/>
          </p:nvSpPr>
          <p:spPr bwMode="auto">
            <a:xfrm>
              <a:off x="5286380" y="3786196"/>
              <a:ext cx="365566" cy="314258"/>
            </a:xfrm>
            <a:custGeom>
              <a:avLst/>
              <a:gdLst/>
              <a:ahLst/>
              <a:cxnLst>
                <a:cxn ang="0">
                  <a:pos x="337" y="165"/>
                </a:cxn>
                <a:cxn ang="0">
                  <a:pos x="170" y="0"/>
                </a:cxn>
                <a:cxn ang="0">
                  <a:pos x="5" y="165"/>
                </a:cxn>
                <a:cxn ang="0">
                  <a:pos x="5" y="165"/>
                </a:cxn>
                <a:cxn ang="0">
                  <a:pos x="0" y="172"/>
                </a:cxn>
                <a:cxn ang="0">
                  <a:pos x="0" y="181"/>
                </a:cxn>
                <a:cxn ang="0">
                  <a:pos x="0" y="189"/>
                </a:cxn>
                <a:cxn ang="0">
                  <a:pos x="5" y="196"/>
                </a:cxn>
                <a:cxn ang="0">
                  <a:pos x="5" y="196"/>
                </a:cxn>
                <a:cxn ang="0">
                  <a:pos x="13" y="201"/>
                </a:cxn>
                <a:cxn ang="0">
                  <a:pos x="20" y="201"/>
                </a:cxn>
                <a:cxn ang="0">
                  <a:pos x="29" y="201"/>
                </a:cxn>
                <a:cxn ang="0">
                  <a:pos x="36" y="196"/>
                </a:cxn>
                <a:cxn ang="0">
                  <a:pos x="42" y="189"/>
                </a:cxn>
                <a:cxn ang="0">
                  <a:pos x="42" y="294"/>
                </a:cxn>
                <a:cxn ang="0">
                  <a:pos x="301" y="294"/>
                </a:cxn>
                <a:cxn ang="0">
                  <a:pos x="301" y="189"/>
                </a:cxn>
                <a:cxn ang="0">
                  <a:pos x="306" y="196"/>
                </a:cxn>
                <a:cxn ang="0">
                  <a:pos x="306" y="196"/>
                </a:cxn>
                <a:cxn ang="0">
                  <a:pos x="314" y="201"/>
                </a:cxn>
                <a:cxn ang="0">
                  <a:pos x="321" y="201"/>
                </a:cxn>
                <a:cxn ang="0">
                  <a:pos x="321" y="201"/>
                </a:cxn>
                <a:cxn ang="0">
                  <a:pos x="330" y="201"/>
                </a:cxn>
                <a:cxn ang="0">
                  <a:pos x="337" y="196"/>
                </a:cxn>
                <a:cxn ang="0">
                  <a:pos x="337" y="196"/>
                </a:cxn>
                <a:cxn ang="0">
                  <a:pos x="341" y="189"/>
                </a:cxn>
                <a:cxn ang="0">
                  <a:pos x="343" y="181"/>
                </a:cxn>
                <a:cxn ang="0">
                  <a:pos x="341" y="172"/>
                </a:cxn>
                <a:cxn ang="0">
                  <a:pos x="337" y="165"/>
                </a:cxn>
                <a:cxn ang="0">
                  <a:pos x="337" y="165"/>
                </a:cxn>
                <a:cxn ang="0">
                  <a:pos x="279" y="272"/>
                </a:cxn>
                <a:cxn ang="0">
                  <a:pos x="214" y="272"/>
                </a:cxn>
                <a:cxn ang="0">
                  <a:pos x="214" y="187"/>
                </a:cxn>
                <a:cxn ang="0">
                  <a:pos x="129" y="187"/>
                </a:cxn>
                <a:cxn ang="0">
                  <a:pos x="129" y="272"/>
                </a:cxn>
                <a:cxn ang="0">
                  <a:pos x="63" y="272"/>
                </a:cxn>
                <a:cxn ang="0">
                  <a:pos x="63" y="169"/>
                </a:cxn>
                <a:cxn ang="0">
                  <a:pos x="170" y="60"/>
                </a:cxn>
                <a:cxn ang="0">
                  <a:pos x="279" y="169"/>
                </a:cxn>
                <a:cxn ang="0">
                  <a:pos x="279" y="272"/>
                </a:cxn>
              </a:cxnLst>
              <a:rect l="0" t="0" r="r" b="b"/>
              <a:pathLst>
                <a:path w="343" h="294">
                  <a:moveTo>
                    <a:pt x="337" y="165"/>
                  </a:moveTo>
                  <a:lnTo>
                    <a:pt x="170" y="0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0" y="172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13" y="201"/>
                  </a:lnTo>
                  <a:lnTo>
                    <a:pt x="20" y="201"/>
                  </a:lnTo>
                  <a:lnTo>
                    <a:pt x="29" y="201"/>
                  </a:lnTo>
                  <a:lnTo>
                    <a:pt x="36" y="196"/>
                  </a:lnTo>
                  <a:lnTo>
                    <a:pt x="42" y="189"/>
                  </a:lnTo>
                  <a:lnTo>
                    <a:pt x="42" y="294"/>
                  </a:lnTo>
                  <a:lnTo>
                    <a:pt x="301" y="294"/>
                  </a:lnTo>
                  <a:lnTo>
                    <a:pt x="301" y="189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14" y="201"/>
                  </a:lnTo>
                  <a:lnTo>
                    <a:pt x="321" y="201"/>
                  </a:lnTo>
                  <a:lnTo>
                    <a:pt x="321" y="201"/>
                  </a:lnTo>
                  <a:lnTo>
                    <a:pt x="330" y="201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41" y="189"/>
                  </a:lnTo>
                  <a:lnTo>
                    <a:pt x="343" y="181"/>
                  </a:lnTo>
                  <a:lnTo>
                    <a:pt x="341" y="172"/>
                  </a:lnTo>
                  <a:lnTo>
                    <a:pt x="337" y="165"/>
                  </a:lnTo>
                  <a:lnTo>
                    <a:pt x="337" y="165"/>
                  </a:lnTo>
                  <a:close/>
                  <a:moveTo>
                    <a:pt x="279" y="272"/>
                  </a:moveTo>
                  <a:lnTo>
                    <a:pt x="214" y="272"/>
                  </a:lnTo>
                  <a:lnTo>
                    <a:pt x="214" y="187"/>
                  </a:lnTo>
                  <a:lnTo>
                    <a:pt x="129" y="187"/>
                  </a:lnTo>
                  <a:lnTo>
                    <a:pt x="129" y="272"/>
                  </a:lnTo>
                  <a:lnTo>
                    <a:pt x="63" y="272"/>
                  </a:lnTo>
                  <a:lnTo>
                    <a:pt x="63" y="169"/>
                  </a:lnTo>
                  <a:lnTo>
                    <a:pt x="170" y="60"/>
                  </a:lnTo>
                  <a:lnTo>
                    <a:pt x="279" y="169"/>
                  </a:lnTo>
                  <a:lnTo>
                    <a:pt x="279" y="2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54" name="Group 87"/>
          <p:cNvGrpSpPr/>
          <p:nvPr/>
        </p:nvGrpSpPr>
        <p:grpSpPr>
          <a:xfrm>
            <a:off x="1939070" y="4610516"/>
            <a:ext cx="3111933" cy="1126247"/>
            <a:chOff x="357158" y="3567642"/>
            <a:chExt cx="2643206" cy="956609"/>
          </a:xfrm>
        </p:grpSpPr>
        <p:sp>
          <p:nvSpPr>
            <p:cNvPr id="55" name="Rectangle 33"/>
            <p:cNvSpPr/>
            <p:nvPr/>
          </p:nvSpPr>
          <p:spPr>
            <a:xfrm>
              <a:off x="357158" y="3857634"/>
              <a:ext cx="2643206" cy="666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您的内容打在这里，或者通过复制您的文本后，在此框中选择粘贴，并选择只保留文字；您的内容您的内容打在这里，或者通过复制您的文本后</a:t>
              </a: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60" name="Rectangle 34"/>
            <p:cNvSpPr/>
            <p:nvPr/>
          </p:nvSpPr>
          <p:spPr>
            <a:xfrm>
              <a:off x="2097574" y="3567642"/>
              <a:ext cx="853968" cy="392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添加标题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471534" y="4754222"/>
            <a:ext cx="749014" cy="748977"/>
            <a:chOff x="3357554" y="3643320"/>
            <a:chExt cx="636196" cy="636164"/>
          </a:xfrm>
        </p:grpSpPr>
        <p:sp>
          <p:nvSpPr>
            <p:cNvPr id="66" name="Rectangle 26"/>
            <p:cNvSpPr/>
            <p:nvPr/>
          </p:nvSpPr>
          <p:spPr>
            <a:xfrm>
              <a:off x="3357554" y="3643320"/>
              <a:ext cx="636196" cy="6361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grpSp>
          <p:nvGrpSpPr>
            <p:cNvPr id="67" name="Group 67"/>
            <p:cNvGrpSpPr/>
            <p:nvPr/>
          </p:nvGrpSpPr>
          <p:grpSpPr>
            <a:xfrm>
              <a:off x="3428992" y="3857634"/>
              <a:ext cx="503238" cy="177800"/>
              <a:chOff x="1441430" y="4357700"/>
              <a:chExt cx="503238" cy="177800"/>
            </a:xfrm>
            <a:solidFill>
              <a:schemeClr val="bg1"/>
            </a:solidFill>
          </p:grpSpPr>
          <p:sp>
            <p:nvSpPr>
              <p:cNvPr id="68" name="Freeform 19"/>
              <p:cNvSpPr>
                <a:spLocks/>
              </p:cNvSpPr>
              <p:nvPr/>
            </p:nvSpPr>
            <p:spPr bwMode="auto">
              <a:xfrm>
                <a:off x="1441430" y="4357700"/>
                <a:ext cx="231775" cy="1778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203" y="0"/>
                  </a:cxn>
                  <a:cxn ang="0">
                    <a:pos x="225" y="5"/>
                  </a:cxn>
                  <a:cxn ang="0">
                    <a:pos x="245" y="13"/>
                  </a:cxn>
                  <a:cxn ang="0">
                    <a:pos x="262" y="26"/>
                  </a:cxn>
                  <a:cxn ang="0">
                    <a:pos x="271" y="32"/>
                  </a:cxn>
                  <a:cxn ang="0">
                    <a:pos x="282" y="47"/>
                  </a:cxn>
                  <a:cxn ang="0">
                    <a:pos x="292" y="63"/>
                  </a:cxn>
                  <a:cxn ang="0">
                    <a:pos x="232" y="63"/>
                  </a:cxn>
                  <a:cxn ang="0">
                    <a:pos x="213" y="53"/>
                  </a:cxn>
                  <a:cxn ang="0">
                    <a:pos x="192" y="49"/>
                  </a:cxn>
                  <a:cxn ang="0">
                    <a:pos x="112" y="49"/>
                  </a:cxn>
                  <a:cxn ang="0">
                    <a:pos x="88" y="54"/>
                  </a:cxn>
                  <a:cxn ang="0">
                    <a:pos x="68" y="68"/>
                  </a:cxn>
                  <a:cxn ang="0">
                    <a:pos x="61" y="77"/>
                  </a:cxn>
                  <a:cxn ang="0">
                    <a:pos x="51" y="99"/>
                  </a:cxn>
                  <a:cxn ang="0">
                    <a:pos x="50" y="111"/>
                  </a:cxn>
                  <a:cxn ang="0">
                    <a:pos x="51" y="124"/>
                  </a:cxn>
                  <a:cxn ang="0">
                    <a:pos x="61" y="146"/>
                  </a:cxn>
                  <a:cxn ang="0">
                    <a:pos x="68" y="154"/>
                  </a:cxn>
                  <a:cxn ang="0">
                    <a:pos x="88" y="168"/>
                  </a:cxn>
                  <a:cxn ang="0">
                    <a:pos x="112" y="173"/>
                  </a:cxn>
                  <a:cxn ang="0">
                    <a:pos x="192" y="173"/>
                  </a:cxn>
                  <a:cxn ang="0">
                    <a:pos x="213" y="169"/>
                  </a:cxn>
                  <a:cxn ang="0">
                    <a:pos x="232" y="158"/>
                  </a:cxn>
                  <a:cxn ang="0">
                    <a:pos x="292" y="158"/>
                  </a:cxn>
                  <a:cxn ang="0">
                    <a:pos x="282" y="175"/>
                  </a:cxn>
                  <a:cxn ang="0">
                    <a:pos x="271" y="189"/>
                  </a:cxn>
                  <a:cxn ang="0">
                    <a:pos x="262" y="196"/>
                  </a:cxn>
                  <a:cxn ang="0">
                    <a:pos x="245" y="209"/>
                  </a:cxn>
                  <a:cxn ang="0">
                    <a:pos x="225" y="217"/>
                  </a:cxn>
                  <a:cxn ang="0">
                    <a:pos x="203" y="221"/>
                  </a:cxn>
                  <a:cxn ang="0">
                    <a:pos x="112" y="222"/>
                  </a:cxn>
                  <a:cxn ang="0">
                    <a:pos x="100" y="221"/>
                  </a:cxn>
                  <a:cxn ang="0">
                    <a:pos x="78" y="217"/>
                  </a:cxn>
                  <a:cxn ang="0">
                    <a:pos x="58" y="209"/>
                  </a:cxn>
                  <a:cxn ang="0">
                    <a:pos x="41" y="196"/>
                  </a:cxn>
                  <a:cxn ang="0">
                    <a:pos x="34" y="189"/>
                  </a:cxn>
                  <a:cxn ang="0">
                    <a:pos x="20" y="173"/>
                  </a:cxn>
                  <a:cxn ang="0">
                    <a:pos x="9" y="154"/>
                  </a:cxn>
                  <a:cxn ang="0">
                    <a:pos x="3" y="133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3" y="89"/>
                  </a:cxn>
                  <a:cxn ang="0">
                    <a:pos x="9" y="68"/>
                  </a:cxn>
                  <a:cxn ang="0">
                    <a:pos x="20" y="49"/>
                  </a:cxn>
                  <a:cxn ang="0">
                    <a:pos x="34" y="32"/>
                  </a:cxn>
                  <a:cxn ang="0">
                    <a:pos x="41" y="26"/>
                  </a:cxn>
                  <a:cxn ang="0">
                    <a:pos x="58" y="13"/>
                  </a:cxn>
                  <a:cxn ang="0">
                    <a:pos x="78" y="5"/>
                  </a:cxn>
                  <a:cxn ang="0">
                    <a:pos x="100" y="0"/>
                  </a:cxn>
                  <a:cxn ang="0">
                    <a:pos x="112" y="0"/>
                  </a:cxn>
                </a:cxnLst>
                <a:rect l="0" t="0" r="r" b="b"/>
                <a:pathLst>
                  <a:path w="292" h="222">
                    <a:moveTo>
                      <a:pt x="112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203" y="0"/>
                    </a:lnTo>
                    <a:lnTo>
                      <a:pt x="214" y="2"/>
                    </a:lnTo>
                    <a:lnTo>
                      <a:pt x="225" y="5"/>
                    </a:lnTo>
                    <a:lnTo>
                      <a:pt x="235" y="9"/>
                    </a:lnTo>
                    <a:lnTo>
                      <a:pt x="245" y="13"/>
                    </a:lnTo>
                    <a:lnTo>
                      <a:pt x="254" y="18"/>
                    </a:lnTo>
                    <a:lnTo>
                      <a:pt x="262" y="26"/>
                    </a:lnTo>
                    <a:lnTo>
                      <a:pt x="271" y="32"/>
                    </a:lnTo>
                    <a:lnTo>
                      <a:pt x="271" y="32"/>
                    </a:lnTo>
                    <a:lnTo>
                      <a:pt x="277" y="39"/>
                    </a:lnTo>
                    <a:lnTo>
                      <a:pt x="282" y="47"/>
                    </a:lnTo>
                    <a:lnTo>
                      <a:pt x="288" y="56"/>
                    </a:lnTo>
                    <a:lnTo>
                      <a:pt x="292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03" y="51"/>
                    </a:lnTo>
                    <a:lnTo>
                      <a:pt x="192" y="49"/>
                    </a:lnTo>
                    <a:lnTo>
                      <a:pt x="112" y="49"/>
                    </a:lnTo>
                    <a:lnTo>
                      <a:pt x="112" y="49"/>
                    </a:lnTo>
                    <a:lnTo>
                      <a:pt x="99" y="51"/>
                    </a:lnTo>
                    <a:lnTo>
                      <a:pt x="88" y="54"/>
                    </a:lnTo>
                    <a:lnTo>
                      <a:pt x="77" y="60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1" y="77"/>
                    </a:lnTo>
                    <a:lnTo>
                      <a:pt x="55" y="86"/>
                    </a:lnTo>
                    <a:lnTo>
                      <a:pt x="51" y="99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1" y="124"/>
                    </a:lnTo>
                    <a:lnTo>
                      <a:pt x="55" y="135"/>
                    </a:lnTo>
                    <a:lnTo>
                      <a:pt x="61" y="146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77" y="162"/>
                    </a:lnTo>
                    <a:lnTo>
                      <a:pt x="88" y="168"/>
                    </a:lnTo>
                    <a:lnTo>
                      <a:pt x="99" y="172"/>
                    </a:lnTo>
                    <a:lnTo>
                      <a:pt x="112" y="173"/>
                    </a:lnTo>
                    <a:lnTo>
                      <a:pt x="192" y="173"/>
                    </a:lnTo>
                    <a:lnTo>
                      <a:pt x="192" y="173"/>
                    </a:lnTo>
                    <a:lnTo>
                      <a:pt x="203" y="172"/>
                    </a:lnTo>
                    <a:lnTo>
                      <a:pt x="213" y="169"/>
                    </a:lnTo>
                    <a:lnTo>
                      <a:pt x="223" y="164"/>
                    </a:lnTo>
                    <a:lnTo>
                      <a:pt x="232" y="158"/>
                    </a:lnTo>
                    <a:lnTo>
                      <a:pt x="292" y="158"/>
                    </a:lnTo>
                    <a:lnTo>
                      <a:pt x="292" y="158"/>
                    </a:lnTo>
                    <a:lnTo>
                      <a:pt x="288" y="167"/>
                    </a:lnTo>
                    <a:lnTo>
                      <a:pt x="282" y="175"/>
                    </a:lnTo>
                    <a:lnTo>
                      <a:pt x="277" y="183"/>
                    </a:lnTo>
                    <a:lnTo>
                      <a:pt x="271" y="189"/>
                    </a:lnTo>
                    <a:lnTo>
                      <a:pt x="271" y="189"/>
                    </a:lnTo>
                    <a:lnTo>
                      <a:pt x="262" y="196"/>
                    </a:lnTo>
                    <a:lnTo>
                      <a:pt x="254" y="203"/>
                    </a:lnTo>
                    <a:lnTo>
                      <a:pt x="245" y="209"/>
                    </a:lnTo>
                    <a:lnTo>
                      <a:pt x="235" y="214"/>
                    </a:lnTo>
                    <a:lnTo>
                      <a:pt x="225" y="217"/>
                    </a:lnTo>
                    <a:lnTo>
                      <a:pt x="214" y="220"/>
                    </a:lnTo>
                    <a:lnTo>
                      <a:pt x="203" y="221"/>
                    </a:lnTo>
                    <a:lnTo>
                      <a:pt x="192" y="222"/>
                    </a:lnTo>
                    <a:lnTo>
                      <a:pt x="112" y="222"/>
                    </a:lnTo>
                    <a:lnTo>
                      <a:pt x="112" y="222"/>
                    </a:lnTo>
                    <a:lnTo>
                      <a:pt x="100" y="221"/>
                    </a:lnTo>
                    <a:lnTo>
                      <a:pt x="89" y="220"/>
                    </a:lnTo>
                    <a:lnTo>
                      <a:pt x="78" y="217"/>
                    </a:lnTo>
                    <a:lnTo>
                      <a:pt x="68" y="214"/>
                    </a:lnTo>
                    <a:lnTo>
                      <a:pt x="58" y="209"/>
                    </a:lnTo>
                    <a:lnTo>
                      <a:pt x="50" y="203"/>
                    </a:lnTo>
                    <a:lnTo>
                      <a:pt x="41" y="196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6" y="182"/>
                    </a:lnTo>
                    <a:lnTo>
                      <a:pt x="20" y="173"/>
                    </a:lnTo>
                    <a:lnTo>
                      <a:pt x="14" y="164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3" y="133"/>
                    </a:lnTo>
                    <a:lnTo>
                      <a:pt x="2" y="122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2" y="100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9" y="68"/>
                    </a:lnTo>
                    <a:lnTo>
                      <a:pt x="14" y="58"/>
                    </a:lnTo>
                    <a:lnTo>
                      <a:pt x="20" y="49"/>
                    </a:lnTo>
                    <a:lnTo>
                      <a:pt x="26" y="4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41" y="26"/>
                    </a:lnTo>
                    <a:lnTo>
                      <a:pt x="50" y="18"/>
                    </a:lnTo>
                    <a:lnTo>
                      <a:pt x="58" y="13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2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69" name="Freeform 20"/>
              <p:cNvSpPr>
                <a:spLocks/>
              </p:cNvSpPr>
              <p:nvPr/>
            </p:nvSpPr>
            <p:spPr bwMode="auto">
              <a:xfrm>
                <a:off x="1714480" y="4357700"/>
                <a:ext cx="230188" cy="17780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92" y="0"/>
                  </a:cxn>
                  <a:cxn ang="0">
                    <a:pos x="213" y="5"/>
                  </a:cxn>
                  <a:cxn ang="0">
                    <a:pos x="234" y="13"/>
                  </a:cxn>
                  <a:cxn ang="0">
                    <a:pos x="251" y="26"/>
                  </a:cxn>
                  <a:cxn ang="0">
                    <a:pos x="258" y="32"/>
                  </a:cxn>
                  <a:cxn ang="0">
                    <a:pos x="272" y="49"/>
                  </a:cxn>
                  <a:cxn ang="0">
                    <a:pos x="283" y="68"/>
                  </a:cxn>
                  <a:cxn ang="0">
                    <a:pos x="289" y="89"/>
                  </a:cxn>
                  <a:cxn ang="0">
                    <a:pos x="292" y="111"/>
                  </a:cxn>
                  <a:cxn ang="0">
                    <a:pos x="292" y="111"/>
                  </a:cxn>
                  <a:cxn ang="0">
                    <a:pos x="289" y="133"/>
                  </a:cxn>
                  <a:cxn ang="0">
                    <a:pos x="283" y="154"/>
                  </a:cxn>
                  <a:cxn ang="0">
                    <a:pos x="272" y="173"/>
                  </a:cxn>
                  <a:cxn ang="0">
                    <a:pos x="258" y="189"/>
                  </a:cxn>
                  <a:cxn ang="0">
                    <a:pos x="251" y="196"/>
                  </a:cxn>
                  <a:cxn ang="0">
                    <a:pos x="234" y="209"/>
                  </a:cxn>
                  <a:cxn ang="0">
                    <a:pos x="213" y="217"/>
                  </a:cxn>
                  <a:cxn ang="0">
                    <a:pos x="192" y="221"/>
                  </a:cxn>
                  <a:cxn ang="0">
                    <a:pos x="100" y="222"/>
                  </a:cxn>
                  <a:cxn ang="0">
                    <a:pos x="89" y="221"/>
                  </a:cxn>
                  <a:cxn ang="0">
                    <a:pos x="67" y="217"/>
                  </a:cxn>
                  <a:cxn ang="0">
                    <a:pos x="47" y="209"/>
                  </a:cxn>
                  <a:cxn ang="0">
                    <a:pos x="30" y="196"/>
                  </a:cxn>
                  <a:cxn ang="0">
                    <a:pos x="21" y="189"/>
                  </a:cxn>
                  <a:cxn ang="0">
                    <a:pos x="9" y="175"/>
                  </a:cxn>
                  <a:cxn ang="0">
                    <a:pos x="0" y="158"/>
                  </a:cxn>
                  <a:cxn ang="0">
                    <a:pos x="61" y="158"/>
                  </a:cxn>
                  <a:cxn ang="0">
                    <a:pos x="79" y="169"/>
                  </a:cxn>
                  <a:cxn ang="0">
                    <a:pos x="100" y="173"/>
                  </a:cxn>
                  <a:cxn ang="0">
                    <a:pos x="181" y="173"/>
                  </a:cxn>
                  <a:cxn ang="0">
                    <a:pos x="204" y="168"/>
                  </a:cxn>
                  <a:cxn ang="0">
                    <a:pos x="224" y="154"/>
                  </a:cxn>
                  <a:cxn ang="0">
                    <a:pos x="231" y="146"/>
                  </a:cxn>
                  <a:cxn ang="0">
                    <a:pos x="241" y="124"/>
                  </a:cxn>
                  <a:cxn ang="0">
                    <a:pos x="242" y="111"/>
                  </a:cxn>
                  <a:cxn ang="0">
                    <a:pos x="241" y="99"/>
                  </a:cxn>
                  <a:cxn ang="0">
                    <a:pos x="231" y="77"/>
                  </a:cxn>
                  <a:cxn ang="0">
                    <a:pos x="224" y="68"/>
                  </a:cxn>
                  <a:cxn ang="0">
                    <a:pos x="204" y="54"/>
                  </a:cxn>
                  <a:cxn ang="0">
                    <a:pos x="181" y="49"/>
                  </a:cxn>
                  <a:cxn ang="0">
                    <a:pos x="100" y="49"/>
                  </a:cxn>
                  <a:cxn ang="0">
                    <a:pos x="79" y="53"/>
                  </a:cxn>
                  <a:cxn ang="0">
                    <a:pos x="61" y="63"/>
                  </a:cxn>
                  <a:cxn ang="0">
                    <a:pos x="0" y="63"/>
                  </a:cxn>
                  <a:cxn ang="0">
                    <a:pos x="9" y="47"/>
                  </a:cxn>
                  <a:cxn ang="0">
                    <a:pos x="21" y="32"/>
                  </a:cxn>
                  <a:cxn ang="0">
                    <a:pos x="30" y="26"/>
                  </a:cxn>
                  <a:cxn ang="0">
                    <a:pos x="47" y="13"/>
                  </a:cxn>
                  <a:cxn ang="0">
                    <a:pos x="67" y="5"/>
                  </a:cxn>
                  <a:cxn ang="0">
                    <a:pos x="89" y="0"/>
                  </a:cxn>
                  <a:cxn ang="0">
                    <a:pos x="100" y="0"/>
                  </a:cxn>
                </a:cxnLst>
                <a:rect l="0" t="0" r="r" b="b"/>
                <a:pathLst>
                  <a:path w="292" h="222">
                    <a:moveTo>
                      <a:pt x="100" y="0"/>
                    </a:moveTo>
                    <a:lnTo>
                      <a:pt x="181" y="0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3" y="2"/>
                    </a:lnTo>
                    <a:lnTo>
                      <a:pt x="213" y="5"/>
                    </a:lnTo>
                    <a:lnTo>
                      <a:pt x="224" y="9"/>
                    </a:lnTo>
                    <a:lnTo>
                      <a:pt x="234" y="13"/>
                    </a:lnTo>
                    <a:lnTo>
                      <a:pt x="242" y="18"/>
                    </a:lnTo>
                    <a:lnTo>
                      <a:pt x="251" y="26"/>
                    </a:lnTo>
                    <a:lnTo>
                      <a:pt x="258" y="32"/>
                    </a:lnTo>
                    <a:lnTo>
                      <a:pt x="258" y="32"/>
                    </a:lnTo>
                    <a:lnTo>
                      <a:pt x="266" y="41"/>
                    </a:lnTo>
                    <a:lnTo>
                      <a:pt x="272" y="49"/>
                    </a:lnTo>
                    <a:lnTo>
                      <a:pt x="278" y="58"/>
                    </a:lnTo>
                    <a:lnTo>
                      <a:pt x="283" y="68"/>
                    </a:lnTo>
                    <a:lnTo>
                      <a:pt x="287" y="78"/>
                    </a:lnTo>
                    <a:lnTo>
                      <a:pt x="289" y="89"/>
                    </a:lnTo>
                    <a:lnTo>
                      <a:pt x="291" y="100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1" y="122"/>
                    </a:lnTo>
                    <a:lnTo>
                      <a:pt x="289" y="133"/>
                    </a:lnTo>
                    <a:lnTo>
                      <a:pt x="287" y="143"/>
                    </a:lnTo>
                    <a:lnTo>
                      <a:pt x="283" y="154"/>
                    </a:lnTo>
                    <a:lnTo>
                      <a:pt x="278" y="164"/>
                    </a:lnTo>
                    <a:lnTo>
                      <a:pt x="272" y="173"/>
                    </a:lnTo>
                    <a:lnTo>
                      <a:pt x="266" y="182"/>
                    </a:lnTo>
                    <a:lnTo>
                      <a:pt x="258" y="189"/>
                    </a:lnTo>
                    <a:lnTo>
                      <a:pt x="258" y="189"/>
                    </a:lnTo>
                    <a:lnTo>
                      <a:pt x="251" y="196"/>
                    </a:lnTo>
                    <a:lnTo>
                      <a:pt x="242" y="203"/>
                    </a:lnTo>
                    <a:lnTo>
                      <a:pt x="234" y="209"/>
                    </a:lnTo>
                    <a:lnTo>
                      <a:pt x="224" y="214"/>
                    </a:lnTo>
                    <a:lnTo>
                      <a:pt x="213" y="217"/>
                    </a:lnTo>
                    <a:lnTo>
                      <a:pt x="203" y="220"/>
                    </a:lnTo>
                    <a:lnTo>
                      <a:pt x="192" y="221"/>
                    </a:lnTo>
                    <a:lnTo>
                      <a:pt x="181" y="222"/>
                    </a:lnTo>
                    <a:lnTo>
                      <a:pt x="100" y="222"/>
                    </a:lnTo>
                    <a:lnTo>
                      <a:pt x="100" y="222"/>
                    </a:lnTo>
                    <a:lnTo>
                      <a:pt x="89" y="221"/>
                    </a:lnTo>
                    <a:lnTo>
                      <a:pt x="78" y="220"/>
                    </a:lnTo>
                    <a:lnTo>
                      <a:pt x="67" y="217"/>
                    </a:lnTo>
                    <a:lnTo>
                      <a:pt x="57" y="214"/>
                    </a:lnTo>
                    <a:lnTo>
                      <a:pt x="47" y="209"/>
                    </a:lnTo>
                    <a:lnTo>
                      <a:pt x="38" y="203"/>
                    </a:lnTo>
                    <a:lnTo>
                      <a:pt x="30" y="196"/>
                    </a:lnTo>
                    <a:lnTo>
                      <a:pt x="21" y="189"/>
                    </a:lnTo>
                    <a:lnTo>
                      <a:pt x="21" y="189"/>
                    </a:lnTo>
                    <a:lnTo>
                      <a:pt x="15" y="183"/>
                    </a:lnTo>
                    <a:lnTo>
                      <a:pt x="9" y="175"/>
                    </a:lnTo>
                    <a:lnTo>
                      <a:pt x="4" y="167"/>
                    </a:lnTo>
                    <a:lnTo>
                      <a:pt x="0" y="158"/>
                    </a:lnTo>
                    <a:lnTo>
                      <a:pt x="61" y="158"/>
                    </a:lnTo>
                    <a:lnTo>
                      <a:pt x="61" y="158"/>
                    </a:lnTo>
                    <a:lnTo>
                      <a:pt x="69" y="164"/>
                    </a:lnTo>
                    <a:lnTo>
                      <a:pt x="79" y="169"/>
                    </a:lnTo>
                    <a:lnTo>
                      <a:pt x="89" y="172"/>
                    </a:lnTo>
                    <a:lnTo>
                      <a:pt x="100" y="173"/>
                    </a:lnTo>
                    <a:lnTo>
                      <a:pt x="181" y="173"/>
                    </a:lnTo>
                    <a:lnTo>
                      <a:pt x="181" y="173"/>
                    </a:lnTo>
                    <a:lnTo>
                      <a:pt x="193" y="172"/>
                    </a:lnTo>
                    <a:lnTo>
                      <a:pt x="204" y="168"/>
                    </a:lnTo>
                    <a:lnTo>
                      <a:pt x="215" y="162"/>
                    </a:lnTo>
                    <a:lnTo>
                      <a:pt x="224" y="154"/>
                    </a:lnTo>
                    <a:lnTo>
                      <a:pt x="224" y="154"/>
                    </a:lnTo>
                    <a:lnTo>
                      <a:pt x="231" y="146"/>
                    </a:lnTo>
                    <a:lnTo>
                      <a:pt x="237" y="135"/>
                    </a:lnTo>
                    <a:lnTo>
                      <a:pt x="241" y="124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1" y="99"/>
                    </a:lnTo>
                    <a:lnTo>
                      <a:pt x="237" y="86"/>
                    </a:lnTo>
                    <a:lnTo>
                      <a:pt x="231" y="77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215" y="60"/>
                    </a:lnTo>
                    <a:lnTo>
                      <a:pt x="204" y="54"/>
                    </a:lnTo>
                    <a:lnTo>
                      <a:pt x="193" y="51"/>
                    </a:lnTo>
                    <a:lnTo>
                      <a:pt x="181" y="49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89" y="51"/>
                    </a:lnTo>
                    <a:lnTo>
                      <a:pt x="79" y="53"/>
                    </a:lnTo>
                    <a:lnTo>
                      <a:pt x="69" y="58"/>
                    </a:lnTo>
                    <a:lnTo>
                      <a:pt x="61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56"/>
                    </a:lnTo>
                    <a:lnTo>
                      <a:pt x="9" y="47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30" y="26"/>
                    </a:lnTo>
                    <a:lnTo>
                      <a:pt x="38" y="18"/>
                    </a:lnTo>
                    <a:lnTo>
                      <a:pt x="47" y="13"/>
                    </a:lnTo>
                    <a:lnTo>
                      <a:pt x="57" y="9"/>
                    </a:lnTo>
                    <a:lnTo>
                      <a:pt x="67" y="5"/>
                    </a:lnTo>
                    <a:lnTo>
                      <a:pt x="78" y="2"/>
                    </a:lnTo>
                    <a:lnTo>
                      <a:pt x="89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70" name="Freeform 21"/>
              <p:cNvSpPr>
                <a:spLocks/>
              </p:cNvSpPr>
              <p:nvPr/>
            </p:nvSpPr>
            <p:spPr bwMode="auto">
              <a:xfrm>
                <a:off x="1601767" y="4427550"/>
                <a:ext cx="195263" cy="365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24" y="0"/>
                  </a:cxn>
                  <a:cxn ang="0">
                    <a:pos x="224" y="0"/>
                  </a:cxn>
                  <a:cxn ang="0">
                    <a:pos x="229" y="1"/>
                  </a:cxn>
                  <a:cxn ang="0">
                    <a:pos x="233" y="2"/>
                  </a:cxn>
                  <a:cxn ang="0">
                    <a:pos x="236" y="5"/>
                  </a:cxn>
                  <a:cxn ang="0">
                    <a:pos x="240" y="7"/>
                  </a:cxn>
                  <a:cxn ang="0">
                    <a:pos x="242" y="11"/>
                  </a:cxn>
                  <a:cxn ang="0">
                    <a:pos x="245" y="14"/>
                  </a:cxn>
                  <a:cxn ang="0">
                    <a:pos x="246" y="18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8"/>
                  </a:cxn>
                  <a:cxn ang="0">
                    <a:pos x="245" y="32"/>
                  </a:cxn>
                  <a:cxn ang="0">
                    <a:pos x="242" y="36"/>
                  </a:cxn>
                  <a:cxn ang="0">
                    <a:pos x="240" y="39"/>
                  </a:cxn>
                  <a:cxn ang="0">
                    <a:pos x="236" y="42"/>
                  </a:cxn>
                  <a:cxn ang="0">
                    <a:pos x="233" y="44"/>
                  </a:cxn>
                  <a:cxn ang="0">
                    <a:pos x="229" y="45"/>
                  </a:cxn>
                  <a:cxn ang="0">
                    <a:pos x="224" y="45"/>
                  </a:cxn>
                  <a:cxn ang="0">
                    <a:pos x="24" y="45"/>
                  </a:cxn>
                  <a:cxn ang="0">
                    <a:pos x="24" y="45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3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3" y="14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4" y="2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46" h="45">
                    <a:moveTo>
                      <a:pt x="24" y="0"/>
                    </a:moveTo>
                    <a:lnTo>
                      <a:pt x="224" y="0"/>
                    </a:lnTo>
                    <a:lnTo>
                      <a:pt x="224" y="0"/>
                    </a:lnTo>
                    <a:lnTo>
                      <a:pt x="229" y="1"/>
                    </a:lnTo>
                    <a:lnTo>
                      <a:pt x="233" y="2"/>
                    </a:lnTo>
                    <a:lnTo>
                      <a:pt x="236" y="5"/>
                    </a:lnTo>
                    <a:lnTo>
                      <a:pt x="240" y="7"/>
                    </a:lnTo>
                    <a:lnTo>
                      <a:pt x="242" y="11"/>
                    </a:lnTo>
                    <a:lnTo>
                      <a:pt x="245" y="14"/>
                    </a:lnTo>
                    <a:lnTo>
                      <a:pt x="246" y="18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8"/>
                    </a:lnTo>
                    <a:lnTo>
                      <a:pt x="245" y="32"/>
                    </a:lnTo>
                    <a:lnTo>
                      <a:pt x="242" y="36"/>
                    </a:lnTo>
                    <a:lnTo>
                      <a:pt x="240" y="39"/>
                    </a:lnTo>
                    <a:lnTo>
                      <a:pt x="236" y="42"/>
                    </a:lnTo>
                    <a:lnTo>
                      <a:pt x="233" y="44"/>
                    </a:lnTo>
                    <a:lnTo>
                      <a:pt x="229" y="45"/>
                    </a:lnTo>
                    <a:lnTo>
                      <a:pt x="2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3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71" name="Group 90"/>
          <p:cNvGrpSpPr/>
          <p:nvPr/>
        </p:nvGrpSpPr>
        <p:grpSpPr>
          <a:xfrm>
            <a:off x="8751679" y="2008213"/>
            <a:ext cx="3111933" cy="1121255"/>
            <a:chOff x="6143636" y="1357304"/>
            <a:chExt cx="2643206" cy="952369"/>
          </a:xfrm>
        </p:grpSpPr>
        <p:sp>
          <p:nvSpPr>
            <p:cNvPr id="72" name="Rectangle 35"/>
            <p:cNvSpPr/>
            <p:nvPr/>
          </p:nvSpPr>
          <p:spPr>
            <a:xfrm>
              <a:off x="6143636" y="1643056"/>
              <a:ext cx="2643206" cy="666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您的内容打在这里，或者通过复制您的文本后，在此框中选择粘贴，并选择只保留文字；您的</a:t>
              </a:r>
              <a:r>
                <a:rPr lang="zh-CN" altLang="en-US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内容</a:t>
              </a: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您的内容打在这里，或者通过复制您的文本</a:t>
              </a:r>
              <a:r>
                <a:rPr lang="zh-CN" altLang="en-US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后</a:t>
              </a:r>
              <a:endPara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73" name="Rectangle 36"/>
            <p:cNvSpPr/>
            <p:nvPr/>
          </p:nvSpPr>
          <p:spPr>
            <a:xfrm>
              <a:off x="6143636" y="1357304"/>
              <a:ext cx="853967" cy="392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添加标题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574191" y="2146927"/>
            <a:ext cx="749014" cy="748977"/>
            <a:chOff x="5143504" y="1428742"/>
            <a:chExt cx="636196" cy="636164"/>
          </a:xfrm>
        </p:grpSpPr>
        <p:sp>
          <p:nvSpPr>
            <p:cNvPr id="75" name="Rectangle 16"/>
            <p:cNvSpPr/>
            <p:nvPr/>
          </p:nvSpPr>
          <p:spPr>
            <a:xfrm>
              <a:off x="5143504" y="1428742"/>
              <a:ext cx="636196" cy="6361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grpSp>
          <p:nvGrpSpPr>
            <p:cNvPr id="76" name="Group 68"/>
            <p:cNvGrpSpPr/>
            <p:nvPr/>
          </p:nvGrpSpPr>
          <p:grpSpPr>
            <a:xfrm>
              <a:off x="5301319" y="1581456"/>
              <a:ext cx="337042" cy="337616"/>
              <a:chOff x="6998061" y="3496249"/>
              <a:chExt cx="366051" cy="366676"/>
            </a:xfrm>
            <a:solidFill>
              <a:schemeClr val="bg1"/>
            </a:solidFill>
          </p:grpSpPr>
          <p:sp>
            <p:nvSpPr>
              <p:cNvPr id="77" name="AutoShape 7"/>
              <p:cNvSpPr>
                <a:spLocks/>
              </p:cNvSpPr>
              <p:nvPr/>
            </p:nvSpPr>
            <p:spPr bwMode="auto">
              <a:xfrm>
                <a:off x="6998061" y="3496249"/>
                <a:ext cx="366051" cy="366676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78" name="AutoShape 8"/>
              <p:cNvSpPr>
                <a:spLocks/>
              </p:cNvSpPr>
              <p:nvPr/>
            </p:nvSpPr>
            <p:spPr bwMode="auto">
              <a:xfrm>
                <a:off x="7158247" y="3656437"/>
                <a:ext cx="45678" cy="45678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79" name="AutoShape 9"/>
              <p:cNvSpPr>
                <a:spLocks/>
              </p:cNvSpPr>
              <p:nvPr/>
            </p:nvSpPr>
            <p:spPr bwMode="auto">
              <a:xfrm>
                <a:off x="7111943" y="3610758"/>
                <a:ext cx="137660" cy="137660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80" name="AutoShape 10"/>
              <p:cNvSpPr>
                <a:spLocks/>
              </p:cNvSpPr>
              <p:nvPr/>
            </p:nvSpPr>
            <p:spPr bwMode="auto">
              <a:xfrm>
                <a:off x="7203927" y="3702114"/>
                <a:ext cx="56941" cy="58818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81" name="AutoShape 11"/>
              <p:cNvSpPr>
                <a:spLocks/>
              </p:cNvSpPr>
              <p:nvPr/>
            </p:nvSpPr>
            <p:spPr bwMode="auto">
              <a:xfrm>
                <a:off x="7226451" y="3725267"/>
                <a:ext cx="81970" cy="83847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82" name="AutoShape 12"/>
              <p:cNvSpPr>
                <a:spLocks/>
              </p:cNvSpPr>
              <p:nvPr/>
            </p:nvSpPr>
            <p:spPr bwMode="auto">
              <a:xfrm>
                <a:off x="7215188" y="3714003"/>
                <a:ext cx="69456" cy="70707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83" name="AutoShape 13"/>
              <p:cNvSpPr>
                <a:spLocks/>
              </p:cNvSpPr>
              <p:nvPr/>
            </p:nvSpPr>
            <p:spPr bwMode="auto">
              <a:xfrm>
                <a:off x="7100682" y="3599495"/>
                <a:ext cx="57567" cy="58192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84" name="AutoShape 14"/>
              <p:cNvSpPr>
                <a:spLocks/>
              </p:cNvSpPr>
              <p:nvPr/>
            </p:nvSpPr>
            <p:spPr bwMode="auto">
              <a:xfrm>
                <a:off x="7055002" y="3553816"/>
                <a:ext cx="81970" cy="83222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85" name="AutoShape 15"/>
              <p:cNvSpPr>
                <a:spLocks/>
              </p:cNvSpPr>
              <p:nvPr/>
            </p:nvSpPr>
            <p:spPr bwMode="auto">
              <a:xfrm>
                <a:off x="7078154" y="3576343"/>
                <a:ext cx="69456" cy="71333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86" name="Group 91"/>
          <p:cNvGrpSpPr/>
          <p:nvPr/>
        </p:nvGrpSpPr>
        <p:grpSpPr>
          <a:xfrm>
            <a:off x="8751679" y="3269808"/>
            <a:ext cx="3111933" cy="1121255"/>
            <a:chOff x="6143636" y="2428874"/>
            <a:chExt cx="2643206" cy="952369"/>
          </a:xfrm>
        </p:grpSpPr>
        <p:sp>
          <p:nvSpPr>
            <p:cNvPr id="87" name="Rectangle 37"/>
            <p:cNvSpPr/>
            <p:nvPr/>
          </p:nvSpPr>
          <p:spPr>
            <a:xfrm>
              <a:off x="6143636" y="2714626"/>
              <a:ext cx="2643206" cy="666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您的内容打在这里，或者通过复制您的文本后，在此框中选择粘贴，并选择只保留文字；您的内容您的内容打在这里，或者通过复制您的文本后</a:t>
              </a: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88" name="Rectangle 38"/>
            <p:cNvSpPr/>
            <p:nvPr/>
          </p:nvSpPr>
          <p:spPr>
            <a:xfrm>
              <a:off x="6143636" y="2428874"/>
              <a:ext cx="853967" cy="392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添加标题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574191" y="3408521"/>
            <a:ext cx="749014" cy="748977"/>
            <a:chOff x="5143504" y="2500312"/>
            <a:chExt cx="636196" cy="636164"/>
          </a:xfrm>
        </p:grpSpPr>
        <p:sp>
          <p:nvSpPr>
            <p:cNvPr id="90" name="Rectangle 23"/>
            <p:cNvSpPr/>
            <p:nvPr/>
          </p:nvSpPr>
          <p:spPr>
            <a:xfrm>
              <a:off x="5143504" y="2500312"/>
              <a:ext cx="636196" cy="63616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grpSp>
          <p:nvGrpSpPr>
            <p:cNvPr id="91" name="Group 78"/>
            <p:cNvGrpSpPr/>
            <p:nvPr/>
          </p:nvGrpSpPr>
          <p:grpSpPr>
            <a:xfrm>
              <a:off x="5333133" y="2643188"/>
              <a:ext cx="272454" cy="363686"/>
              <a:chOff x="1868971" y="2767277"/>
              <a:chExt cx="274694" cy="366676"/>
            </a:xfrm>
            <a:solidFill>
              <a:schemeClr val="bg1"/>
            </a:solidFill>
          </p:grpSpPr>
          <p:sp>
            <p:nvSpPr>
              <p:cNvPr id="92" name="AutoShape 115"/>
              <p:cNvSpPr>
                <a:spLocks/>
              </p:cNvSpPr>
              <p:nvPr/>
            </p:nvSpPr>
            <p:spPr bwMode="auto">
              <a:xfrm>
                <a:off x="1868971" y="2767277"/>
                <a:ext cx="274694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93" name="AutoShape 116"/>
              <p:cNvSpPr>
                <a:spLocks/>
              </p:cNvSpPr>
              <p:nvPr/>
            </p:nvSpPr>
            <p:spPr bwMode="auto">
              <a:xfrm>
                <a:off x="1983479" y="2985030"/>
                <a:ext cx="45678" cy="688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370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关键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难点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4674616" y="3175531"/>
            <a:ext cx="6698365" cy="510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您的内容打在这里，或者通过复制您的文本后，在此框中选择粘贴，并选择只保留文字；您的内容打在这里，或者通过复制您的文本后，在此框中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4674616" y="4172542"/>
            <a:ext cx="6698365" cy="510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您的内容打在这里，或者通过复制您的文本后，在此框中选择粘贴，并选择只保留文字；您的内容打在这里，或者通过复制您的文本后，在此框中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674616" y="5211949"/>
            <a:ext cx="6698365" cy="510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您的内容打在这里，或者通过复制您的文本后，在此框中选择粘贴，并选择只保留文字；您的内容打在这里，或者通过复制您的文本后，在此框中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2283916" y="4048324"/>
            <a:ext cx="1961035" cy="784414"/>
            <a:chOff x="818583" y="3264737"/>
            <a:chExt cx="1602178" cy="640871"/>
          </a:xfrm>
        </p:grpSpPr>
        <p:sp>
          <p:nvSpPr>
            <p:cNvPr id="94" name="任意多边形 93"/>
            <p:cNvSpPr/>
            <p:nvPr/>
          </p:nvSpPr>
          <p:spPr>
            <a:xfrm>
              <a:off x="818583" y="3264737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0596" tIns="5080" rIns="320435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CN" sz="2400" dirty="0">
                <a:solidFill>
                  <a:schemeClr val="bg1"/>
                </a:solidFill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dirty="0">
                  <a:solidFill>
                    <a:schemeClr val="bg1"/>
                  </a:solidFill>
                </a:rPr>
                <a:t>添加文字</a:t>
              </a:r>
              <a:endParaRPr lang="en-US" altLang="zh-CN" sz="1050" dirty="0">
                <a:solidFill>
                  <a:schemeClr val="bg1"/>
                </a:solidFill>
              </a:endParaRPr>
            </a:p>
          </p:txBody>
        </p:sp>
        <p:sp>
          <p:nvSpPr>
            <p:cNvPr id="95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472360" y="3383005"/>
              <a:ext cx="294624" cy="210447"/>
            </a:xfrm>
            <a:custGeom>
              <a:avLst/>
              <a:gdLst>
                <a:gd name="T0" fmla="*/ 1091648 w 2509838"/>
                <a:gd name="T1" fmla="*/ 1608111 h 1787526"/>
                <a:gd name="T2" fmla="*/ 1364673 w 2509838"/>
                <a:gd name="T3" fmla="*/ 1644625 h 1787526"/>
                <a:gd name="T4" fmla="*/ 1419551 w 2509838"/>
                <a:gd name="T5" fmla="*/ 1603152 h 1787526"/>
                <a:gd name="T6" fmla="*/ 2438407 w 2509838"/>
                <a:gd name="T7" fmla="*/ 1567539 h 1787526"/>
                <a:gd name="T8" fmla="*/ 2487842 w 2509838"/>
                <a:gd name="T9" fmla="*/ 1592108 h 1787526"/>
                <a:gd name="T10" fmla="*/ 2509611 w 2509838"/>
                <a:gd name="T11" fmla="*/ 1640568 h 1787526"/>
                <a:gd name="T12" fmla="*/ 2495552 w 2509838"/>
                <a:gd name="T13" fmla="*/ 1753040 h 1787526"/>
                <a:gd name="T14" fmla="*/ 2450426 w 2509838"/>
                <a:gd name="T15" fmla="*/ 1783920 h 1787526"/>
                <a:gd name="T16" fmla="*/ 55558 w 2509838"/>
                <a:gd name="T17" fmla="*/ 1782793 h 1787526"/>
                <a:gd name="T18" fmla="*/ 12472 w 2509838"/>
                <a:gd name="T19" fmla="*/ 1750110 h 1787526"/>
                <a:gd name="T20" fmla="*/ 680 w 2509838"/>
                <a:gd name="T21" fmla="*/ 1636736 h 1787526"/>
                <a:gd name="T22" fmla="*/ 24717 w 2509838"/>
                <a:gd name="T23" fmla="*/ 1589628 h 1787526"/>
                <a:gd name="T24" fmla="*/ 75740 w 2509838"/>
                <a:gd name="T25" fmla="*/ 1567089 h 1787526"/>
                <a:gd name="T26" fmla="*/ 933501 w 2509838"/>
                <a:gd name="T27" fmla="*/ 749091 h 1787526"/>
                <a:gd name="T28" fmla="*/ 932155 w 2509838"/>
                <a:gd name="T29" fmla="*/ 1160902 h 1787526"/>
                <a:gd name="T30" fmla="*/ 829865 w 2509838"/>
                <a:gd name="T31" fmla="*/ 1167944 h 1787526"/>
                <a:gd name="T32" fmla="*/ 814387 w 2509838"/>
                <a:gd name="T33" fmla="*/ 760448 h 1787526"/>
                <a:gd name="T34" fmla="*/ 837043 w 2509838"/>
                <a:gd name="T35" fmla="*/ 738188 h 1787526"/>
                <a:gd name="T36" fmla="*/ 1416304 w 2509838"/>
                <a:gd name="T37" fmla="*/ 686474 h 1787526"/>
                <a:gd name="T38" fmla="*/ 1412034 w 2509838"/>
                <a:gd name="T39" fmla="*/ 1161601 h 1787526"/>
                <a:gd name="T40" fmla="*/ 1308659 w 2509838"/>
                <a:gd name="T41" fmla="*/ 1166588 h 1787526"/>
                <a:gd name="T42" fmla="*/ 1296074 w 2509838"/>
                <a:gd name="T43" fmla="*/ 694181 h 1787526"/>
                <a:gd name="T44" fmla="*/ 988416 w 2509838"/>
                <a:gd name="T45" fmla="*/ 671513 h 1787526"/>
                <a:gd name="T46" fmla="*/ 1088565 w 2509838"/>
                <a:gd name="T47" fmla="*/ 688968 h 1787526"/>
                <a:gd name="T48" fmla="*/ 1081281 w 2509838"/>
                <a:gd name="T49" fmla="*/ 1163414 h 1787526"/>
                <a:gd name="T50" fmla="*/ 976581 w 2509838"/>
                <a:gd name="T51" fmla="*/ 1165228 h 1787526"/>
                <a:gd name="T52" fmla="*/ 966338 w 2509838"/>
                <a:gd name="T53" fmla="*/ 691461 h 1787526"/>
                <a:gd name="T54" fmla="*/ 1546133 w 2509838"/>
                <a:gd name="T55" fmla="*/ 590550 h 1787526"/>
                <a:gd name="T56" fmla="*/ 1571170 w 2509838"/>
                <a:gd name="T57" fmla="*/ 617105 h 1787526"/>
                <a:gd name="T58" fmla="*/ 1558196 w 2509838"/>
                <a:gd name="T59" fmla="*/ 1165903 h 1787526"/>
                <a:gd name="T60" fmla="*/ 1453496 w 2509838"/>
                <a:gd name="T61" fmla="*/ 1160229 h 1787526"/>
                <a:gd name="T62" fmla="*/ 1449399 w 2509838"/>
                <a:gd name="T63" fmla="*/ 608026 h 1787526"/>
                <a:gd name="T64" fmla="*/ 1229322 w 2509838"/>
                <a:gd name="T65" fmla="*/ 590777 h 1787526"/>
                <a:gd name="T66" fmla="*/ 1252538 w 2509838"/>
                <a:gd name="T67" fmla="*/ 620282 h 1787526"/>
                <a:gd name="T68" fmla="*/ 1236833 w 2509838"/>
                <a:gd name="T69" fmla="*/ 1167492 h 1787526"/>
                <a:gd name="T70" fmla="*/ 1132815 w 2509838"/>
                <a:gd name="T71" fmla="*/ 1157959 h 1787526"/>
                <a:gd name="T72" fmla="*/ 1131450 w 2509838"/>
                <a:gd name="T73" fmla="*/ 605303 h 1787526"/>
                <a:gd name="T74" fmla="*/ 1713065 w 2509838"/>
                <a:gd name="T75" fmla="*/ 508680 h 1787526"/>
                <a:gd name="T76" fmla="*/ 1733550 w 2509838"/>
                <a:gd name="T77" fmla="*/ 545860 h 1787526"/>
                <a:gd name="T78" fmla="*/ 1715797 w 2509838"/>
                <a:gd name="T79" fmla="*/ 1168174 h 1787526"/>
                <a:gd name="T80" fmla="*/ 1612689 w 2509838"/>
                <a:gd name="T81" fmla="*/ 1153438 h 1787526"/>
                <a:gd name="T82" fmla="*/ 1614055 w 2509838"/>
                <a:gd name="T83" fmla="*/ 521829 h 1787526"/>
                <a:gd name="T84" fmla="*/ 1733550 w 2509838"/>
                <a:gd name="T85" fmla="*/ 464215 h 1787526"/>
                <a:gd name="T86" fmla="*/ 1501548 w 2509838"/>
                <a:gd name="T87" fmla="*/ 379141 h 1787526"/>
                <a:gd name="T88" fmla="*/ 188232 w 2509838"/>
                <a:gd name="T89" fmla="*/ 103187 h 1787526"/>
                <a:gd name="T90" fmla="*/ 158976 w 2509838"/>
                <a:gd name="T91" fmla="*/ 139700 h 1787526"/>
                <a:gd name="T92" fmla="*/ 160110 w 2509838"/>
                <a:gd name="T93" fmla="*/ 1353684 h 1787526"/>
                <a:gd name="T94" fmla="*/ 191407 w 2509838"/>
                <a:gd name="T95" fmla="*/ 1389063 h 1787526"/>
                <a:gd name="T96" fmla="*/ 2288041 w 2509838"/>
                <a:gd name="T97" fmla="*/ 1398588 h 1787526"/>
                <a:gd name="T98" fmla="*/ 2332945 w 2509838"/>
                <a:gd name="T99" fmla="*/ 1378857 h 1787526"/>
                <a:gd name="T100" fmla="*/ 2354036 w 2509838"/>
                <a:gd name="T101" fmla="*/ 1337129 h 1787526"/>
                <a:gd name="T102" fmla="*/ 2343830 w 2509838"/>
                <a:gd name="T103" fmla="*/ 124505 h 1787526"/>
                <a:gd name="T104" fmla="*/ 2305957 w 2509838"/>
                <a:gd name="T105" fmla="*/ 95704 h 1787526"/>
                <a:gd name="T106" fmla="*/ 2436813 w 2509838"/>
                <a:gd name="T107" fmla="*/ 680 h 1787526"/>
                <a:gd name="T108" fmla="*/ 2486479 w 2509838"/>
                <a:gd name="T109" fmla="*/ 25400 h 1787526"/>
                <a:gd name="T110" fmla="*/ 2508250 w 2509838"/>
                <a:gd name="T111" fmla="*/ 74159 h 1787526"/>
                <a:gd name="T112" fmla="*/ 2493963 w 2509838"/>
                <a:gd name="T113" fmla="*/ 1455965 h 1787526"/>
                <a:gd name="T114" fmla="*/ 2449286 w 2509838"/>
                <a:gd name="T115" fmla="*/ 1487034 h 1787526"/>
                <a:gd name="T116" fmla="*/ 57150 w 2509838"/>
                <a:gd name="T117" fmla="*/ 1485674 h 1787526"/>
                <a:gd name="T118" fmla="*/ 13833 w 2509838"/>
                <a:gd name="T119" fmla="*/ 1452790 h 1787526"/>
                <a:gd name="T120" fmla="*/ 2041 w 2509838"/>
                <a:gd name="T121" fmla="*/ 70304 h 1787526"/>
                <a:gd name="T122" fmla="*/ 26307 w 2509838"/>
                <a:gd name="T123" fmla="*/ 22905 h 1787526"/>
                <a:gd name="T124" fmla="*/ 77333 w 2509838"/>
                <a:gd name="T125" fmla="*/ 227 h 178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9838" h="1787526">
                  <a:moveTo>
                    <a:pt x="80048" y="1566863"/>
                  </a:moveTo>
                  <a:lnTo>
                    <a:pt x="84357" y="1566863"/>
                  </a:lnTo>
                  <a:lnTo>
                    <a:pt x="1096637" y="1566863"/>
                  </a:lnTo>
                  <a:lnTo>
                    <a:pt x="1094823" y="1569568"/>
                  </a:lnTo>
                  <a:lnTo>
                    <a:pt x="1093235" y="1572498"/>
                  </a:lnTo>
                  <a:lnTo>
                    <a:pt x="1092102" y="1575879"/>
                  </a:lnTo>
                  <a:lnTo>
                    <a:pt x="1090968" y="1579035"/>
                  </a:lnTo>
                  <a:lnTo>
                    <a:pt x="1090287" y="1582415"/>
                  </a:lnTo>
                  <a:lnTo>
                    <a:pt x="1089607" y="1585571"/>
                  </a:lnTo>
                  <a:lnTo>
                    <a:pt x="1089380" y="1589177"/>
                  </a:lnTo>
                  <a:lnTo>
                    <a:pt x="1089154" y="1592558"/>
                  </a:lnTo>
                  <a:lnTo>
                    <a:pt x="1089380" y="1597968"/>
                  </a:lnTo>
                  <a:lnTo>
                    <a:pt x="1090287" y="1603152"/>
                  </a:lnTo>
                  <a:lnTo>
                    <a:pt x="1091648" y="1608111"/>
                  </a:lnTo>
                  <a:lnTo>
                    <a:pt x="1093689" y="1612844"/>
                  </a:lnTo>
                  <a:lnTo>
                    <a:pt x="1095957" y="1617352"/>
                  </a:lnTo>
                  <a:lnTo>
                    <a:pt x="1098678" y="1621634"/>
                  </a:lnTo>
                  <a:lnTo>
                    <a:pt x="1101853" y="1625692"/>
                  </a:lnTo>
                  <a:lnTo>
                    <a:pt x="1105481" y="1629523"/>
                  </a:lnTo>
                  <a:lnTo>
                    <a:pt x="1109563" y="1632679"/>
                  </a:lnTo>
                  <a:lnTo>
                    <a:pt x="1113871" y="1635834"/>
                  </a:lnTo>
                  <a:lnTo>
                    <a:pt x="1118633" y="1638314"/>
                  </a:lnTo>
                  <a:lnTo>
                    <a:pt x="1123395" y="1640568"/>
                  </a:lnTo>
                  <a:lnTo>
                    <a:pt x="1128611" y="1642371"/>
                  </a:lnTo>
                  <a:lnTo>
                    <a:pt x="1134053" y="1643498"/>
                  </a:lnTo>
                  <a:lnTo>
                    <a:pt x="1139496" y="1644174"/>
                  </a:lnTo>
                  <a:lnTo>
                    <a:pt x="1145391" y="1644625"/>
                  </a:lnTo>
                  <a:lnTo>
                    <a:pt x="1364673" y="1644625"/>
                  </a:lnTo>
                  <a:lnTo>
                    <a:pt x="1370343" y="1644174"/>
                  </a:lnTo>
                  <a:lnTo>
                    <a:pt x="1376012" y="1643498"/>
                  </a:lnTo>
                  <a:lnTo>
                    <a:pt x="1381227" y="1642371"/>
                  </a:lnTo>
                  <a:lnTo>
                    <a:pt x="1386443" y="1640568"/>
                  </a:lnTo>
                  <a:lnTo>
                    <a:pt x="1391432" y="1638314"/>
                  </a:lnTo>
                  <a:lnTo>
                    <a:pt x="1396194" y="1635834"/>
                  </a:lnTo>
                  <a:lnTo>
                    <a:pt x="1400502" y="1632679"/>
                  </a:lnTo>
                  <a:lnTo>
                    <a:pt x="1404357" y="1629523"/>
                  </a:lnTo>
                  <a:lnTo>
                    <a:pt x="1407986" y="1625692"/>
                  </a:lnTo>
                  <a:lnTo>
                    <a:pt x="1411160" y="1621634"/>
                  </a:lnTo>
                  <a:lnTo>
                    <a:pt x="1414108" y="1617352"/>
                  </a:lnTo>
                  <a:lnTo>
                    <a:pt x="1416376" y="1612844"/>
                  </a:lnTo>
                  <a:lnTo>
                    <a:pt x="1418417" y="1608111"/>
                  </a:lnTo>
                  <a:lnTo>
                    <a:pt x="1419551" y="1603152"/>
                  </a:lnTo>
                  <a:lnTo>
                    <a:pt x="1420684" y="1597968"/>
                  </a:lnTo>
                  <a:lnTo>
                    <a:pt x="1420911" y="1592558"/>
                  </a:lnTo>
                  <a:lnTo>
                    <a:pt x="1420684" y="1589177"/>
                  </a:lnTo>
                  <a:lnTo>
                    <a:pt x="1420231" y="1585571"/>
                  </a:lnTo>
                  <a:lnTo>
                    <a:pt x="1419551" y="1582415"/>
                  </a:lnTo>
                  <a:lnTo>
                    <a:pt x="1418870" y="1579035"/>
                  </a:lnTo>
                  <a:lnTo>
                    <a:pt x="1417737" y="1575879"/>
                  </a:lnTo>
                  <a:lnTo>
                    <a:pt x="1416603" y="1572498"/>
                  </a:lnTo>
                  <a:lnTo>
                    <a:pt x="1415015" y="1569568"/>
                  </a:lnTo>
                  <a:lnTo>
                    <a:pt x="1413201" y="1566863"/>
                  </a:lnTo>
                  <a:lnTo>
                    <a:pt x="2425481" y="1566863"/>
                  </a:lnTo>
                  <a:lnTo>
                    <a:pt x="2429790" y="1566863"/>
                  </a:lnTo>
                  <a:lnTo>
                    <a:pt x="2434099" y="1567089"/>
                  </a:lnTo>
                  <a:lnTo>
                    <a:pt x="2438407" y="1567539"/>
                  </a:lnTo>
                  <a:lnTo>
                    <a:pt x="2442489" y="1568216"/>
                  </a:lnTo>
                  <a:lnTo>
                    <a:pt x="2446571" y="1569117"/>
                  </a:lnTo>
                  <a:lnTo>
                    <a:pt x="2450426" y="1570244"/>
                  </a:lnTo>
                  <a:lnTo>
                    <a:pt x="2454507" y="1571596"/>
                  </a:lnTo>
                  <a:lnTo>
                    <a:pt x="2458362" y="1572723"/>
                  </a:lnTo>
                  <a:lnTo>
                    <a:pt x="2462217" y="1574301"/>
                  </a:lnTo>
                  <a:lnTo>
                    <a:pt x="2465619" y="1576104"/>
                  </a:lnTo>
                  <a:lnTo>
                    <a:pt x="2469247" y="1578133"/>
                  </a:lnTo>
                  <a:lnTo>
                    <a:pt x="2472422" y="1580162"/>
                  </a:lnTo>
                  <a:lnTo>
                    <a:pt x="2476050" y="1581965"/>
                  </a:lnTo>
                  <a:lnTo>
                    <a:pt x="2478998" y="1584669"/>
                  </a:lnTo>
                  <a:lnTo>
                    <a:pt x="2482173" y="1586923"/>
                  </a:lnTo>
                  <a:lnTo>
                    <a:pt x="2485121" y="1589628"/>
                  </a:lnTo>
                  <a:lnTo>
                    <a:pt x="2487842" y="1592108"/>
                  </a:lnTo>
                  <a:lnTo>
                    <a:pt x="2490336" y="1595038"/>
                  </a:lnTo>
                  <a:lnTo>
                    <a:pt x="2492831" y="1597968"/>
                  </a:lnTo>
                  <a:lnTo>
                    <a:pt x="2495552" y="1601123"/>
                  </a:lnTo>
                  <a:lnTo>
                    <a:pt x="2497366" y="1604054"/>
                  </a:lnTo>
                  <a:lnTo>
                    <a:pt x="2499407" y="1607434"/>
                  </a:lnTo>
                  <a:lnTo>
                    <a:pt x="2501448" y="1610815"/>
                  </a:lnTo>
                  <a:lnTo>
                    <a:pt x="2503035" y="1614196"/>
                  </a:lnTo>
                  <a:lnTo>
                    <a:pt x="2504623" y="1618028"/>
                  </a:lnTo>
                  <a:lnTo>
                    <a:pt x="2505983" y="1621409"/>
                  </a:lnTo>
                  <a:lnTo>
                    <a:pt x="2507117" y="1625241"/>
                  </a:lnTo>
                  <a:lnTo>
                    <a:pt x="2508024" y="1629073"/>
                  </a:lnTo>
                  <a:lnTo>
                    <a:pt x="2508704" y="1632679"/>
                  </a:lnTo>
                  <a:lnTo>
                    <a:pt x="2509385" y="1636736"/>
                  </a:lnTo>
                  <a:lnTo>
                    <a:pt x="2509611" y="1640568"/>
                  </a:lnTo>
                  <a:lnTo>
                    <a:pt x="2509838" y="1644625"/>
                  </a:lnTo>
                  <a:lnTo>
                    <a:pt x="2509838" y="1709764"/>
                  </a:lnTo>
                  <a:lnTo>
                    <a:pt x="2509611" y="1713822"/>
                  </a:lnTo>
                  <a:lnTo>
                    <a:pt x="2509385" y="1717428"/>
                  </a:lnTo>
                  <a:lnTo>
                    <a:pt x="2508704" y="1721485"/>
                  </a:lnTo>
                  <a:lnTo>
                    <a:pt x="2508024" y="1725317"/>
                  </a:lnTo>
                  <a:lnTo>
                    <a:pt x="2507117" y="1729148"/>
                  </a:lnTo>
                  <a:lnTo>
                    <a:pt x="2505983" y="1732755"/>
                  </a:lnTo>
                  <a:lnTo>
                    <a:pt x="2504623" y="1736361"/>
                  </a:lnTo>
                  <a:lnTo>
                    <a:pt x="2503035" y="1740193"/>
                  </a:lnTo>
                  <a:lnTo>
                    <a:pt x="2501448" y="1743348"/>
                  </a:lnTo>
                  <a:lnTo>
                    <a:pt x="2499407" y="1746955"/>
                  </a:lnTo>
                  <a:lnTo>
                    <a:pt x="2497366" y="1750110"/>
                  </a:lnTo>
                  <a:lnTo>
                    <a:pt x="2495552" y="1753040"/>
                  </a:lnTo>
                  <a:lnTo>
                    <a:pt x="2492831" y="1756421"/>
                  </a:lnTo>
                  <a:lnTo>
                    <a:pt x="2490336" y="1759126"/>
                  </a:lnTo>
                  <a:lnTo>
                    <a:pt x="2487842" y="1762282"/>
                  </a:lnTo>
                  <a:lnTo>
                    <a:pt x="2485121" y="1764761"/>
                  </a:lnTo>
                  <a:lnTo>
                    <a:pt x="2482173" y="1767466"/>
                  </a:lnTo>
                  <a:lnTo>
                    <a:pt x="2478998" y="1769720"/>
                  </a:lnTo>
                  <a:lnTo>
                    <a:pt x="2476050" y="1772199"/>
                  </a:lnTo>
                  <a:lnTo>
                    <a:pt x="2472422" y="1774228"/>
                  </a:lnTo>
                  <a:lnTo>
                    <a:pt x="2469247" y="1776256"/>
                  </a:lnTo>
                  <a:lnTo>
                    <a:pt x="2465619" y="1778285"/>
                  </a:lnTo>
                  <a:lnTo>
                    <a:pt x="2462217" y="1780088"/>
                  </a:lnTo>
                  <a:lnTo>
                    <a:pt x="2458362" y="1781440"/>
                  </a:lnTo>
                  <a:lnTo>
                    <a:pt x="2454507" y="1782793"/>
                  </a:lnTo>
                  <a:lnTo>
                    <a:pt x="2450426" y="1783920"/>
                  </a:lnTo>
                  <a:lnTo>
                    <a:pt x="2446571" y="1785272"/>
                  </a:lnTo>
                  <a:lnTo>
                    <a:pt x="2442489" y="1785948"/>
                  </a:lnTo>
                  <a:lnTo>
                    <a:pt x="2438407" y="1786850"/>
                  </a:lnTo>
                  <a:lnTo>
                    <a:pt x="2434099" y="1787301"/>
                  </a:lnTo>
                  <a:lnTo>
                    <a:pt x="2429790" y="1787526"/>
                  </a:lnTo>
                  <a:lnTo>
                    <a:pt x="2425481" y="1787526"/>
                  </a:lnTo>
                  <a:lnTo>
                    <a:pt x="84357" y="1787526"/>
                  </a:lnTo>
                  <a:lnTo>
                    <a:pt x="80048" y="1787526"/>
                  </a:lnTo>
                  <a:lnTo>
                    <a:pt x="75740" y="1787301"/>
                  </a:lnTo>
                  <a:lnTo>
                    <a:pt x="71431" y="1786850"/>
                  </a:lnTo>
                  <a:lnTo>
                    <a:pt x="67349" y="1785948"/>
                  </a:lnTo>
                  <a:lnTo>
                    <a:pt x="63494" y="1785272"/>
                  </a:lnTo>
                  <a:lnTo>
                    <a:pt x="59413" y="1783920"/>
                  </a:lnTo>
                  <a:lnTo>
                    <a:pt x="55558" y="1782793"/>
                  </a:lnTo>
                  <a:lnTo>
                    <a:pt x="51476" y="1781440"/>
                  </a:lnTo>
                  <a:lnTo>
                    <a:pt x="48074" y="1780088"/>
                  </a:lnTo>
                  <a:lnTo>
                    <a:pt x="44219" y="1778285"/>
                  </a:lnTo>
                  <a:lnTo>
                    <a:pt x="40591" y="1776256"/>
                  </a:lnTo>
                  <a:lnTo>
                    <a:pt x="37416" y="1774228"/>
                  </a:lnTo>
                  <a:lnTo>
                    <a:pt x="33788" y="1772199"/>
                  </a:lnTo>
                  <a:lnTo>
                    <a:pt x="30840" y="1769720"/>
                  </a:lnTo>
                  <a:lnTo>
                    <a:pt x="27892" y="1767466"/>
                  </a:lnTo>
                  <a:lnTo>
                    <a:pt x="24717" y="1764761"/>
                  </a:lnTo>
                  <a:lnTo>
                    <a:pt x="21996" y="1762282"/>
                  </a:lnTo>
                  <a:lnTo>
                    <a:pt x="19502" y="1759126"/>
                  </a:lnTo>
                  <a:lnTo>
                    <a:pt x="17007" y="1756421"/>
                  </a:lnTo>
                  <a:lnTo>
                    <a:pt x="14513" y="1753040"/>
                  </a:lnTo>
                  <a:lnTo>
                    <a:pt x="12472" y="1750110"/>
                  </a:lnTo>
                  <a:lnTo>
                    <a:pt x="10431" y="1746955"/>
                  </a:lnTo>
                  <a:lnTo>
                    <a:pt x="8390" y="1743348"/>
                  </a:lnTo>
                  <a:lnTo>
                    <a:pt x="6803" y="1740193"/>
                  </a:lnTo>
                  <a:lnTo>
                    <a:pt x="5442" y="1736361"/>
                  </a:lnTo>
                  <a:lnTo>
                    <a:pt x="3855" y="1732755"/>
                  </a:lnTo>
                  <a:lnTo>
                    <a:pt x="2948" y="1729148"/>
                  </a:lnTo>
                  <a:lnTo>
                    <a:pt x="1814" y="1725317"/>
                  </a:lnTo>
                  <a:lnTo>
                    <a:pt x="1134" y="1721485"/>
                  </a:lnTo>
                  <a:lnTo>
                    <a:pt x="680" y="1717428"/>
                  </a:lnTo>
                  <a:lnTo>
                    <a:pt x="227" y="1713822"/>
                  </a:lnTo>
                  <a:lnTo>
                    <a:pt x="0" y="1709764"/>
                  </a:lnTo>
                  <a:lnTo>
                    <a:pt x="0" y="1644625"/>
                  </a:lnTo>
                  <a:lnTo>
                    <a:pt x="227" y="1640568"/>
                  </a:lnTo>
                  <a:lnTo>
                    <a:pt x="680" y="1636736"/>
                  </a:lnTo>
                  <a:lnTo>
                    <a:pt x="1134" y="1632679"/>
                  </a:lnTo>
                  <a:lnTo>
                    <a:pt x="1814" y="1629073"/>
                  </a:lnTo>
                  <a:lnTo>
                    <a:pt x="2948" y="1625241"/>
                  </a:lnTo>
                  <a:lnTo>
                    <a:pt x="3855" y="1621409"/>
                  </a:lnTo>
                  <a:lnTo>
                    <a:pt x="5442" y="1618028"/>
                  </a:lnTo>
                  <a:lnTo>
                    <a:pt x="6803" y="1614196"/>
                  </a:lnTo>
                  <a:lnTo>
                    <a:pt x="8390" y="1610815"/>
                  </a:lnTo>
                  <a:lnTo>
                    <a:pt x="10431" y="1607434"/>
                  </a:lnTo>
                  <a:lnTo>
                    <a:pt x="12472" y="1604054"/>
                  </a:lnTo>
                  <a:lnTo>
                    <a:pt x="14513" y="1601123"/>
                  </a:lnTo>
                  <a:lnTo>
                    <a:pt x="17007" y="1597968"/>
                  </a:lnTo>
                  <a:lnTo>
                    <a:pt x="19502" y="1595038"/>
                  </a:lnTo>
                  <a:lnTo>
                    <a:pt x="21996" y="1592108"/>
                  </a:lnTo>
                  <a:lnTo>
                    <a:pt x="24717" y="1589628"/>
                  </a:lnTo>
                  <a:lnTo>
                    <a:pt x="27892" y="1586923"/>
                  </a:lnTo>
                  <a:lnTo>
                    <a:pt x="30840" y="1584669"/>
                  </a:lnTo>
                  <a:lnTo>
                    <a:pt x="33788" y="1581965"/>
                  </a:lnTo>
                  <a:lnTo>
                    <a:pt x="37416" y="1580162"/>
                  </a:lnTo>
                  <a:lnTo>
                    <a:pt x="40591" y="1578133"/>
                  </a:lnTo>
                  <a:lnTo>
                    <a:pt x="44219" y="1576104"/>
                  </a:lnTo>
                  <a:lnTo>
                    <a:pt x="48074" y="1574301"/>
                  </a:lnTo>
                  <a:lnTo>
                    <a:pt x="51476" y="1572723"/>
                  </a:lnTo>
                  <a:lnTo>
                    <a:pt x="55558" y="1571596"/>
                  </a:lnTo>
                  <a:lnTo>
                    <a:pt x="59413" y="1570244"/>
                  </a:lnTo>
                  <a:lnTo>
                    <a:pt x="63494" y="1569117"/>
                  </a:lnTo>
                  <a:lnTo>
                    <a:pt x="67349" y="1568216"/>
                  </a:lnTo>
                  <a:lnTo>
                    <a:pt x="71431" y="1567539"/>
                  </a:lnTo>
                  <a:lnTo>
                    <a:pt x="75740" y="1567089"/>
                  </a:lnTo>
                  <a:lnTo>
                    <a:pt x="80048" y="1566863"/>
                  </a:lnTo>
                  <a:close/>
                  <a:moveTo>
                    <a:pt x="837043" y="738188"/>
                  </a:moveTo>
                  <a:lnTo>
                    <a:pt x="839735" y="738188"/>
                  </a:lnTo>
                  <a:lnTo>
                    <a:pt x="912639" y="738188"/>
                  </a:lnTo>
                  <a:lnTo>
                    <a:pt x="915107" y="738188"/>
                  </a:lnTo>
                  <a:lnTo>
                    <a:pt x="917575" y="738870"/>
                  </a:lnTo>
                  <a:lnTo>
                    <a:pt x="920042" y="739324"/>
                  </a:lnTo>
                  <a:lnTo>
                    <a:pt x="922285" y="740232"/>
                  </a:lnTo>
                  <a:lnTo>
                    <a:pt x="924529" y="741368"/>
                  </a:lnTo>
                  <a:lnTo>
                    <a:pt x="926772" y="742504"/>
                  </a:lnTo>
                  <a:lnTo>
                    <a:pt x="928791" y="743867"/>
                  </a:lnTo>
                  <a:lnTo>
                    <a:pt x="930585" y="745684"/>
                  </a:lnTo>
                  <a:lnTo>
                    <a:pt x="932155" y="747047"/>
                  </a:lnTo>
                  <a:lnTo>
                    <a:pt x="933501" y="749091"/>
                  </a:lnTo>
                  <a:lnTo>
                    <a:pt x="934847" y="751135"/>
                  </a:lnTo>
                  <a:lnTo>
                    <a:pt x="936193" y="753407"/>
                  </a:lnTo>
                  <a:lnTo>
                    <a:pt x="936866" y="755678"/>
                  </a:lnTo>
                  <a:lnTo>
                    <a:pt x="937315" y="757950"/>
                  </a:lnTo>
                  <a:lnTo>
                    <a:pt x="937763" y="760448"/>
                  </a:lnTo>
                  <a:lnTo>
                    <a:pt x="938212" y="762947"/>
                  </a:lnTo>
                  <a:lnTo>
                    <a:pt x="938212" y="1145229"/>
                  </a:lnTo>
                  <a:lnTo>
                    <a:pt x="937763" y="1147728"/>
                  </a:lnTo>
                  <a:lnTo>
                    <a:pt x="937315" y="1150227"/>
                  </a:lnTo>
                  <a:lnTo>
                    <a:pt x="936866" y="1152498"/>
                  </a:lnTo>
                  <a:lnTo>
                    <a:pt x="936193" y="1154770"/>
                  </a:lnTo>
                  <a:lnTo>
                    <a:pt x="934847" y="1157041"/>
                  </a:lnTo>
                  <a:lnTo>
                    <a:pt x="933501" y="1159085"/>
                  </a:lnTo>
                  <a:lnTo>
                    <a:pt x="932155" y="1160902"/>
                  </a:lnTo>
                  <a:lnTo>
                    <a:pt x="930585" y="1162720"/>
                  </a:lnTo>
                  <a:lnTo>
                    <a:pt x="928791" y="1164537"/>
                  </a:lnTo>
                  <a:lnTo>
                    <a:pt x="926772" y="1165672"/>
                  </a:lnTo>
                  <a:lnTo>
                    <a:pt x="924529" y="1167035"/>
                  </a:lnTo>
                  <a:lnTo>
                    <a:pt x="922285" y="1167944"/>
                  </a:lnTo>
                  <a:lnTo>
                    <a:pt x="920042" y="1168852"/>
                  </a:lnTo>
                  <a:lnTo>
                    <a:pt x="917575" y="1169534"/>
                  </a:lnTo>
                  <a:lnTo>
                    <a:pt x="915107" y="1169761"/>
                  </a:lnTo>
                  <a:lnTo>
                    <a:pt x="912639" y="1169988"/>
                  </a:lnTo>
                  <a:lnTo>
                    <a:pt x="839735" y="1169988"/>
                  </a:lnTo>
                  <a:lnTo>
                    <a:pt x="837043" y="1169761"/>
                  </a:lnTo>
                  <a:lnTo>
                    <a:pt x="834576" y="1169534"/>
                  </a:lnTo>
                  <a:lnTo>
                    <a:pt x="832108" y="1168852"/>
                  </a:lnTo>
                  <a:lnTo>
                    <a:pt x="829865" y="1167944"/>
                  </a:lnTo>
                  <a:lnTo>
                    <a:pt x="827622" y="1167035"/>
                  </a:lnTo>
                  <a:lnTo>
                    <a:pt x="825603" y="1165672"/>
                  </a:lnTo>
                  <a:lnTo>
                    <a:pt x="823584" y="1164537"/>
                  </a:lnTo>
                  <a:lnTo>
                    <a:pt x="821790" y="1162720"/>
                  </a:lnTo>
                  <a:lnTo>
                    <a:pt x="819995" y="1160902"/>
                  </a:lnTo>
                  <a:lnTo>
                    <a:pt x="818649" y="1159085"/>
                  </a:lnTo>
                  <a:lnTo>
                    <a:pt x="817303" y="1157041"/>
                  </a:lnTo>
                  <a:lnTo>
                    <a:pt x="816406" y="1154770"/>
                  </a:lnTo>
                  <a:lnTo>
                    <a:pt x="815284" y="1152498"/>
                  </a:lnTo>
                  <a:lnTo>
                    <a:pt x="814836" y="1150227"/>
                  </a:lnTo>
                  <a:lnTo>
                    <a:pt x="814387" y="1147728"/>
                  </a:lnTo>
                  <a:lnTo>
                    <a:pt x="814387" y="1145229"/>
                  </a:lnTo>
                  <a:lnTo>
                    <a:pt x="814387" y="762947"/>
                  </a:lnTo>
                  <a:lnTo>
                    <a:pt x="814387" y="760448"/>
                  </a:lnTo>
                  <a:lnTo>
                    <a:pt x="814836" y="757950"/>
                  </a:lnTo>
                  <a:lnTo>
                    <a:pt x="815284" y="755678"/>
                  </a:lnTo>
                  <a:lnTo>
                    <a:pt x="816406" y="753407"/>
                  </a:lnTo>
                  <a:lnTo>
                    <a:pt x="817303" y="751135"/>
                  </a:lnTo>
                  <a:lnTo>
                    <a:pt x="818649" y="749091"/>
                  </a:lnTo>
                  <a:lnTo>
                    <a:pt x="819995" y="747047"/>
                  </a:lnTo>
                  <a:lnTo>
                    <a:pt x="821790" y="745684"/>
                  </a:lnTo>
                  <a:lnTo>
                    <a:pt x="823584" y="743867"/>
                  </a:lnTo>
                  <a:lnTo>
                    <a:pt x="825603" y="742504"/>
                  </a:lnTo>
                  <a:lnTo>
                    <a:pt x="827622" y="741368"/>
                  </a:lnTo>
                  <a:lnTo>
                    <a:pt x="829865" y="740232"/>
                  </a:lnTo>
                  <a:lnTo>
                    <a:pt x="832108" y="739324"/>
                  </a:lnTo>
                  <a:lnTo>
                    <a:pt x="834576" y="738870"/>
                  </a:lnTo>
                  <a:lnTo>
                    <a:pt x="837043" y="738188"/>
                  </a:lnTo>
                  <a:close/>
                  <a:moveTo>
                    <a:pt x="1318322" y="671513"/>
                  </a:moveTo>
                  <a:lnTo>
                    <a:pt x="1320794" y="671513"/>
                  </a:lnTo>
                  <a:lnTo>
                    <a:pt x="1394056" y="671513"/>
                  </a:lnTo>
                  <a:lnTo>
                    <a:pt x="1396528" y="671513"/>
                  </a:lnTo>
                  <a:lnTo>
                    <a:pt x="1399000" y="671966"/>
                  </a:lnTo>
                  <a:lnTo>
                    <a:pt x="1401472" y="672873"/>
                  </a:lnTo>
                  <a:lnTo>
                    <a:pt x="1403719" y="673553"/>
                  </a:lnTo>
                  <a:lnTo>
                    <a:pt x="1405966" y="674913"/>
                  </a:lnTo>
                  <a:lnTo>
                    <a:pt x="1408213" y="676273"/>
                  </a:lnTo>
                  <a:lnTo>
                    <a:pt x="1410011" y="677860"/>
                  </a:lnTo>
                  <a:lnTo>
                    <a:pt x="1412034" y="679900"/>
                  </a:lnTo>
                  <a:lnTo>
                    <a:pt x="1413607" y="681941"/>
                  </a:lnTo>
                  <a:lnTo>
                    <a:pt x="1414955" y="683981"/>
                  </a:lnTo>
                  <a:lnTo>
                    <a:pt x="1416304" y="686474"/>
                  </a:lnTo>
                  <a:lnTo>
                    <a:pt x="1417203" y="688968"/>
                  </a:lnTo>
                  <a:lnTo>
                    <a:pt x="1418326" y="691461"/>
                  </a:lnTo>
                  <a:lnTo>
                    <a:pt x="1418776" y="694181"/>
                  </a:lnTo>
                  <a:lnTo>
                    <a:pt x="1419225" y="696902"/>
                  </a:lnTo>
                  <a:lnTo>
                    <a:pt x="1419225" y="699848"/>
                  </a:lnTo>
                  <a:lnTo>
                    <a:pt x="1419225" y="1141426"/>
                  </a:lnTo>
                  <a:lnTo>
                    <a:pt x="1419225" y="1144373"/>
                  </a:lnTo>
                  <a:lnTo>
                    <a:pt x="1418776" y="1147320"/>
                  </a:lnTo>
                  <a:lnTo>
                    <a:pt x="1418326" y="1149813"/>
                  </a:lnTo>
                  <a:lnTo>
                    <a:pt x="1417203" y="1152534"/>
                  </a:lnTo>
                  <a:lnTo>
                    <a:pt x="1416304" y="1155254"/>
                  </a:lnTo>
                  <a:lnTo>
                    <a:pt x="1414955" y="1157521"/>
                  </a:lnTo>
                  <a:lnTo>
                    <a:pt x="1413607" y="1159787"/>
                  </a:lnTo>
                  <a:lnTo>
                    <a:pt x="1412034" y="1161601"/>
                  </a:lnTo>
                  <a:lnTo>
                    <a:pt x="1410011" y="1163414"/>
                  </a:lnTo>
                  <a:lnTo>
                    <a:pt x="1408213" y="1165228"/>
                  </a:lnTo>
                  <a:lnTo>
                    <a:pt x="1405966" y="1166588"/>
                  </a:lnTo>
                  <a:lnTo>
                    <a:pt x="1403719" y="1167721"/>
                  </a:lnTo>
                  <a:lnTo>
                    <a:pt x="1401472" y="1168855"/>
                  </a:lnTo>
                  <a:lnTo>
                    <a:pt x="1399000" y="1169535"/>
                  </a:lnTo>
                  <a:lnTo>
                    <a:pt x="1396528" y="1169761"/>
                  </a:lnTo>
                  <a:lnTo>
                    <a:pt x="1394056" y="1169988"/>
                  </a:lnTo>
                  <a:lnTo>
                    <a:pt x="1320794" y="1169988"/>
                  </a:lnTo>
                  <a:lnTo>
                    <a:pt x="1318322" y="1169761"/>
                  </a:lnTo>
                  <a:lnTo>
                    <a:pt x="1315850" y="1169535"/>
                  </a:lnTo>
                  <a:lnTo>
                    <a:pt x="1313154" y="1168855"/>
                  </a:lnTo>
                  <a:lnTo>
                    <a:pt x="1310906" y="1167721"/>
                  </a:lnTo>
                  <a:lnTo>
                    <a:pt x="1308659" y="1166588"/>
                  </a:lnTo>
                  <a:lnTo>
                    <a:pt x="1306861" y="1165228"/>
                  </a:lnTo>
                  <a:lnTo>
                    <a:pt x="1304839" y="1163414"/>
                  </a:lnTo>
                  <a:lnTo>
                    <a:pt x="1303041" y="1161601"/>
                  </a:lnTo>
                  <a:lnTo>
                    <a:pt x="1301243" y="1159787"/>
                  </a:lnTo>
                  <a:lnTo>
                    <a:pt x="1299670" y="1157521"/>
                  </a:lnTo>
                  <a:lnTo>
                    <a:pt x="1298546" y="1155254"/>
                  </a:lnTo>
                  <a:lnTo>
                    <a:pt x="1297423" y="1152534"/>
                  </a:lnTo>
                  <a:lnTo>
                    <a:pt x="1296524" y="1149813"/>
                  </a:lnTo>
                  <a:lnTo>
                    <a:pt x="1296074" y="1147320"/>
                  </a:lnTo>
                  <a:lnTo>
                    <a:pt x="1295400" y="1144373"/>
                  </a:lnTo>
                  <a:lnTo>
                    <a:pt x="1295400" y="1141426"/>
                  </a:lnTo>
                  <a:lnTo>
                    <a:pt x="1295400" y="699848"/>
                  </a:lnTo>
                  <a:lnTo>
                    <a:pt x="1295400" y="696902"/>
                  </a:lnTo>
                  <a:lnTo>
                    <a:pt x="1296074" y="694181"/>
                  </a:lnTo>
                  <a:lnTo>
                    <a:pt x="1296524" y="691461"/>
                  </a:lnTo>
                  <a:lnTo>
                    <a:pt x="1297423" y="688968"/>
                  </a:lnTo>
                  <a:lnTo>
                    <a:pt x="1298546" y="686474"/>
                  </a:lnTo>
                  <a:lnTo>
                    <a:pt x="1299670" y="683981"/>
                  </a:lnTo>
                  <a:lnTo>
                    <a:pt x="1301243" y="681941"/>
                  </a:lnTo>
                  <a:lnTo>
                    <a:pt x="1303041" y="679900"/>
                  </a:lnTo>
                  <a:lnTo>
                    <a:pt x="1304839" y="677860"/>
                  </a:lnTo>
                  <a:lnTo>
                    <a:pt x="1306861" y="676273"/>
                  </a:lnTo>
                  <a:lnTo>
                    <a:pt x="1308659" y="674913"/>
                  </a:lnTo>
                  <a:lnTo>
                    <a:pt x="1310906" y="673553"/>
                  </a:lnTo>
                  <a:lnTo>
                    <a:pt x="1313154" y="672873"/>
                  </a:lnTo>
                  <a:lnTo>
                    <a:pt x="1315850" y="671966"/>
                  </a:lnTo>
                  <a:lnTo>
                    <a:pt x="1318322" y="671513"/>
                  </a:lnTo>
                  <a:close/>
                  <a:moveTo>
                    <a:pt x="988416" y="671513"/>
                  </a:moveTo>
                  <a:lnTo>
                    <a:pt x="990920" y="671513"/>
                  </a:lnTo>
                  <a:lnTo>
                    <a:pt x="1065121" y="671513"/>
                  </a:lnTo>
                  <a:lnTo>
                    <a:pt x="1067624" y="671513"/>
                  </a:lnTo>
                  <a:lnTo>
                    <a:pt x="1070128" y="671966"/>
                  </a:lnTo>
                  <a:lnTo>
                    <a:pt x="1072632" y="672873"/>
                  </a:lnTo>
                  <a:lnTo>
                    <a:pt x="1074908" y="673553"/>
                  </a:lnTo>
                  <a:lnTo>
                    <a:pt x="1077184" y="674913"/>
                  </a:lnTo>
                  <a:lnTo>
                    <a:pt x="1079460" y="676273"/>
                  </a:lnTo>
                  <a:lnTo>
                    <a:pt x="1081281" y="677860"/>
                  </a:lnTo>
                  <a:lnTo>
                    <a:pt x="1083330" y="679900"/>
                  </a:lnTo>
                  <a:lnTo>
                    <a:pt x="1084923" y="681941"/>
                  </a:lnTo>
                  <a:lnTo>
                    <a:pt x="1086288" y="683981"/>
                  </a:lnTo>
                  <a:lnTo>
                    <a:pt x="1087654" y="686474"/>
                  </a:lnTo>
                  <a:lnTo>
                    <a:pt x="1088565" y="688968"/>
                  </a:lnTo>
                  <a:lnTo>
                    <a:pt x="1089703" y="691461"/>
                  </a:lnTo>
                  <a:lnTo>
                    <a:pt x="1090158" y="694181"/>
                  </a:lnTo>
                  <a:lnTo>
                    <a:pt x="1090613" y="696902"/>
                  </a:lnTo>
                  <a:lnTo>
                    <a:pt x="1090613" y="699848"/>
                  </a:lnTo>
                  <a:lnTo>
                    <a:pt x="1090613" y="1141426"/>
                  </a:lnTo>
                  <a:lnTo>
                    <a:pt x="1090613" y="1144373"/>
                  </a:lnTo>
                  <a:lnTo>
                    <a:pt x="1090158" y="1147320"/>
                  </a:lnTo>
                  <a:lnTo>
                    <a:pt x="1089703" y="1149813"/>
                  </a:lnTo>
                  <a:lnTo>
                    <a:pt x="1088565" y="1152534"/>
                  </a:lnTo>
                  <a:lnTo>
                    <a:pt x="1087654" y="1155254"/>
                  </a:lnTo>
                  <a:lnTo>
                    <a:pt x="1086288" y="1157521"/>
                  </a:lnTo>
                  <a:lnTo>
                    <a:pt x="1084923" y="1159787"/>
                  </a:lnTo>
                  <a:lnTo>
                    <a:pt x="1083330" y="1161601"/>
                  </a:lnTo>
                  <a:lnTo>
                    <a:pt x="1081281" y="1163414"/>
                  </a:lnTo>
                  <a:lnTo>
                    <a:pt x="1079460" y="1165228"/>
                  </a:lnTo>
                  <a:lnTo>
                    <a:pt x="1077184" y="1166588"/>
                  </a:lnTo>
                  <a:lnTo>
                    <a:pt x="1074908" y="1167721"/>
                  </a:lnTo>
                  <a:lnTo>
                    <a:pt x="1072632" y="1168855"/>
                  </a:lnTo>
                  <a:lnTo>
                    <a:pt x="1070128" y="1169535"/>
                  </a:lnTo>
                  <a:lnTo>
                    <a:pt x="1067624" y="1169761"/>
                  </a:lnTo>
                  <a:lnTo>
                    <a:pt x="1065121" y="1169988"/>
                  </a:lnTo>
                  <a:lnTo>
                    <a:pt x="990920" y="1169988"/>
                  </a:lnTo>
                  <a:lnTo>
                    <a:pt x="988416" y="1169761"/>
                  </a:lnTo>
                  <a:lnTo>
                    <a:pt x="985685" y="1169535"/>
                  </a:lnTo>
                  <a:lnTo>
                    <a:pt x="983181" y="1168855"/>
                  </a:lnTo>
                  <a:lnTo>
                    <a:pt x="980905" y="1167721"/>
                  </a:lnTo>
                  <a:lnTo>
                    <a:pt x="978629" y="1166588"/>
                  </a:lnTo>
                  <a:lnTo>
                    <a:pt x="976581" y="1165228"/>
                  </a:lnTo>
                  <a:lnTo>
                    <a:pt x="974532" y="1163414"/>
                  </a:lnTo>
                  <a:lnTo>
                    <a:pt x="972939" y="1161601"/>
                  </a:lnTo>
                  <a:lnTo>
                    <a:pt x="971118" y="1159787"/>
                  </a:lnTo>
                  <a:lnTo>
                    <a:pt x="969525" y="1157521"/>
                  </a:lnTo>
                  <a:lnTo>
                    <a:pt x="968387" y="1155254"/>
                  </a:lnTo>
                  <a:lnTo>
                    <a:pt x="967249" y="1152534"/>
                  </a:lnTo>
                  <a:lnTo>
                    <a:pt x="966338" y="1149813"/>
                  </a:lnTo>
                  <a:lnTo>
                    <a:pt x="965883" y="1147320"/>
                  </a:lnTo>
                  <a:lnTo>
                    <a:pt x="965200" y="1144373"/>
                  </a:lnTo>
                  <a:lnTo>
                    <a:pt x="965200" y="1141426"/>
                  </a:lnTo>
                  <a:lnTo>
                    <a:pt x="965200" y="699848"/>
                  </a:lnTo>
                  <a:lnTo>
                    <a:pt x="965200" y="696902"/>
                  </a:lnTo>
                  <a:lnTo>
                    <a:pt x="965883" y="694181"/>
                  </a:lnTo>
                  <a:lnTo>
                    <a:pt x="966338" y="691461"/>
                  </a:lnTo>
                  <a:lnTo>
                    <a:pt x="967249" y="688968"/>
                  </a:lnTo>
                  <a:lnTo>
                    <a:pt x="968387" y="686474"/>
                  </a:lnTo>
                  <a:lnTo>
                    <a:pt x="969525" y="683981"/>
                  </a:lnTo>
                  <a:lnTo>
                    <a:pt x="971118" y="681941"/>
                  </a:lnTo>
                  <a:lnTo>
                    <a:pt x="972939" y="679900"/>
                  </a:lnTo>
                  <a:lnTo>
                    <a:pt x="974532" y="677860"/>
                  </a:lnTo>
                  <a:lnTo>
                    <a:pt x="976581" y="676273"/>
                  </a:lnTo>
                  <a:lnTo>
                    <a:pt x="978629" y="674913"/>
                  </a:lnTo>
                  <a:lnTo>
                    <a:pt x="980905" y="673553"/>
                  </a:lnTo>
                  <a:lnTo>
                    <a:pt x="983181" y="672873"/>
                  </a:lnTo>
                  <a:lnTo>
                    <a:pt x="985685" y="671966"/>
                  </a:lnTo>
                  <a:lnTo>
                    <a:pt x="988416" y="671513"/>
                  </a:lnTo>
                  <a:close/>
                  <a:moveTo>
                    <a:pt x="1471932" y="590550"/>
                  </a:moveTo>
                  <a:lnTo>
                    <a:pt x="1546133" y="590550"/>
                  </a:lnTo>
                  <a:lnTo>
                    <a:pt x="1548636" y="590777"/>
                  </a:lnTo>
                  <a:lnTo>
                    <a:pt x="1551140" y="591231"/>
                  </a:lnTo>
                  <a:lnTo>
                    <a:pt x="1553644" y="592139"/>
                  </a:lnTo>
                  <a:lnTo>
                    <a:pt x="1555920" y="593274"/>
                  </a:lnTo>
                  <a:lnTo>
                    <a:pt x="1558196" y="594635"/>
                  </a:lnTo>
                  <a:lnTo>
                    <a:pt x="1560472" y="596451"/>
                  </a:lnTo>
                  <a:lnTo>
                    <a:pt x="1562293" y="598267"/>
                  </a:lnTo>
                  <a:lnTo>
                    <a:pt x="1564342" y="600537"/>
                  </a:lnTo>
                  <a:lnTo>
                    <a:pt x="1565707" y="602806"/>
                  </a:lnTo>
                  <a:lnTo>
                    <a:pt x="1567300" y="605303"/>
                  </a:lnTo>
                  <a:lnTo>
                    <a:pt x="1568666" y="608026"/>
                  </a:lnTo>
                  <a:lnTo>
                    <a:pt x="1569577" y="610750"/>
                  </a:lnTo>
                  <a:lnTo>
                    <a:pt x="1570487" y="613927"/>
                  </a:lnTo>
                  <a:lnTo>
                    <a:pt x="1571170" y="617105"/>
                  </a:lnTo>
                  <a:lnTo>
                    <a:pt x="1571625" y="620282"/>
                  </a:lnTo>
                  <a:lnTo>
                    <a:pt x="1571625" y="623687"/>
                  </a:lnTo>
                  <a:lnTo>
                    <a:pt x="1571625" y="1136851"/>
                  </a:lnTo>
                  <a:lnTo>
                    <a:pt x="1571625" y="1140256"/>
                  </a:lnTo>
                  <a:lnTo>
                    <a:pt x="1571170" y="1143433"/>
                  </a:lnTo>
                  <a:lnTo>
                    <a:pt x="1570487" y="1146838"/>
                  </a:lnTo>
                  <a:lnTo>
                    <a:pt x="1569577" y="1149788"/>
                  </a:lnTo>
                  <a:lnTo>
                    <a:pt x="1568666" y="1152512"/>
                  </a:lnTo>
                  <a:lnTo>
                    <a:pt x="1567300" y="1155462"/>
                  </a:lnTo>
                  <a:lnTo>
                    <a:pt x="1565707" y="1157959"/>
                  </a:lnTo>
                  <a:lnTo>
                    <a:pt x="1564342" y="1160229"/>
                  </a:lnTo>
                  <a:lnTo>
                    <a:pt x="1562293" y="1162498"/>
                  </a:lnTo>
                  <a:lnTo>
                    <a:pt x="1560472" y="1164314"/>
                  </a:lnTo>
                  <a:lnTo>
                    <a:pt x="1558196" y="1165903"/>
                  </a:lnTo>
                  <a:lnTo>
                    <a:pt x="1555920" y="1167492"/>
                  </a:lnTo>
                  <a:lnTo>
                    <a:pt x="1553644" y="1168399"/>
                  </a:lnTo>
                  <a:lnTo>
                    <a:pt x="1551140" y="1169307"/>
                  </a:lnTo>
                  <a:lnTo>
                    <a:pt x="1548636" y="1169761"/>
                  </a:lnTo>
                  <a:lnTo>
                    <a:pt x="1546133" y="1169988"/>
                  </a:lnTo>
                  <a:lnTo>
                    <a:pt x="1471932" y="1169988"/>
                  </a:lnTo>
                  <a:lnTo>
                    <a:pt x="1469201" y="1169761"/>
                  </a:lnTo>
                  <a:lnTo>
                    <a:pt x="1466697" y="1169307"/>
                  </a:lnTo>
                  <a:lnTo>
                    <a:pt x="1464193" y="1168399"/>
                  </a:lnTo>
                  <a:lnTo>
                    <a:pt x="1461917" y="1167492"/>
                  </a:lnTo>
                  <a:lnTo>
                    <a:pt x="1459641" y="1165903"/>
                  </a:lnTo>
                  <a:lnTo>
                    <a:pt x="1457593" y="1164314"/>
                  </a:lnTo>
                  <a:lnTo>
                    <a:pt x="1455544" y="1162498"/>
                  </a:lnTo>
                  <a:lnTo>
                    <a:pt x="1453496" y="1160229"/>
                  </a:lnTo>
                  <a:lnTo>
                    <a:pt x="1452130" y="1157959"/>
                  </a:lnTo>
                  <a:lnTo>
                    <a:pt x="1450537" y="1155462"/>
                  </a:lnTo>
                  <a:lnTo>
                    <a:pt x="1449399" y="1152512"/>
                  </a:lnTo>
                  <a:lnTo>
                    <a:pt x="1448261" y="1149788"/>
                  </a:lnTo>
                  <a:lnTo>
                    <a:pt x="1447350" y="1146838"/>
                  </a:lnTo>
                  <a:lnTo>
                    <a:pt x="1446667" y="1143433"/>
                  </a:lnTo>
                  <a:lnTo>
                    <a:pt x="1446212" y="1140256"/>
                  </a:lnTo>
                  <a:lnTo>
                    <a:pt x="1446212" y="1136851"/>
                  </a:lnTo>
                  <a:lnTo>
                    <a:pt x="1446212" y="623687"/>
                  </a:lnTo>
                  <a:lnTo>
                    <a:pt x="1446212" y="620282"/>
                  </a:lnTo>
                  <a:lnTo>
                    <a:pt x="1446667" y="617105"/>
                  </a:lnTo>
                  <a:lnTo>
                    <a:pt x="1447350" y="613927"/>
                  </a:lnTo>
                  <a:lnTo>
                    <a:pt x="1448261" y="610750"/>
                  </a:lnTo>
                  <a:lnTo>
                    <a:pt x="1449399" y="608026"/>
                  </a:lnTo>
                  <a:lnTo>
                    <a:pt x="1450537" y="605303"/>
                  </a:lnTo>
                  <a:lnTo>
                    <a:pt x="1452130" y="602806"/>
                  </a:lnTo>
                  <a:lnTo>
                    <a:pt x="1453496" y="600537"/>
                  </a:lnTo>
                  <a:lnTo>
                    <a:pt x="1455544" y="598267"/>
                  </a:lnTo>
                  <a:lnTo>
                    <a:pt x="1457593" y="596451"/>
                  </a:lnTo>
                  <a:lnTo>
                    <a:pt x="1459641" y="594635"/>
                  </a:lnTo>
                  <a:lnTo>
                    <a:pt x="1461917" y="593274"/>
                  </a:lnTo>
                  <a:lnTo>
                    <a:pt x="1464193" y="592139"/>
                  </a:lnTo>
                  <a:lnTo>
                    <a:pt x="1466697" y="591231"/>
                  </a:lnTo>
                  <a:lnTo>
                    <a:pt x="1469201" y="590777"/>
                  </a:lnTo>
                  <a:lnTo>
                    <a:pt x="1471932" y="590550"/>
                  </a:lnTo>
                  <a:close/>
                  <a:moveTo>
                    <a:pt x="1152617" y="590550"/>
                  </a:moveTo>
                  <a:lnTo>
                    <a:pt x="1226818" y="590550"/>
                  </a:lnTo>
                  <a:lnTo>
                    <a:pt x="1229322" y="590777"/>
                  </a:lnTo>
                  <a:lnTo>
                    <a:pt x="1232053" y="591231"/>
                  </a:lnTo>
                  <a:lnTo>
                    <a:pt x="1234557" y="592139"/>
                  </a:lnTo>
                  <a:lnTo>
                    <a:pt x="1236833" y="593274"/>
                  </a:lnTo>
                  <a:lnTo>
                    <a:pt x="1239109" y="594635"/>
                  </a:lnTo>
                  <a:lnTo>
                    <a:pt x="1241158" y="596451"/>
                  </a:lnTo>
                  <a:lnTo>
                    <a:pt x="1242978" y="598267"/>
                  </a:lnTo>
                  <a:lnTo>
                    <a:pt x="1244799" y="600537"/>
                  </a:lnTo>
                  <a:lnTo>
                    <a:pt x="1246620" y="602806"/>
                  </a:lnTo>
                  <a:lnTo>
                    <a:pt x="1248213" y="605303"/>
                  </a:lnTo>
                  <a:lnTo>
                    <a:pt x="1249352" y="608026"/>
                  </a:lnTo>
                  <a:lnTo>
                    <a:pt x="1250490" y="610750"/>
                  </a:lnTo>
                  <a:lnTo>
                    <a:pt x="1251400" y="613927"/>
                  </a:lnTo>
                  <a:lnTo>
                    <a:pt x="1251855" y="617105"/>
                  </a:lnTo>
                  <a:lnTo>
                    <a:pt x="1252538" y="620282"/>
                  </a:lnTo>
                  <a:lnTo>
                    <a:pt x="1252538" y="623687"/>
                  </a:lnTo>
                  <a:lnTo>
                    <a:pt x="1252538" y="1136851"/>
                  </a:lnTo>
                  <a:lnTo>
                    <a:pt x="1252538" y="1140256"/>
                  </a:lnTo>
                  <a:lnTo>
                    <a:pt x="1251855" y="1143433"/>
                  </a:lnTo>
                  <a:lnTo>
                    <a:pt x="1251400" y="1146838"/>
                  </a:lnTo>
                  <a:lnTo>
                    <a:pt x="1250490" y="1149788"/>
                  </a:lnTo>
                  <a:lnTo>
                    <a:pt x="1249352" y="1152512"/>
                  </a:lnTo>
                  <a:lnTo>
                    <a:pt x="1248213" y="1155462"/>
                  </a:lnTo>
                  <a:lnTo>
                    <a:pt x="1246620" y="1157959"/>
                  </a:lnTo>
                  <a:lnTo>
                    <a:pt x="1244799" y="1160229"/>
                  </a:lnTo>
                  <a:lnTo>
                    <a:pt x="1242978" y="1162498"/>
                  </a:lnTo>
                  <a:lnTo>
                    <a:pt x="1241158" y="1164314"/>
                  </a:lnTo>
                  <a:lnTo>
                    <a:pt x="1239109" y="1165903"/>
                  </a:lnTo>
                  <a:lnTo>
                    <a:pt x="1236833" y="1167492"/>
                  </a:lnTo>
                  <a:lnTo>
                    <a:pt x="1234557" y="1168399"/>
                  </a:lnTo>
                  <a:lnTo>
                    <a:pt x="1232053" y="1169307"/>
                  </a:lnTo>
                  <a:lnTo>
                    <a:pt x="1229322" y="1169761"/>
                  </a:lnTo>
                  <a:lnTo>
                    <a:pt x="1226818" y="1169988"/>
                  </a:lnTo>
                  <a:lnTo>
                    <a:pt x="1152617" y="1169988"/>
                  </a:lnTo>
                  <a:lnTo>
                    <a:pt x="1150114" y="1169761"/>
                  </a:lnTo>
                  <a:lnTo>
                    <a:pt x="1147610" y="1169307"/>
                  </a:lnTo>
                  <a:lnTo>
                    <a:pt x="1145106" y="1168399"/>
                  </a:lnTo>
                  <a:lnTo>
                    <a:pt x="1142830" y="1167492"/>
                  </a:lnTo>
                  <a:lnTo>
                    <a:pt x="1140554" y="1165903"/>
                  </a:lnTo>
                  <a:lnTo>
                    <a:pt x="1138278" y="1164314"/>
                  </a:lnTo>
                  <a:lnTo>
                    <a:pt x="1136457" y="1162498"/>
                  </a:lnTo>
                  <a:lnTo>
                    <a:pt x="1134409" y="1160229"/>
                  </a:lnTo>
                  <a:lnTo>
                    <a:pt x="1132815" y="1157959"/>
                  </a:lnTo>
                  <a:lnTo>
                    <a:pt x="1131450" y="1155462"/>
                  </a:lnTo>
                  <a:lnTo>
                    <a:pt x="1130084" y="1152512"/>
                  </a:lnTo>
                  <a:lnTo>
                    <a:pt x="1129174" y="1149788"/>
                  </a:lnTo>
                  <a:lnTo>
                    <a:pt x="1128036" y="1146838"/>
                  </a:lnTo>
                  <a:lnTo>
                    <a:pt x="1127580" y="1143433"/>
                  </a:lnTo>
                  <a:lnTo>
                    <a:pt x="1127125" y="1140256"/>
                  </a:lnTo>
                  <a:lnTo>
                    <a:pt x="1127125" y="1136851"/>
                  </a:lnTo>
                  <a:lnTo>
                    <a:pt x="1127125" y="623687"/>
                  </a:lnTo>
                  <a:lnTo>
                    <a:pt x="1127125" y="620282"/>
                  </a:lnTo>
                  <a:lnTo>
                    <a:pt x="1127580" y="617105"/>
                  </a:lnTo>
                  <a:lnTo>
                    <a:pt x="1128036" y="613927"/>
                  </a:lnTo>
                  <a:lnTo>
                    <a:pt x="1129174" y="610750"/>
                  </a:lnTo>
                  <a:lnTo>
                    <a:pt x="1130084" y="608026"/>
                  </a:lnTo>
                  <a:lnTo>
                    <a:pt x="1131450" y="605303"/>
                  </a:lnTo>
                  <a:lnTo>
                    <a:pt x="1132815" y="602806"/>
                  </a:lnTo>
                  <a:lnTo>
                    <a:pt x="1134409" y="600537"/>
                  </a:lnTo>
                  <a:lnTo>
                    <a:pt x="1136457" y="598267"/>
                  </a:lnTo>
                  <a:lnTo>
                    <a:pt x="1138278" y="596451"/>
                  </a:lnTo>
                  <a:lnTo>
                    <a:pt x="1140554" y="594635"/>
                  </a:lnTo>
                  <a:lnTo>
                    <a:pt x="1142830" y="593274"/>
                  </a:lnTo>
                  <a:lnTo>
                    <a:pt x="1145106" y="592139"/>
                  </a:lnTo>
                  <a:lnTo>
                    <a:pt x="1147610" y="591231"/>
                  </a:lnTo>
                  <a:lnTo>
                    <a:pt x="1150114" y="590777"/>
                  </a:lnTo>
                  <a:lnTo>
                    <a:pt x="1152617" y="590550"/>
                  </a:lnTo>
                  <a:close/>
                  <a:moveTo>
                    <a:pt x="1633857" y="508000"/>
                  </a:moveTo>
                  <a:lnTo>
                    <a:pt x="1707830" y="508000"/>
                  </a:lnTo>
                  <a:lnTo>
                    <a:pt x="1710561" y="508227"/>
                  </a:lnTo>
                  <a:lnTo>
                    <a:pt x="1713065" y="508680"/>
                  </a:lnTo>
                  <a:lnTo>
                    <a:pt x="1715797" y="509814"/>
                  </a:lnTo>
                  <a:lnTo>
                    <a:pt x="1718073" y="510947"/>
                  </a:lnTo>
                  <a:lnTo>
                    <a:pt x="1720349" y="512534"/>
                  </a:lnTo>
                  <a:lnTo>
                    <a:pt x="1722170" y="514575"/>
                  </a:lnTo>
                  <a:lnTo>
                    <a:pt x="1724218" y="516842"/>
                  </a:lnTo>
                  <a:lnTo>
                    <a:pt x="1726039" y="519109"/>
                  </a:lnTo>
                  <a:lnTo>
                    <a:pt x="1727860" y="521829"/>
                  </a:lnTo>
                  <a:lnTo>
                    <a:pt x="1729453" y="524550"/>
                  </a:lnTo>
                  <a:lnTo>
                    <a:pt x="1730591" y="527950"/>
                  </a:lnTo>
                  <a:lnTo>
                    <a:pt x="1731729" y="531124"/>
                  </a:lnTo>
                  <a:lnTo>
                    <a:pt x="1732640" y="534752"/>
                  </a:lnTo>
                  <a:lnTo>
                    <a:pt x="1733095" y="538152"/>
                  </a:lnTo>
                  <a:lnTo>
                    <a:pt x="1733550" y="542006"/>
                  </a:lnTo>
                  <a:lnTo>
                    <a:pt x="1733550" y="545860"/>
                  </a:lnTo>
                  <a:lnTo>
                    <a:pt x="1733550" y="1132128"/>
                  </a:lnTo>
                  <a:lnTo>
                    <a:pt x="1733550" y="1135982"/>
                  </a:lnTo>
                  <a:lnTo>
                    <a:pt x="1733095" y="1139836"/>
                  </a:lnTo>
                  <a:lnTo>
                    <a:pt x="1732640" y="1143463"/>
                  </a:lnTo>
                  <a:lnTo>
                    <a:pt x="1731729" y="1146864"/>
                  </a:lnTo>
                  <a:lnTo>
                    <a:pt x="1730591" y="1150038"/>
                  </a:lnTo>
                  <a:lnTo>
                    <a:pt x="1729453" y="1153438"/>
                  </a:lnTo>
                  <a:lnTo>
                    <a:pt x="1727860" y="1156159"/>
                  </a:lnTo>
                  <a:lnTo>
                    <a:pt x="1726039" y="1158879"/>
                  </a:lnTo>
                  <a:lnTo>
                    <a:pt x="1724218" y="1161373"/>
                  </a:lnTo>
                  <a:lnTo>
                    <a:pt x="1722170" y="1163414"/>
                  </a:lnTo>
                  <a:lnTo>
                    <a:pt x="1720349" y="1165454"/>
                  </a:lnTo>
                  <a:lnTo>
                    <a:pt x="1718073" y="1167041"/>
                  </a:lnTo>
                  <a:lnTo>
                    <a:pt x="1715797" y="1168174"/>
                  </a:lnTo>
                  <a:lnTo>
                    <a:pt x="1713065" y="1169308"/>
                  </a:lnTo>
                  <a:lnTo>
                    <a:pt x="1710561" y="1169761"/>
                  </a:lnTo>
                  <a:lnTo>
                    <a:pt x="1707830" y="1169988"/>
                  </a:lnTo>
                  <a:lnTo>
                    <a:pt x="1633857" y="1169988"/>
                  </a:lnTo>
                  <a:lnTo>
                    <a:pt x="1631353" y="1169761"/>
                  </a:lnTo>
                  <a:lnTo>
                    <a:pt x="1628850" y="1169308"/>
                  </a:lnTo>
                  <a:lnTo>
                    <a:pt x="1626346" y="1168174"/>
                  </a:lnTo>
                  <a:lnTo>
                    <a:pt x="1624070" y="1167041"/>
                  </a:lnTo>
                  <a:lnTo>
                    <a:pt x="1621794" y="1165454"/>
                  </a:lnTo>
                  <a:lnTo>
                    <a:pt x="1619518" y="1163414"/>
                  </a:lnTo>
                  <a:lnTo>
                    <a:pt x="1617469" y="1161373"/>
                  </a:lnTo>
                  <a:lnTo>
                    <a:pt x="1615648" y="1158879"/>
                  </a:lnTo>
                  <a:lnTo>
                    <a:pt x="1614055" y="1156159"/>
                  </a:lnTo>
                  <a:lnTo>
                    <a:pt x="1612689" y="1153438"/>
                  </a:lnTo>
                  <a:lnTo>
                    <a:pt x="1611324" y="1150038"/>
                  </a:lnTo>
                  <a:lnTo>
                    <a:pt x="1610186" y="1146864"/>
                  </a:lnTo>
                  <a:lnTo>
                    <a:pt x="1609275" y="1143463"/>
                  </a:lnTo>
                  <a:lnTo>
                    <a:pt x="1608820" y="1139836"/>
                  </a:lnTo>
                  <a:lnTo>
                    <a:pt x="1608365" y="1135982"/>
                  </a:lnTo>
                  <a:lnTo>
                    <a:pt x="1608137" y="1132128"/>
                  </a:lnTo>
                  <a:lnTo>
                    <a:pt x="1608137" y="545860"/>
                  </a:lnTo>
                  <a:lnTo>
                    <a:pt x="1608365" y="542006"/>
                  </a:lnTo>
                  <a:lnTo>
                    <a:pt x="1608820" y="538152"/>
                  </a:lnTo>
                  <a:lnTo>
                    <a:pt x="1609275" y="534752"/>
                  </a:lnTo>
                  <a:lnTo>
                    <a:pt x="1610186" y="531124"/>
                  </a:lnTo>
                  <a:lnTo>
                    <a:pt x="1611324" y="527950"/>
                  </a:lnTo>
                  <a:lnTo>
                    <a:pt x="1612689" y="524550"/>
                  </a:lnTo>
                  <a:lnTo>
                    <a:pt x="1614055" y="521829"/>
                  </a:lnTo>
                  <a:lnTo>
                    <a:pt x="1615648" y="519109"/>
                  </a:lnTo>
                  <a:lnTo>
                    <a:pt x="1617469" y="516842"/>
                  </a:lnTo>
                  <a:lnTo>
                    <a:pt x="1619518" y="514575"/>
                  </a:lnTo>
                  <a:lnTo>
                    <a:pt x="1621794" y="512534"/>
                  </a:lnTo>
                  <a:lnTo>
                    <a:pt x="1624070" y="510947"/>
                  </a:lnTo>
                  <a:lnTo>
                    <a:pt x="1626346" y="509814"/>
                  </a:lnTo>
                  <a:lnTo>
                    <a:pt x="1628850" y="508680"/>
                  </a:lnTo>
                  <a:lnTo>
                    <a:pt x="1631353" y="508227"/>
                  </a:lnTo>
                  <a:lnTo>
                    <a:pt x="1633857" y="508000"/>
                  </a:lnTo>
                  <a:close/>
                  <a:moveTo>
                    <a:pt x="1501548" y="319088"/>
                  </a:moveTo>
                  <a:lnTo>
                    <a:pt x="1733323" y="319088"/>
                  </a:lnTo>
                  <a:lnTo>
                    <a:pt x="1733323" y="319316"/>
                  </a:lnTo>
                  <a:lnTo>
                    <a:pt x="1733550" y="319316"/>
                  </a:lnTo>
                  <a:lnTo>
                    <a:pt x="1733550" y="464215"/>
                  </a:lnTo>
                  <a:lnTo>
                    <a:pt x="1637620" y="464215"/>
                  </a:lnTo>
                  <a:lnTo>
                    <a:pt x="1637620" y="418038"/>
                  </a:lnTo>
                  <a:lnTo>
                    <a:pt x="1318759" y="617303"/>
                  </a:lnTo>
                  <a:lnTo>
                    <a:pt x="1250723" y="574766"/>
                  </a:lnTo>
                  <a:lnTo>
                    <a:pt x="1253444" y="573174"/>
                  </a:lnTo>
                  <a:lnTo>
                    <a:pt x="1146628" y="506525"/>
                  </a:lnTo>
                  <a:lnTo>
                    <a:pt x="844096" y="695326"/>
                  </a:lnTo>
                  <a:lnTo>
                    <a:pt x="776287" y="653016"/>
                  </a:lnTo>
                  <a:lnTo>
                    <a:pt x="1147082" y="421450"/>
                  </a:lnTo>
                  <a:lnTo>
                    <a:pt x="1215118" y="463533"/>
                  </a:lnTo>
                  <a:lnTo>
                    <a:pt x="1214437" y="464215"/>
                  </a:lnTo>
                  <a:lnTo>
                    <a:pt x="1321253" y="530637"/>
                  </a:lnTo>
                  <a:lnTo>
                    <a:pt x="1564368" y="379141"/>
                  </a:lnTo>
                  <a:lnTo>
                    <a:pt x="1501548" y="379141"/>
                  </a:lnTo>
                  <a:lnTo>
                    <a:pt x="1501548" y="319088"/>
                  </a:lnTo>
                  <a:close/>
                  <a:moveTo>
                    <a:pt x="229507" y="91395"/>
                  </a:moveTo>
                  <a:lnTo>
                    <a:pt x="225651" y="91621"/>
                  </a:lnTo>
                  <a:lnTo>
                    <a:pt x="221796" y="91848"/>
                  </a:lnTo>
                  <a:lnTo>
                    <a:pt x="218394" y="92075"/>
                  </a:lnTo>
                  <a:lnTo>
                    <a:pt x="214539" y="92755"/>
                  </a:lnTo>
                  <a:lnTo>
                    <a:pt x="210910" y="93662"/>
                  </a:lnTo>
                  <a:lnTo>
                    <a:pt x="207509" y="94570"/>
                  </a:lnTo>
                  <a:lnTo>
                    <a:pt x="204107" y="95704"/>
                  </a:lnTo>
                  <a:lnTo>
                    <a:pt x="200705" y="96837"/>
                  </a:lnTo>
                  <a:lnTo>
                    <a:pt x="197303" y="98198"/>
                  </a:lnTo>
                  <a:lnTo>
                    <a:pt x="194355" y="99559"/>
                  </a:lnTo>
                  <a:lnTo>
                    <a:pt x="191407" y="101373"/>
                  </a:lnTo>
                  <a:lnTo>
                    <a:pt x="188232" y="103187"/>
                  </a:lnTo>
                  <a:lnTo>
                    <a:pt x="185284" y="105002"/>
                  </a:lnTo>
                  <a:lnTo>
                    <a:pt x="182562" y="107270"/>
                  </a:lnTo>
                  <a:lnTo>
                    <a:pt x="179614" y="109311"/>
                  </a:lnTo>
                  <a:lnTo>
                    <a:pt x="177119" y="111579"/>
                  </a:lnTo>
                  <a:lnTo>
                    <a:pt x="174851" y="114073"/>
                  </a:lnTo>
                  <a:lnTo>
                    <a:pt x="172357" y="116568"/>
                  </a:lnTo>
                  <a:lnTo>
                    <a:pt x="170316" y="119062"/>
                  </a:lnTo>
                  <a:lnTo>
                    <a:pt x="168275" y="121784"/>
                  </a:lnTo>
                  <a:lnTo>
                    <a:pt x="166460" y="124505"/>
                  </a:lnTo>
                  <a:lnTo>
                    <a:pt x="164646" y="127454"/>
                  </a:lnTo>
                  <a:lnTo>
                    <a:pt x="162832" y="130402"/>
                  </a:lnTo>
                  <a:lnTo>
                    <a:pt x="161471" y="133350"/>
                  </a:lnTo>
                  <a:lnTo>
                    <a:pt x="160110" y="136525"/>
                  </a:lnTo>
                  <a:lnTo>
                    <a:pt x="158976" y="139700"/>
                  </a:lnTo>
                  <a:lnTo>
                    <a:pt x="158069" y="143102"/>
                  </a:lnTo>
                  <a:lnTo>
                    <a:pt x="156935" y="146277"/>
                  </a:lnTo>
                  <a:lnTo>
                    <a:pt x="156482" y="149679"/>
                  </a:lnTo>
                  <a:lnTo>
                    <a:pt x="156028" y="153080"/>
                  </a:lnTo>
                  <a:lnTo>
                    <a:pt x="155801" y="156709"/>
                  </a:lnTo>
                  <a:lnTo>
                    <a:pt x="155801" y="160111"/>
                  </a:lnTo>
                  <a:lnTo>
                    <a:pt x="155801" y="1330098"/>
                  </a:lnTo>
                  <a:lnTo>
                    <a:pt x="155801" y="1333500"/>
                  </a:lnTo>
                  <a:lnTo>
                    <a:pt x="156028" y="1337129"/>
                  </a:lnTo>
                  <a:lnTo>
                    <a:pt x="156482" y="1340531"/>
                  </a:lnTo>
                  <a:lnTo>
                    <a:pt x="156935" y="1343932"/>
                  </a:lnTo>
                  <a:lnTo>
                    <a:pt x="158069" y="1347561"/>
                  </a:lnTo>
                  <a:lnTo>
                    <a:pt x="158976" y="1350509"/>
                  </a:lnTo>
                  <a:lnTo>
                    <a:pt x="160110" y="1353684"/>
                  </a:lnTo>
                  <a:lnTo>
                    <a:pt x="161471" y="1357086"/>
                  </a:lnTo>
                  <a:lnTo>
                    <a:pt x="162832" y="1360034"/>
                  </a:lnTo>
                  <a:lnTo>
                    <a:pt x="164646" y="1362756"/>
                  </a:lnTo>
                  <a:lnTo>
                    <a:pt x="166460" y="1365931"/>
                  </a:lnTo>
                  <a:lnTo>
                    <a:pt x="168275" y="1368652"/>
                  </a:lnTo>
                  <a:lnTo>
                    <a:pt x="170316" y="1371373"/>
                  </a:lnTo>
                  <a:lnTo>
                    <a:pt x="172357" y="1373868"/>
                  </a:lnTo>
                  <a:lnTo>
                    <a:pt x="174851" y="1376590"/>
                  </a:lnTo>
                  <a:lnTo>
                    <a:pt x="177119" y="1378857"/>
                  </a:lnTo>
                  <a:lnTo>
                    <a:pt x="179614" y="1381125"/>
                  </a:lnTo>
                  <a:lnTo>
                    <a:pt x="182562" y="1383393"/>
                  </a:lnTo>
                  <a:lnTo>
                    <a:pt x="185284" y="1385207"/>
                  </a:lnTo>
                  <a:lnTo>
                    <a:pt x="188232" y="1387248"/>
                  </a:lnTo>
                  <a:lnTo>
                    <a:pt x="191407" y="1389063"/>
                  </a:lnTo>
                  <a:lnTo>
                    <a:pt x="194355" y="1390650"/>
                  </a:lnTo>
                  <a:lnTo>
                    <a:pt x="197303" y="1392238"/>
                  </a:lnTo>
                  <a:lnTo>
                    <a:pt x="200705" y="1393598"/>
                  </a:lnTo>
                  <a:lnTo>
                    <a:pt x="204107" y="1394959"/>
                  </a:lnTo>
                  <a:lnTo>
                    <a:pt x="207509" y="1395866"/>
                  </a:lnTo>
                  <a:lnTo>
                    <a:pt x="210910" y="1397000"/>
                  </a:lnTo>
                  <a:lnTo>
                    <a:pt x="214539" y="1397681"/>
                  </a:lnTo>
                  <a:lnTo>
                    <a:pt x="218394" y="1398134"/>
                  </a:lnTo>
                  <a:lnTo>
                    <a:pt x="221796" y="1398588"/>
                  </a:lnTo>
                  <a:lnTo>
                    <a:pt x="225651" y="1399041"/>
                  </a:lnTo>
                  <a:lnTo>
                    <a:pt x="229507" y="1399041"/>
                  </a:lnTo>
                  <a:lnTo>
                    <a:pt x="2280330" y="1399041"/>
                  </a:lnTo>
                  <a:lnTo>
                    <a:pt x="2284186" y="1399041"/>
                  </a:lnTo>
                  <a:lnTo>
                    <a:pt x="2288041" y="1398588"/>
                  </a:lnTo>
                  <a:lnTo>
                    <a:pt x="2291670" y="1398134"/>
                  </a:lnTo>
                  <a:lnTo>
                    <a:pt x="2295298" y="1397681"/>
                  </a:lnTo>
                  <a:lnTo>
                    <a:pt x="2299154" y="1397000"/>
                  </a:lnTo>
                  <a:lnTo>
                    <a:pt x="2302555" y="1395866"/>
                  </a:lnTo>
                  <a:lnTo>
                    <a:pt x="2305957" y="1394959"/>
                  </a:lnTo>
                  <a:lnTo>
                    <a:pt x="2309359" y="1393598"/>
                  </a:lnTo>
                  <a:lnTo>
                    <a:pt x="2312534" y="1392238"/>
                  </a:lnTo>
                  <a:lnTo>
                    <a:pt x="2315709" y="1390650"/>
                  </a:lnTo>
                  <a:lnTo>
                    <a:pt x="2318884" y="1389063"/>
                  </a:lnTo>
                  <a:lnTo>
                    <a:pt x="2321832" y="1387248"/>
                  </a:lnTo>
                  <a:lnTo>
                    <a:pt x="2324780" y="1385207"/>
                  </a:lnTo>
                  <a:lnTo>
                    <a:pt x="2327502" y="1383393"/>
                  </a:lnTo>
                  <a:lnTo>
                    <a:pt x="2330223" y="1381125"/>
                  </a:lnTo>
                  <a:lnTo>
                    <a:pt x="2332945" y="1378857"/>
                  </a:lnTo>
                  <a:lnTo>
                    <a:pt x="2335213" y="1376590"/>
                  </a:lnTo>
                  <a:lnTo>
                    <a:pt x="2337707" y="1373868"/>
                  </a:lnTo>
                  <a:lnTo>
                    <a:pt x="2339748" y="1371373"/>
                  </a:lnTo>
                  <a:lnTo>
                    <a:pt x="2341789" y="1368652"/>
                  </a:lnTo>
                  <a:lnTo>
                    <a:pt x="2343830" y="1365931"/>
                  </a:lnTo>
                  <a:lnTo>
                    <a:pt x="2345418" y="1362756"/>
                  </a:lnTo>
                  <a:lnTo>
                    <a:pt x="2347232" y="1360034"/>
                  </a:lnTo>
                  <a:lnTo>
                    <a:pt x="2348593" y="1357086"/>
                  </a:lnTo>
                  <a:lnTo>
                    <a:pt x="2350180" y="1353684"/>
                  </a:lnTo>
                  <a:lnTo>
                    <a:pt x="2351088" y="1350509"/>
                  </a:lnTo>
                  <a:lnTo>
                    <a:pt x="2351995" y="1347561"/>
                  </a:lnTo>
                  <a:lnTo>
                    <a:pt x="2352902" y="1343932"/>
                  </a:lnTo>
                  <a:lnTo>
                    <a:pt x="2353582" y="1340531"/>
                  </a:lnTo>
                  <a:lnTo>
                    <a:pt x="2354036" y="1337129"/>
                  </a:lnTo>
                  <a:lnTo>
                    <a:pt x="2354263" y="1333500"/>
                  </a:lnTo>
                  <a:lnTo>
                    <a:pt x="2354263" y="1330098"/>
                  </a:lnTo>
                  <a:lnTo>
                    <a:pt x="2354263" y="160111"/>
                  </a:lnTo>
                  <a:lnTo>
                    <a:pt x="2354263" y="156709"/>
                  </a:lnTo>
                  <a:lnTo>
                    <a:pt x="2354036" y="153080"/>
                  </a:lnTo>
                  <a:lnTo>
                    <a:pt x="2353582" y="149679"/>
                  </a:lnTo>
                  <a:lnTo>
                    <a:pt x="2352902" y="146277"/>
                  </a:lnTo>
                  <a:lnTo>
                    <a:pt x="2351995" y="143102"/>
                  </a:lnTo>
                  <a:lnTo>
                    <a:pt x="2351088" y="139700"/>
                  </a:lnTo>
                  <a:lnTo>
                    <a:pt x="2350180" y="136525"/>
                  </a:lnTo>
                  <a:lnTo>
                    <a:pt x="2348593" y="133350"/>
                  </a:lnTo>
                  <a:lnTo>
                    <a:pt x="2347232" y="130402"/>
                  </a:lnTo>
                  <a:lnTo>
                    <a:pt x="2345418" y="127454"/>
                  </a:lnTo>
                  <a:lnTo>
                    <a:pt x="2343830" y="124505"/>
                  </a:lnTo>
                  <a:lnTo>
                    <a:pt x="2341789" y="121784"/>
                  </a:lnTo>
                  <a:lnTo>
                    <a:pt x="2339748" y="119062"/>
                  </a:lnTo>
                  <a:lnTo>
                    <a:pt x="2337707" y="116568"/>
                  </a:lnTo>
                  <a:lnTo>
                    <a:pt x="2335213" y="114073"/>
                  </a:lnTo>
                  <a:lnTo>
                    <a:pt x="2332945" y="111579"/>
                  </a:lnTo>
                  <a:lnTo>
                    <a:pt x="2330223" y="109311"/>
                  </a:lnTo>
                  <a:lnTo>
                    <a:pt x="2327502" y="107270"/>
                  </a:lnTo>
                  <a:lnTo>
                    <a:pt x="2324780" y="105002"/>
                  </a:lnTo>
                  <a:lnTo>
                    <a:pt x="2321832" y="103187"/>
                  </a:lnTo>
                  <a:lnTo>
                    <a:pt x="2318884" y="101373"/>
                  </a:lnTo>
                  <a:lnTo>
                    <a:pt x="2315709" y="99559"/>
                  </a:lnTo>
                  <a:lnTo>
                    <a:pt x="2312534" y="98198"/>
                  </a:lnTo>
                  <a:lnTo>
                    <a:pt x="2309359" y="96837"/>
                  </a:lnTo>
                  <a:lnTo>
                    <a:pt x="2305957" y="95704"/>
                  </a:lnTo>
                  <a:lnTo>
                    <a:pt x="2302555" y="94570"/>
                  </a:lnTo>
                  <a:lnTo>
                    <a:pt x="2299154" y="93662"/>
                  </a:lnTo>
                  <a:lnTo>
                    <a:pt x="2295298" y="92755"/>
                  </a:lnTo>
                  <a:lnTo>
                    <a:pt x="2291670" y="92075"/>
                  </a:lnTo>
                  <a:lnTo>
                    <a:pt x="2288041" y="91848"/>
                  </a:lnTo>
                  <a:lnTo>
                    <a:pt x="2284186" y="91621"/>
                  </a:lnTo>
                  <a:lnTo>
                    <a:pt x="2280330" y="91395"/>
                  </a:lnTo>
                  <a:lnTo>
                    <a:pt x="229507" y="91395"/>
                  </a:lnTo>
                  <a:close/>
                  <a:moveTo>
                    <a:pt x="81642" y="0"/>
                  </a:moveTo>
                  <a:lnTo>
                    <a:pt x="86178" y="0"/>
                  </a:lnTo>
                  <a:lnTo>
                    <a:pt x="2424113" y="0"/>
                  </a:lnTo>
                  <a:lnTo>
                    <a:pt x="2428648" y="0"/>
                  </a:lnTo>
                  <a:lnTo>
                    <a:pt x="2432730" y="227"/>
                  </a:lnTo>
                  <a:lnTo>
                    <a:pt x="2436813" y="680"/>
                  </a:lnTo>
                  <a:lnTo>
                    <a:pt x="2441122" y="1361"/>
                  </a:lnTo>
                  <a:lnTo>
                    <a:pt x="2445204" y="2268"/>
                  </a:lnTo>
                  <a:lnTo>
                    <a:pt x="2449286" y="3402"/>
                  </a:lnTo>
                  <a:lnTo>
                    <a:pt x="2452914" y="4536"/>
                  </a:lnTo>
                  <a:lnTo>
                    <a:pt x="2456770" y="5896"/>
                  </a:lnTo>
                  <a:lnTo>
                    <a:pt x="2460625" y="7484"/>
                  </a:lnTo>
                  <a:lnTo>
                    <a:pt x="2464480" y="9298"/>
                  </a:lnTo>
                  <a:lnTo>
                    <a:pt x="2467882" y="11339"/>
                  </a:lnTo>
                  <a:lnTo>
                    <a:pt x="2471284" y="13380"/>
                  </a:lnTo>
                  <a:lnTo>
                    <a:pt x="2474459" y="15421"/>
                  </a:lnTo>
                  <a:lnTo>
                    <a:pt x="2477861" y="17916"/>
                  </a:lnTo>
                  <a:lnTo>
                    <a:pt x="2480809" y="20184"/>
                  </a:lnTo>
                  <a:lnTo>
                    <a:pt x="2483757" y="22905"/>
                  </a:lnTo>
                  <a:lnTo>
                    <a:pt x="2486479" y="25400"/>
                  </a:lnTo>
                  <a:lnTo>
                    <a:pt x="2489200" y="28348"/>
                  </a:lnTo>
                  <a:lnTo>
                    <a:pt x="2491695" y="31296"/>
                  </a:lnTo>
                  <a:lnTo>
                    <a:pt x="2493963" y="34471"/>
                  </a:lnTo>
                  <a:lnTo>
                    <a:pt x="2496230" y="37646"/>
                  </a:lnTo>
                  <a:lnTo>
                    <a:pt x="2498272" y="40821"/>
                  </a:lnTo>
                  <a:lnTo>
                    <a:pt x="2499859" y="44450"/>
                  </a:lnTo>
                  <a:lnTo>
                    <a:pt x="2501673" y="47625"/>
                  </a:lnTo>
                  <a:lnTo>
                    <a:pt x="2503261" y="51480"/>
                  </a:lnTo>
                  <a:lnTo>
                    <a:pt x="2504395" y="54882"/>
                  </a:lnTo>
                  <a:lnTo>
                    <a:pt x="2505755" y="58737"/>
                  </a:lnTo>
                  <a:lnTo>
                    <a:pt x="2506663" y="62593"/>
                  </a:lnTo>
                  <a:lnTo>
                    <a:pt x="2507343" y="66221"/>
                  </a:lnTo>
                  <a:lnTo>
                    <a:pt x="2508023" y="70304"/>
                  </a:lnTo>
                  <a:lnTo>
                    <a:pt x="2508250" y="74159"/>
                  </a:lnTo>
                  <a:lnTo>
                    <a:pt x="2508250" y="78241"/>
                  </a:lnTo>
                  <a:lnTo>
                    <a:pt x="2508250" y="1411968"/>
                  </a:lnTo>
                  <a:lnTo>
                    <a:pt x="2508250" y="1416050"/>
                  </a:lnTo>
                  <a:lnTo>
                    <a:pt x="2508023" y="1420132"/>
                  </a:lnTo>
                  <a:lnTo>
                    <a:pt x="2507343" y="1423988"/>
                  </a:lnTo>
                  <a:lnTo>
                    <a:pt x="2506663" y="1427616"/>
                  </a:lnTo>
                  <a:lnTo>
                    <a:pt x="2505755" y="1431472"/>
                  </a:lnTo>
                  <a:lnTo>
                    <a:pt x="2504395" y="1435327"/>
                  </a:lnTo>
                  <a:lnTo>
                    <a:pt x="2503261" y="1439182"/>
                  </a:lnTo>
                  <a:lnTo>
                    <a:pt x="2501673" y="1442584"/>
                  </a:lnTo>
                  <a:lnTo>
                    <a:pt x="2499859" y="1446213"/>
                  </a:lnTo>
                  <a:lnTo>
                    <a:pt x="2498272" y="1449388"/>
                  </a:lnTo>
                  <a:lnTo>
                    <a:pt x="2496230" y="1452790"/>
                  </a:lnTo>
                  <a:lnTo>
                    <a:pt x="2493963" y="1455965"/>
                  </a:lnTo>
                  <a:lnTo>
                    <a:pt x="2491695" y="1458913"/>
                  </a:lnTo>
                  <a:lnTo>
                    <a:pt x="2489200" y="1462088"/>
                  </a:lnTo>
                  <a:lnTo>
                    <a:pt x="2486479" y="1464809"/>
                  </a:lnTo>
                  <a:lnTo>
                    <a:pt x="2483757" y="1467531"/>
                  </a:lnTo>
                  <a:lnTo>
                    <a:pt x="2480809" y="1470025"/>
                  </a:lnTo>
                  <a:lnTo>
                    <a:pt x="2477861" y="1472747"/>
                  </a:lnTo>
                  <a:lnTo>
                    <a:pt x="2474459" y="1475015"/>
                  </a:lnTo>
                  <a:lnTo>
                    <a:pt x="2471284" y="1477282"/>
                  </a:lnTo>
                  <a:lnTo>
                    <a:pt x="2467882" y="1479097"/>
                  </a:lnTo>
                  <a:lnTo>
                    <a:pt x="2464480" y="1480911"/>
                  </a:lnTo>
                  <a:lnTo>
                    <a:pt x="2460625" y="1482725"/>
                  </a:lnTo>
                  <a:lnTo>
                    <a:pt x="2456770" y="1484313"/>
                  </a:lnTo>
                  <a:lnTo>
                    <a:pt x="2452914" y="1485674"/>
                  </a:lnTo>
                  <a:lnTo>
                    <a:pt x="2449286" y="1487034"/>
                  </a:lnTo>
                  <a:lnTo>
                    <a:pt x="2445204" y="1487941"/>
                  </a:lnTo>
                  <a:lnTo>
                    <a:pt x="2441122" y="1488849"/>
                  </a:lnTo>
                  <a:lnTo>
                    <a:pt x="2436813" y="1489529"/>
                  </a:lnTo>
                  <a:lnTo>
                    <a:pt x="2432730" y="1489982"/>
                  </a:lnTo>
                  <a:lnTo>
                    <a:pt x="2428648" y="1490209"/>
                  </a:lnTo>
                  <a:lnTo>
                    <a:pt x="2424113" y="1490663"/>
                  </a:lnTo>
                  <a:lnTo>
                    <a:pt x="86178" y="1490663"/>
                  </a:lnTo>
                  <a:lnTo>
                    <a:pt x="81642" y="1490209"/>
                  </a:lnTo>
                  <a:lnTo>
                    <a:pt x="77333" y="1489982"/>
                  </a:lnTo>
                  <a:lnTo>
                    <a:pt x="73251" y="1489529"/>
                  </a:lnTo>
                  <a:lnTo>
                    <a:pt x="68942" y="1488849"/>
                  </a:lnTo>
                  <a:lnTo>
                    <a:pt x="64860" y="1487941"/>
                  </a:lnTo>
                  <a:lnTo>
                    <a:pt x="60778" y="1487034"/>
                  </a:lnTo>
                  <a:lnTo>
                    <a:pt x="57150" y="1485674"/>
                  </a:lnTo>
                  <a:lnTo>
                    <a:pt x="53294" y="1484313"/>
                  </a:lnTo>
                  <a:lnTo>
                    <a:pt x="49439" y="1482725"/>
                  </a:lnTo>
                  <a:lnTo>
                    <a:pt x="45810" y="1480911"/>
                  </a:lnTo>
                  <a:lnTo>
                    <a:pt x="42182" y="1479097"/>
                  </a:lnTo>
                  <a:lnTo>
                    <a:pt x="39007" y="1477282"/>
                  </a:lnTo>
                  <a:lnTo>
                    <a:pt x="35605" y="1475015"/>
                  </a:lnTo>
                  <a:lnTo>
                    <a:pt x="32430" y="1472747"/>
                  </a:lnTo>
                  <a:lnTo>
                    <a:pt x="29255" y="1470025"/>
                  </a:lnTo>
                  <a:lnTo>
                    <a:pt x="26307" y="1467531"/>
                  </a:lnTo>
                  <a:lnTo>
                    <a:pt x="23585" y="1464809"/>
                  </a:lnTo>
                  <a:lnTo>
                    <a:pt x="21091" y="1462088"/>
                  </a:lnTo>
                  <a:lnTo>
                    <a:pt x="18596" y="1458913"/>
                  </a:lnTo>
                  <a:lnTo>
                    <a:pt x="16101" y="1455965"/>
                  </a:lnTo>
                  <a:lnTo>
                    <a:pt x="13833" y="1452790"/>
                  </a:lnTo>
                  <a:lnTo>
                    <a:pt x="12019" y="1449388"/>
                  </a:lnTo>
                  <a:lnTo>
                    <a:pt x="9978" y="1446213"/>
                  </a:lnTo>
                  <a:lnTo>
                    <a:pt x="8391" y="1442584"/>
                  </a:lnTo>
                  <a:lnTo>
                    <a:pt x="6803" y="1439182"/>
                  </a:lnTo>
                  <a:lnTo>
                    <a:pt x="5442" y="1435327"/>
                  </a:lnTo>
                  <a:lnTo>
                    <a:pt x="4308" y="1431472"/>
                  </a:lnTo>
                  <a:lnTo>
                    <a:pt x="3401" y="1427616"/>
                  </a:lnTo>
                  <a:lnTo>
                    <a:pt x="2494" y="1423988"/>
                  </a:lnTo>
                  <a:lnTo>
                    <a:pt x="2041" y="1420132"/>
                  </a:lnTo>
                  <a:lnTo>
                    <a:pt x="1814" y="1416050"/>
                  </a:lnTo>
                  <a:lnTo>
                    <a:pt x="1587" y="1411968"/>
                  </a:lnTo>
                  <a:lnTo>
                    <a:pt x="1587" y="78241"/>
                  </a:lnTo>
                  <a:lnTo>
                    <a:pt x="1814" y="74159"/>
                  </a:lnTo>
                  <a:lnTo>
                    <a:pt x="2041" y="70304"/>
                  </a:lnTo>
                  <a:lnTo>
                    <a:pt x="2494" y="66221"/>
                  </a:lnTo>
                  <a:lnTo>
                    <a:pt x="3401" y="62593"/>
                  </a:lnTo>
                  <a:lnTo>
                    <a:pt x="4308" y="58737"/>
                  </a:lnTo>
                  <a:lnTo>
                    <a:pt x="5442" y="54882"/>
                  </a:lnTo>
                  <a:lnTo>
                    <a:pt x="6803" y="51480"/>
                  </a:lnTo>
                  <a:lnTo>
                    <a:pt x="8391" y="47625"/>
                  </a:lnTo>
                  <a:lnTo>
                    <a:pt x="9978" y="44450"/>
                  </a:lnTo>
                  <a:lnTo>
                    <a:pt x="12019" y="40821"/>
                  </a:lnTo>
                  <a:lnTo>
                    <a:pt x="13833" y="37646"/>
                  </a:lnTo>
                  <a:lnTo>
                    <a:pt x="16101" y="34471"/>
                  </a:lnTo>
                  <a:lnTo>
                    <a:pt x="18596" y="31296"/>
                  </a:lnTo>
                  <a:lnTo>
                    <a:pt x="21091" y="28348"/>
                  </a:lnTo>
                  <a:lnTo>
                    <a:pt x="23585" y="25400"/>
                  </a:lnTo>
                  <a:lnTo>
                    <a:pt x="26307" y="22905"/>
                  </a:lnTo>
                  <a:lnTo>
                    <a:pt x="29255" y="20184"/>
                  </a:lnTo>
                  <a:lnTo>
                    <a:pt x="32430" y="17916"/>
                  </a:lnTo>
                  <a:lnTo>
                    <a:pt x="35605" y="15421"/>
                  </a:lnTo>
                  <a:lnTo>
                    <a:pt x="39007" y="13380"/>
                  </a:lnTo>
                  <a:lnTo>
                    <a:pt x="42182" y="11339"/>
                  </a:lnTo>
                  <a:lnTo>
                    <a:pt x="45810" y="9298"/>
                  </a:lnTo>
                  <a:lnTo>
                    <a:pt x="49439" y="7484"/>
                  </a:lnTo>
                  <a:lnTo>
                    <a:pt x="53294" y="5896"/>
                  </a:lnTo>
                  <a:lnTo>
                    <a:pt x="57150" y="4536"/>
                  </a:lnTo>
                  <a:lnTo>
                    <a:pt x="60778" y="3402"/>
                  </a:lnTo>
                  <a:lnTo>
                    <a:pt x="64860" y="2268"/>
                  </a:lnTo>
                  <a:lnTo>
                    <a:pt x="68942" y="1361"/>
                  </a:lnTo>
                  <a:lnTo>
                    <a:pt x="73251" y="680"/>
                  </a:lnTo>
                  <a:lnTo>
                    <a:pt x="77333" y="227"/>
                  </a:lnTo>
                  <a:lnTo>
                    <a:pt x="8164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normAutofit lnSpcReduction="10000"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2283916" y="5095178"/>
            <a:ext cx="1961035" cy="784414"/>
            <a:chOff x="818583" y="4120024"/>
            <a:chExt cx="1602178" cy="640871"/>
          </a:xfrm>
        </p:grpSpPr>
        <p:sp>
          <p:nvSpPr>
            <p:cNvPr id="97" name="任意多边形 96"/>
            <p:cNvSpPr/>
            <p:nvPr/>
          </p:nvSpPr>
          <p:spPr>
            <a:xfrm>
              <a:off x="818583" y="4120024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0596" tIns="5080" rIns="320435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 smtClean="0">
                <a:solidFill>
                  <a:schemeClr val="bg1"/>
                </a:solidFill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dirty="0">
                  <a:solidFill>
                    <a:schemeClr val="bg1"/>
                  </a:solidFill>
                </a:rPr>
                <a:t>添加文字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98" name="MH_Other_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484578" y="4215426"/>
              <a:ext cx="282406" cy="237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283916" y="2064850"/>
            <a:ext cx="1961035" cy="784414"/>
            <a:chOff x="818583" y="1644226"/>
            <a:chExt cx="1602178" cy="640871"/>
          </a:xfrm>
        </p:grpSpPr>
        <p:sp>
          <p:nvSpPr>
            <p:cNvPr id="100" name="任意多边形 99"/>
            <p:cNvSpPr/>
            <p:nvPr/>
          </p:nvSpPr>
          <p:spPr>
            <a:xfrm>
              <a:off x="818583" y="1644226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0596" tIns="5080" rIns="320435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50" b="1" kern="1200" dirty="0" smtClean="0">
                <a:solidFill>
                  <a:schemeClr val="bg1"/>
                </a:solidFill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50" b="1" kern="1200" dirty="0" smtClean="0">
                <a:solidFill>
                  <a:schemeClr val="bg1"/>
                </a:solidFill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kern="1200" dirty="0" smtClean="0">
                  <a:solidFill>
                    <a:schemeClr val="bg1"/>
                  </a:solidFill>
                </a:rPr>
                <a:t>添加文字</a:t>
              </a:r>
              <a:endParaRPr lang="en-US" sz="11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1" name="MH_Other_10"/>
            <p:cNvSpPr/>
            <p:nvPr>
              <p:custDataLst>
                <p:tags r:id="rId2"/>
              </p:custDataLst>
            </p:nvPr>
          </p:nvSpPr>
          <p:spPr>
            <a:xfrm>
              <a:off x="1528025" y="1710039"/>
              <a:ext cx="238959" cy="287837"/>
            </a:xfrm>
            <a:custGeom>
              <a:avLst/>
              <a:gdLst/>
              <a:ahLst/>
              <a:cxnLst/>
              <a:rect l="l" t="t" r="r" b="b"/>
              <a:pathLst>
                <a:path w="1674290" h="2018114">
                  <a:moveTo>
                    <a:pt x="307141" y="691642"/>
                  </a:moveTo>
                  <a:lnTo>
                    <a:pt x="1378912" y="691642"/>
                  </a:lnTo>
                  <a:lnTo>
                    <a:pt x="1369387" y="1458335"/>
                  </a:lnTo>
                  <a:cubicBezTo>
                    <a:pt x="1369387" y="1541769"/>
                    <a:pt x="1301750" y="1609406"/>
                    <a:pt x="1218316" y="1609406"/>
                  </a:cubicBezTo>
                  <a:lnTo>
                    <a:pt x="1158892" y="1609406"/>
                  </a:lnTo>
                  <a:lnTo>
                    <a:pt x="1158892" y="1898352"/>
                  </a:lnTo>
                  <a:cubicBezTo>
                    <a:pt x="1158892" y="1964495"/>
                    <a:pt x="1105273" y="2018114"/>
                    <a:pt x="1039130" y="2018114"/>
                  </a:cubicBezTo>
                  <a:cubicBezTo>
                    <a:pt x="972987" y="2018114"/>
                    <a:pt x="919368" y="1964495"/>
                    <a:pt x="919368" y="1898352"/>
                  </a:cubicBezTo>
                  <a:lnTo>
                    <a:pt x="919368" y="1609406"/>
                  </a:lnTo>
                  <a:lnTo>
                    <a:pt x="765901" y="1609406"/>
                  </a:lnTo>
                  <a:lnTo>
                    <a:pt x="765901" y="1898351"/>
                  </a:lnTo>
                  <a:cubicBezTo>
                    <a:pt x="765901" y="1964494"/>
                    <a:pt x="712282" y="2018113"/>
                    <a:pt x="646139" y="2018113"/>
                  </a:cubicBezTo>
                  <a:cubicBezTo>
                    <a:pt x="579996" y="2018113"/>
                    <a:pt x="526377" y="1964494"/>
                    <a:pt x="526377" y="1898351"/>
                  </a:cubicBezTo>
                  <a:lnTo>
                    <a:pt x="526377" y="1609406"/>
                  </a:lnTo>
                  <a:lnTo>
                    <a:pt x="458213" y="1609406"/>
                  </a:lnTo>
                  <a:cubicBezTo>
                    <a:pt x="374779" y="1609406"/>
                    <a:pt x="307141" y="1541769"/>
                    <a:pt x="307141" y="1458335"/>
                  </a:cubicBezTo>
                  <a:lnTo>
                    <a:pt x="307141" y="1156202"/>
                  </a:lnTo>
                  <a:lnTo>
                    <a:pt x="307141" y="854070"/>
                  </a:lnTo>
                  <a:close/>
                  <a:moveTo>
                    <a:pt x="1554528" y="683951"/>
                  </a:moveTo>
                  <a:cubicBezTo>
                    <a:pt x="1620671" y="683951"/>
                    <a:pt x="1674290" y="737570"/>
                    <a:pt x="1674290" y="803713"/>
                  </a:cubicBezTo>
                  <a:lnTo>
                    <a:pt x="1674290" y="1299148"/>
                  </a:lnTo>
                  <a:cubicBezTo>
                    <a:pt x="1674290" y="1365291"/>
                    <a:pt x="1620671" y="1418910"/>
                    <a:pt x="1554528" y="1418910"/>
                  </a:cubicBezTo>
                  <a:cubicBezTo>
                    <a:pt x="1488385" y="1418910"/>
                    <a:pt x="1434766" y="1365291"/>
                    <a:pt x="1434766" y="1299148"/>
                  </a:cubicBezTo>
                  <a:lnTo>
                    <a:pt x="1434766" y="803713"/>
                  </a:lnTo>
                  <a:cubicBezTo>
                    <a:pt x="1434766" y="737570"/>
                    <a:pt x="1488385" y="683951"/>
                    <a:pt x="1554528" y="683951"/>
                  </a:cubicBezTo>
                  <a:close/>
                  <a:moveTo>
                    <a:pt x="119762" y="683950"/>
                  </a:moveTo>
                  <a:cubicBezTo>
                    <a:pt x="185905" y="683950"/>
                    <a:pt x="239524" y="737569"/>
                    <a:pt x="239524" y="803712"/>
                  </a:cubicBezTo>
                  <a:lnTo>
                    <a:pt x="239524" y="1299147"/>
                  </a:lnTo>
                  <a:cubicBezTo>
                    <a:pt x="239524" y="1365290"/>
                    <a:pt x="185905" y="1418909"/>
                    <a:pt x="119762" y="1418909"/>
                  </a:cubicBezTo>
                  <a:cubicBezTo>
                    <a:pt x="53619" y="1418909"/>
                    <a:pt x="0" y="1365290"/>
                    <a:pt x="0" y="1299147"/>
                  </a:cubicBezTo>
                  <a:lnTo>
                    <a:pt x="0" y="803712"/>
                  </a:lnTo>
                  <a:cubicBezTo>
                    <a:pt x="0" y="737569"/>
                    <a:pt x="53619" y="683950"/>
                    <a:pt x="119762" y="683950"/>
                  </a:cubicBezTo>
                  <a:close/>
                  <a:moveTo>
                    <a:pt x="1058285" y="381191"/>
                  </a:moveTo>
                  <a:cubicBezTo>
                    <a:pt x="1028091" y="381191"/>
                    <a:pt x="1003614" y="405668"/>
                    <a:pt x="1003614" y="435862"/>
                  </a:cubicBezTo>
                  <a:cubicBezTo>
                    <a:pt x="1003614" y="466056"/>
                    <a:pt x="1028091" y="490533"/>
                    <a:pt x="1058285" y="490533"/>
                  </a:cubicBezTo>
                  <a:cubicBezTo>
                    <a:pt x="1088479" y="490533"/>
                    <a:pt x="1112956" y="466056"/>
                    <a:pt x="1112956" y="435862"/>
                  </a:cubicBezTo>
                  <a:cubicBezTo>
                    <a:pt x="1112956" y="405668"/>
                    <a:pt x="1088479" y="381191"/>
                    <a:pt x="1058285" y="381191"/>
                  </a:cubicBezTo>
                  <a:close/>
                  <a:moveTo>
                    <a:pt x="620445" y="381191"/>
                  </a:moveTo>
                  <a:cubicBezTo>
                    <a:pt x="590251" y="381191"/>
                    <a:pt x="565774" y="405668"/>
                    <a:pt x="565774" y="435862"/>
                  </a:cubicBezTo>
                  <a:cubicBezTo>
                    <a:pt x="565774" y="466056"/>
                    <a:pt x="590251" y="490533"/>
                    <a:pt x="620445" y="490533"/>
                  </a:cubicBezTo>
                  <a:cubicBezTo>
                    <a:pt x="650639" y="490533"/>
                    <a:pt x="675116" y="466056"/>
                    <a:pt x="675116" y="435862"/>
                  </a:cubicBezTo>
                  <a:cubicBezTo>
                    <a:pt x="675116" y="405668"/>
                    <a:pt x="650639" y="381191"/>
                    <a:pt x="620445" y="381191"/>
                  </a:cubicBezTo>
                  <a:close/>
                  <a:moveTo>
                    <a:pt x="508384" y="1373"/>
                  </a:moveTo>
                  <a:cubicBezTo>
                    <a:pt x="515956" y="3701"/>
                    <a:pt x="522639" y="8917"/>
                    <a:pt x="526639" y="16470"/>
                  </a:cubicBezTo>
                  <a:lnTo>
                    <a:pt x="615978" y="185144"/>
                  </a:lnTo>
                  <a:cubicBezTo>
                    <a:pt x="687009" y="148129"/>
                    <a:pt x="767930" y="128483"/>
                    <a:pt x="853439" y="128483"/>
                  </a:cubicBezTo>
                  <a:cubicBezTo>
                    <a:pt x="932860" y="128483"/>
                    <a:pt x="1008322" y="145431"/>
                    <a:pt x="1075718" y="177325"/>
                  </a:cubicBezTo>
                  <a:lnTo>
                    <a:pt x="1150798" y="40824"/>
                  </a:lnTo>
                  <a:cubicBezTo>
                    <a:pt x="1154917" y="33335"/>
                    <a:pt x="1161682" y="28224"/>
                    <a:pt x="1169289" y="26016"/>
                  </a:cubicBezTo>
                  <a:cubicBezTo>
                    <a:pt x="1176896" y="23808"/>
                    <a:pt x="1185346" y="24501"/>
                    <a:pt x="1192835" y="28621"/>
                  </a:cubicBezTo>
                  <a:cubicBezTo>
                    <a:pt x="1207813" y="36859"/>
                    <a:pt x="1213277" y="55680"/>
                    <a:pt x="1205038" y="70658"/>
                  </a:cubicBezTo>
                  <a:lnTo>
                    <a:pt x="1130773" y="205677"/>
                  </a:lnTo>
                  <a:cubicBezTo>
                    <a:pt x="1280708" y="293097"/>
                    <a:pt x="1383706" y="450928"/>
                    <a:pt x="1395615" y="633899"/>
                  </a:cubicBezTo>
                  <a:lnTo>
                    <a:pt x="311263" y="633899"/>
                  </a:lnTo>
                  <a:cubicBezTo>
                    <a:pt x="322782" y="456918"/>
                    <a:pt x="419524" y="303459"/>
                    <a:pt x="560939" y="213488"/>
                  </a:cubicBezTo>
                  <a:lnTo>
                    <a:pt x="471935" y="45445"/>
                  </a:lnTo>
                  <a:cubicBezTo>
                    <a:pt x="463934" y="30339"/>
                    <a:pt x="469694" y="11606"/>
                    <a:pt x="484800" y="3605"/>
                  </a:cubicBezTo>
                  <a:cubicBezTo>
                    <a:pt x="492353" y="-395"/>
                    <a:pt x="500812" y="-955"/>
                    <a:pt x="508384" y="13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2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2283916" y="3043867"/>
            <a:ext cx="1961035" cy="784414"/>
            <a:chOff x="818583" y="2444089"/>
            <a:chExt cx="1602178" cy="640871"/>
          </a:xfrm>
        </p:grpSpPr>
        <p:sp>
          <p:nvSpPr>
            <p:cNvPr id="103" name="任意多边形 102"/>
            <p:cNvSpPr/>
            <p:nvPr/>
          </p:nvSpPr>
          <p:spPr>
            <a:xfrm>
              <a:off x="818583" y="2444089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0596" tIns="5080" rIns="320435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 smtClean="0">
                <a:solidFill>
                  <a:schemeClr val="bg1"/>
                </a:solidFill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kern="1200" dirty="0" smtClean="0">
                  <a:solidFill>
                    <a:schemeClr val="bg1"/>
                  </a:solidFill>
                </a:rPr>
                <a:t>添加文字</a:t>
              </a:r>
              <a:endParaRPr lang="en-US" sz="11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4" name="MH_Other_1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510375" y="2551660"/>
              <a:ext cx="218593" cy="215878"/>
            </a:xfrm>
            <a:custGeom>
              <a:avLst/>
              <a:gdLst/>
              <a:ahLst/>
              <a:cxnLst/>
              <a:rect l="0" t="0" r="r" b="b"/>
              <a:pathLst>
                <a:path w="1622425" h="1601788">
                  <a:moveTo>
                    <a:pt x="1477962" y="927100"/>
                  </a:moveTo>
                  <a:lnTo>
                    <a:pt x="1622425" y="927100"/>
                  </a:lnTo>
                  <a:lnTo>
                    <a:pt x="1622425" y="1293813"/>
                  </a:lnTo>
                  <a:lnTo>
                    <a:pt x="1477962" y="1293813"/>
                  </a:lnTo>
                  <a:lnTo>
                    <a:pt x="1477962" y="927100"/>
                  </a:lnTo>
                  <a:close/>
                  <a:moveTo>
                    <a:pt x="1477962" y="463550"/>
                  </a:moveTo>
                  <a:lnTo>
                    <a:pt x="1622425" y="463550"/>
                  </a:lnTo>
                  <a:lnTo>
                    <a:pt x="1622425" y="830263"/>
                  </a:lnTo>
                  <a:lnTo>
                    <a:pt x="1477962" y="830263"/>
                  </a:lnTo>
                  <a:lnTo>
                    <a:pt x="1477962" y="463550"/>
                  </a:lnTo>
                  <a:close/>
                  <a:moveTo>
                    <a:pt x="871932" y="418865"/>
                  </a:moveTo>
                  <a:lnTo>
                    <a:pt x="866214" y="419183"/>
                  </a:lnTo>
                  <a:lnTo>
                    <a:pt x="859861" y="419183"/>
                  </a:lnTo>
                  <a:lnTo>
                    <a:pt x="848426" y="420453"/>
                  </a:lnTo>
                  <a:lnTo>
                    <a:pt x="837309" y="422359"/>
                  </a:lnTo>
                  <a:lnTo>
                    <a:pt x="826509" y="424582"/>
                  </a:lnTo>
                  <a:lnTo>
                    <a:pt x="815709" y="427440"/>
                  </a:lnTo>
                  <a:lnTo>
                    <a:pt x="805862" y="430298"/>
                  </a:lnTo>
                  <a:lnTo>
                    <a:pt x="796650" y="433473"/>
                  </a:lnTo>
                  <a:lnTo>
                    <a:pt x="787439" y="436649"/>
                  </a:lnTo>
                  <a:lnTo>
                    <a:pt x="771874" y="443000"/>
                  </a:lnTo>
                  <a:lnTo>
                    <a:pt x="766792" y="444906"/>
                  </a:lnTo>
                  <a:lnTo>
                    <a:pt x="762027" y="446811"/>
                  </a:lnTo>
                  <a:lnTo>
                    <a:pt x="757262" y="449034"/>
                  </a:lnTo>
                  <a:lnTo>
                    <a:pt x="752498" y="451257"/>
                  </a:lnTo>
                  <a:lnTo>
                    <a:pt x="748051" y="454115"/>
                  </a:lnTo>
                  <a:lnTo>
                    <a:pt x="743921" y="456655"/>
                  </a:lnTo>
                  <a:lnTo>
                    <a:pt x="739792" y="459831"/>
                  </a:lnTo>
                  <a:lnTo>
                    <a:pt x="735345" y="463324"/>
                  </a:lnTo>
                  <a:lnTo>
                    <a:pt x="731533" y="466817"/>
                  </a:lnTo>
                  <a:lnTo>
                    <a:pt x="728039" y="470628"/>
                  </a:lnTo>
                  <a:lnTo>
                    <a:pt x="724545" y="474757"/>
                  </a:lnTo>
                  <a:lnTo>
                    <a:pt x="721051" y="479202"/>
                  </a:lnTo>
                  <a:lnTo>
                    <a:pt x="718192" y="483966"/>
                  </a:lnTo>
                  <a:lnTo>
                    <a:pt x="715333" y="488729"/>
                  </a:lnTo>
                  <a:lnTo>
                    <a:pt x="712792" y="493810"/>
                  </a:lnTo>
                  <a:lnTo>
                    <a:pt x="710251" y="499526"/>
                  </a:lnTo>
                  <a:lnTo>
                    <a:pt x="708028" y="504925"/>
                  </a:lnTo>
                  <a:lnTo>
                    <a:pt x="706122" y="510959"/>
                  </a:lnTo>
                  <a:lnTo>
                    <a:pt x="704216" y="517310"/>
                  </a:lnTo>
                  <a:lnTo>
                    <a:pt x="702628" y="523979"/>
                  </a:lnTo>
                  <a:lnTo>
                    <a:pt x="701357" y="530648"/>
                  </a:lnTo>
                  <a:lnTo>
                    <a:pt x="700404" y="537952"/>
                  </a:lnTo>
                  <a:lnTo>
                    <a:pt x="699769" y="545256"/>
                  </a:lnTo>
                  <a:lnTo>
                    <a:pt x="699451" y="553512"/>
                  </a:lnTo>
                  <a:lnTo>
                    <a:pt x="699451" y="561451"/>
                  </a:lnTo>
                  <a:lnTo>
                    <a:pt x="699451" y="570025"/>
                  </a:lnTo>
                  <a:lnTo>
                    <a:pt x="700087" y="578600"/>
                  </a:lnTo>
                  <a:lnTo>
                    <a:pt x="700722" y="587809"/>
                  </a:lnTo>
                  <a:lnTo>
                    <a:pt x="701992" y="597018"/>
                  </a:lnTo>
                  <a:lnTo>
                    <a:pt x="703263" y="607180"/>
                  </a:lnTo>
                  <a:lnTo>
                    <a:pt x="705169" y="617025"/>
                  </a:lnTo>
                  <a:lnTo>
                    <a:pt x="707392" y="627504"/>
                  </a:lnTo>
                  <a:lnTo>
                    <a:pt x="708028" y="630998"/>
                  </a:lnTo>
                  <a:lnTo>
                    <a:pt x="708028" y="634173"/>
                  </a:lnTo>
                  <a:lnTo>
                    <a:pt x="707710" y="637666"/>
                  </a:lnTo>
                  <a:lnTo>
                    <a:pt x="707392" y="640524"/>
                  </a:lnTo>
                  <a:lnTo>
                    <a:pt x="706757" y="643065"/>
                  </a:lnTo>
                  <a:lnTo>
                    <a:pt x="705804" y="645605"/>
                  </a:lnTo>
                  <a:lnTo>
                    <a:pt x="703263" y="650051"/>
                  </a:lnTo>
                  <a:lnTo>
                    <a:pt x="701039" y="654815"/>
                  </a:lnTo>
                  <a:lnTo>
                    <a:pt x="699134" y="658626"/>
                  </a:lnTo>
                  <a:lnTo>
                    <a:pt x="698498" y="660531"/>
                  </a:lnTo>
                  <a:lnTo>
                    <a:pt x="697863" y="662436"/>
                  </a:lnTo>
                  <a:lnTo>
                    <a:pt x="697545" y="664342"/>
                  </a:lnTo>
                  <a:lnTo>
                    <a:pt x="697545" y="666247"/>
                  </a:lnTo>
                  <a:lnTo>
                    <a:pt x="699134" y="688794"/>
                  </a:lnTo>
                  <a:lnTo>
                    <a:pt x="700404" y="702132"/>
                  </a:lnTo>
                  <a:lnTo>
                    <a:pt x="701039" y="709436"/>
                  </a:lnTo>
                  <a:lnTo>
                    <a:pt x="702310" y="716104"/>
                  </a:lnTo>
                  <a:lnTo>
                    <a:pt x="703581" y="723408"/>
                  </a:lnTo>
                  <a:lnTo>
                    <a:pt x="705487" y="729760"/>
                  </a:lnTo>
                  <a:lnTo>
                    <a:pt x="707075" y="736111"/>
                  </a:lnTo>
                  <a:lnTo>
                    <a:pt x="709298" y="742145"/>
                  </a:lnTo>
                  <a:lnTo>
                    <a:pt x="711839" y="747226"/>
                  </a:lnTo>
                  <a:lnTo>
                    <a:pt x="714698" y="751989"/>
                  </a:lnTo>
                  <a:lnTo>
                    <a:pt x="716286" y="753894"/>
                  </a:lnTo>
                  <a:lnTo>
                    <a:pt x="718192" y="755800"/>
                  </a:lnTo>
                  <a:lnTo>
                    <a:pt x="719780" y="757705"/>
                  </a:lnTo>
                  <a:lnTo>
                    <a:pt x="722322" y="759293"/>
                  </a:lnTo>
                  <a:lnTo>
                    <a:pt x="725816" y="760563"/>
                  </a:lnTo>
                  <a:lnTo>
                    <a:pt x="731533" y="762151"/>
                  </a:lnTo>
                  <a:lnTo>
                    <a:pt x="736933" y="763104"/>
                  </a:lnTo>
                  <a:lnTo>
                    <a:pt x="738839" y="763421"/>
                  </a:lnTo>
                  <a:lnTo>
                    <a:pt x="739792" y="763104"/>
                  </a:lnTo>
                  <a:lnTo>
                    <a:pt x="745827" y="831062"/>
                  </a:lnTo>
                  <a:lnTo>
                    <a:pt x="747098" y="833603"/>
                  </a:lnTo>
                  <a:lnTo>
                    <a:pt x="748368" y="835826"/>
                  </a:lnTo>
                  <a:lnTo>
                    <a:pt x="749639" y="838049"/>
                  </a:lnTo>
                  <a:lnTo>
                    <a:pt x="751227" y="839954"/>
                  </a:lnTo>
                  <a:lnTo>
                    <a:pt x="754404" y="843765"/>
                  </a:lnTo>
                  <a:lnTo>
                    <a:pt x="757898" y="847576"/>
                  </a:lnTo>
                  <a:lnTo>
                    <a:pt x="761074" y="851386"/>
                  </a:lnTo>
                  <a:lnTo>
                    <a:pt x="762662" y="853609"/>
                  </a:lnTo>
                  <a:lnTo>
                    <a:pt x="763933" y="855832"/>
                  </a:lnTo>
                  <a:lnTo>
                    <a:pt x="765204" y="858373"/>
                  </a:lnTo>
                  <a:lnTo>
                    <a:pt x="766474" y="861548"/>
                  </a:lnTo>
                  <a:lnTo>
                    <a:pt x="767427" y="865042"/>
                  </a:lnTo>
                  <a:lnTo>
                    <a:pt x="768380" y="868852"/>
                  </a:lnTo>
                  <a:lnTo>
                    <a:pt x="751545" y="872663"/>
                  </a:lnTo>
                  <a:lnTo>
                    <a:pt x="744874" y="887271"/>
                  </a:lnTo>
                  <a:lnTo>
                    <a:pt x="740745" y="895528"/>
                  </a:lnTo>
                  <a:lnTo>
                    <a:pt x="736298" y="904102"/>
                  </a:lnTo>
                  <a:lnTo>
                    <a:pt x="731533" y="912358"/>
                  </a:lnTo>
                  <a:lnTo>
                    <a:pt x="726451" y="919980"/>
                  </a:lnTo>
                  <a:lnTo>
                    <a:pt x="723910" y="923156"/>
                  </a:lnTo>
                  <a:lnTo>
                    <a:pt x="721051" y="926014"/>
                  </a:lnTo>
                  <a:lnTo>
                    <a:pt x="718510" y="928555"/>
                  </a:lnTo>
                  <a:lnTo>
                    <a:pt x="715969" y="930778"/>
                  </a:lnTo>
                  <a:lnTo>
                    <a:pt x="680393" y="940622"/>
                  </a:lnTo>
                  <a:lnTo>
                    <a:pt x="648628" y="953960"/>
                  </a:lnTo>
                  <a:lnTo>
                    <a:pt x="615911" y="967932"/>
                  </a:lnTo>
                  <a:lnTo>
                    <a:pt x="551747" y="995243"/>
                  </a:lnTo>
                  <a:lnTo>
                    <a:pt x="544123" y="998101"/>
                  </a:lnTo>
                  <a:lnTo>
                    <a:pt x="537135" y="1000641"/>
                  </a:lnTo>
                  <a:lnTo>
                    <a:pt x="522524" y="1006040"/>
                  </a:lnTo>
                  <a:lnTo>
                    <a:pt x="507912" y="1011121"/>
                  </a:lnTo>
                  <a:lnTo>
                    <a:pt x="500924" y="1013979"/>
                  </a:lnTo>
                  <a:lnTo>
                    <a:pt x="493936" y="1016837"/>
                  </a:lnTo>
                  <a:lnTo>
                    <a:pt x="487583" y="1020648"/>
                  </a:lnTo>
                  <a:lnTo>
                    <a:pt x="481548" y="1024141"/>
                  </a:lnTo>
                  <a:lnTo>
                    <a:pt x="475512" y="1027952"/>
                  </a:lnTo>
                  <a:lnTo>
                    <a:pt x="470430" y="1032398"/>
                  </a:lnTo>
                  <a:lnTo>
                    <a:pt x="467889" y="1034938"/>
                  </a:lnTo>
                  <a:lnTo>
                    <a:pt x="465665" y="1037796"/>
                  </a:lnTo>
                  <a:lnTo>
                    <a:pt x="463442" y="1040337"/>
                  </a:lnTo>
                  <a:lnTo>
                    <a:pt x="461218" y="1043195"/>
                  </a:lnTo>
                  <a:lnTo>
                    <a:pt x="459313" y="1046370"/>
                  </a:lnTo>
                  <a:lnTo>
                    <a:pt x="457407" y="1049546"/>
                  </a:lnTo>
                  <a:lnTo>
                    <a:pt x="456136" y="1052722"/>
                  </a:lnTo>
                  <a:lnTo>
                    <a:pt x="454548" y="1056850"/>
                  </a:lnTo>
                  <a:lnTo>
                    <a:pt x="454230" y="1082573"/>
                  </a:lnTo>
                  <a:lnTo>
                    <a:pt x="453595" y="1116234"/>
                  </a:lnTo>
                  <a:lnTo>
                    <a:pt x="452960" y="1151484"/>
                  </a:lnTo>
                  <a:lnTo>
                    <a:pt x="452642" y="1167997"/>
                  </a:lnTo>
                  <a:lnTo>
                    <a:pt x="452960" y="1182605"/>
                  </a:lnTo>
                  <a:lnTo>
                    <a:pt x="1276928" y="1182605"/>
                  </a:lnTo>
                  <a:lnTo>
                    <a:pt x="1277245" y="1167997"/>
                  </a:lnTo>
                  <a:lnTo>
                    <a:pt x="1276928" y="1151484"/>
                  </a:lnTo>
                  <a:lnTo>
                    <a:pt x="1276292" y="1116234"/>
                  </a:lnTo>
                  <a:lnTo>
                    <a:pt x="1275339" y="1082573"/>
                  </a:lnTo>
                  <a:lnTo>
                    <a:pt x="1275022" y="1056850"/>
                  </a:lnTo>
                  <a:lnTo>
                    <a:pt x="1273751" y="1052722"/>
                  </a:lnTo>
                  <a:lnTo>
                    <a:pt x="1272163" y="1049546"/>
                  </a:lnTo>
                  <a:lnTo>
                    <a:pt x="1270257" y="1046370"/>
                  </a:lnTo>
                  <a:lnTo>
                    <a:pt x="1268669" y="1043195"/>
                  </a:lnTo>
                  <a:lnTo>
                    <a:pt x="1266445" y="1040337"/>
                  </a:lnTo>
                  <a:lnTo>
                    <a:pt x="1264222" y="1037796"/>
                  </a:lnTo>
                  <a:lnTo>
                    <a:pt x="1261998" y="1034938"/>
                  </a:lnTo>
                  <a:lnTo>
                    <a:pt x="1259775" y="1032398"/>
                  </a:lnTo>
                  <a:lnTo>
                    <a:pt x="1254057" y="1027952"/>
                  </a:lnTo>
                  <a:lnTo>
                    <a:pt x="1248340" y="1024141"/>
                  </a:lnTo>
                  <a:lnTo>
                    <a:pt x="1242304" y="1020648"/>
                  </a:lnTo>
                  <a:lnTo>
                    <a:pt x="1235634" y="1016837"/>
                  </a:lnTo>
                  <a:lnTo>
                    <a:pt x="1228963" y="1013979"/>
                  </a:lnTo>
                  <a:lnTo>
                    <a:pt x="1221658" y="1011121"/>
                  </a:lnTo>
                  <a:lnTo>
                    <a:pt x="1207681" y="1006040"/>
                  </a:lnTo>
                  <a:lnTo>
                    <a:pt x="1192752" y="1000641"/>
                  </a:lnTo>
                  <a:lnTo>
                    <a:pt x="1185446" y="998101"/>
                  </a:lnTo>
                  <a:lnTo>
                    <a:pt x="1178458" y="995243"/>
                  </a:lnTo>
                  <a:lnTo>
                    <a:pt x="1113659" y="967932"/>
                  </a:lnTo>
                  <a:lnTo>
                    <a:pt x="1080941" y="953960"/>
                  </a:lnTo>
                  <a:lnTo>
                    <a:pt x="1049177" y="940622"/>
                  </a:lnTo>
                  <a:lnTo>
                    <a:pt x="1013601" y="930778"/>
                  </a:lnTo>
                  <a:lnTo>
                    <a:pt x="1011060" y="928555"/>
                  </a:lnTo>
                  <a:lnTo>
                    <a:pt x="1008519" y="926014"/>
                  </a:lnTo>
                  <a:lnTo>
                    <a:pt x="1005977" y="923156"/>
                  </a:lnTo>
                  <a:lnTo>
                    <a:pt x="1003436" y="919980"/>
                  </a:lnTo>
                  <a:lnTo>
                    <a:pt x="998036" y="912358"/>
                  </a:lnTo>
                  <a:lnTo>
                    <a:pt x="993589" y="904102"/>
                  </a:lnTo>
                  <a:lnTo>
                    <a:pt x="989142" y="895528"/>
                  </a:lnTo>
                  <a:lnTo>
                    <a:pt x="985013" y="887271"/>
                  </a:lnTo>
                  <a:lnTo>
                    <a:pt x="978025" y="872663"/>
                  </a:lnTo>
                  <a:lnTo>
                    <a:pt x="955790" y="869487"/>
                  </a:lnTo>
                  <a:lnTo>
                    <a:pt x="956107" y="865359"/>
                  </a:lnTo>
                  <a:lnTo>
                    <a:pt x="956743" y="861231"/>
                  </a:lnTo>
                  <a:lnTo>
                    <a:pt x="957696" y="857738"/>
                  </a:lnTo>
                  <a:lnTo>
                    <a:pt x="958649" y="854562"/>
                  </a:lnTo>
                  <a:lnTo>
                    <a:pt x="960237" y="852021"/>
                  </a:lnTo>
                  <a:lnTo>
                    <a:pt x="961507" y="849481"/>
                  </a:lnTo>
                  <a:lnTo>
                    <a:pt x="965319" y="845035"/>
                  </a:lnTo>
                  <a:lnTo>
                    <a:pt x="968813" y="840272"/>
                  </a:lnTo>
                  <a:lnTo>
                    <a:pt x="972307" y="835826"/>
                  </a:lnTo>
                  <a:lnTo>
                    <a:pt x="973895" y="833603"/>
                  </a:lnTo>
                  <a:lnTo>
                    <a:pt x="975484" y="830745"/>
                  </a:lnTo>
                  <a:lnTo>
                    <a:pt x="977072" y="827887"/>
                  </a:lnTo>
                  <a:lnTo>
                    <a:pt x="978025" y="824393"/>
                  </a:lnTo>
                  <a:lnTo>
                    <a:pt x="978978" y="821218"/>
                  </a:lnTo>
                  <a:lnTo>
                    <a:pt x="979613" y="818042"/>
                  </a:lnTo>
                  <a:lnTo>
                    <a:pt x="980566" y="811373"/>
                  </a:lnTo>
                  <a:lnTo>
                    <a:pt x="981201" y="804069"/>
                  </a:lnTo>
                  <a:lnTo>
                    <a:pt x="981837" y="797083"/>
                  </a:lnTo>
                  <a:lnTo>
                    <a:pt x="982154" y="789779"/>
                  </a:lnTo>
                  <a:lnTo>
                    <a:pt x="983107" y="783110"/>
                  </a:lnTo>
                  <a:lnTo>
                    <a:pt x="983742" y="779935"/>
                  </a:lnTo>
                  <a:lnTo>
                    <a:pt x="984695" y="776759"/>
                  </a:lnTo>
                  <a:lnTo>
                    <a:pt x="985966" y="773266"/>
                  </a:lnTo>
                  <a:lnTo>
                    <a:pt x="987236" y="770408"/>
                  </a:lnTo>
                  <a:lnTo>
                    <a:pt x="988507" y="768502"/>
                  </a:lnTo>
                  <a:lnTo>
                    <a:pt x="989778" y="766915"/>
                  </a:lnTo>
                  <a:lnTo>
                    <a:pt x="991366" y="765327"/>
                  </a:lnTo>
                  <a:lnTo>
                    <a:pt x="992636" y="764056"/>
                  </a:lnTo>
                  <a:lnTo>
                    <a:pt x="996131" y="761834"/>
                  </a:lnTo>
                  <a:lnTo>
                    <a:pt x="999942" y="759928"/>
                  </a:lnTo>
                  <a:lnTo>
                    <a:pt x="1003436" y="758023"/>
                  </a:lnTo>
                  <a:lnTo>
                    <a:pt x="1006930" y="755800"/>
                  </a:lnTo>
                  <a:lnTo>
                    <a:pt x="1010107" y="753259"/>
                  </a:lnTo>
                  <a:lnTo>
                    <a:pt x="1011695" y="751989"/>
                  </a:lnTo>
                  <a:lnTo>
                    <a:pt x="1012966" y="750401"/>
                  </a:lnTo>
                  <a:lnTo>
                    <a:pt x="1014871" y="746908"/>
                  </a:lnTo>
                  <a:lnTo>
                    <a:pt x="1017095" y="743097"/>
                  </a:lnTo>
                  <a:lnTo>
                    <a:pt x="1019001" y="738651"/>
                  </a:lnTo>
                  <a:lnTo>
                    <a:pt x="1020589" y="734523"/>
                  </a:lnTo>
                  <a:lnTo>
                    <a:pt x="1023130" y="725631"/>
                  </a:lnTo>
                  <a:lnTo>
                    <a:pt x="1024718" y="717057"/>
                  </a:lnTo>
                  <a:lnTo>
                    <a:pt x="1025989" y="709753"/>
                  </a:lnTo>
                  <a:lnTo>
                    <a:pt x="1026942" y="701814"/>
                  </a:lnTo>
                  <a:lnTo>
                    <a:pt x="1027895" y="693875"/>
                  </a:lnTo>
                  <a:lnTo>
                    <a:pt x="1028213" y="685618"/>
                  </a:lnTo>
                  <a:lnTo>
                    <a:pt x="1027895" y="677362"/>
                  </a:lnTo>
                  <a:lnTo>
                    <a:pt x="1027577" y="673233"/>
                  </a:lnTo>
                  <a:lnTo>
                    <a:pt x="1026942" y="669105"/>
                  </a:lnTo>
                  <a:lnTo>
                    <a:pt x="1025989" y="665294"/>
                  </a:lnTo>
                  <a:lnTo>
                    <a:pt x="1025036" y="661484"/>
                  </a:lnTo>
                  <a:lnTo>
                    <a:pt x="1023766" y="657673"/>
                  </a:lnTo>
                  <a:lnTo>
                    <a:pt x="1022177" y="654180"/>
                  </a:lnTo>
                  <a:lnTo>
                    <a:pt x="1019001" y="647511"/>
                  </a:lnTo>
                  <a:lnTo>
                    <a:pt x="1015824" y="642747"/>
                  </a:lnTo>
                  <a:lnTo>
                    <a:pt x="1014871" y="640207"/>
                  </a:lnTo>
                  <a:lnTo>
                    <a:pt x="1013919" y="637349"/>
                  </a:lnTo>
                  <a:lnTo>
                    <a:pt x="1012966" y="633856"/>
                  </a:lnTo>
                  <a:lnTo>
                    <a:pt x="1012330" y="629410"/>
                  </a:lnTo>
                  <a:lnTo>
                    <a:pt x="1012013" y="626234"/>
                  </a:lnTo>
                  <a:lnTo>
                    <a:pt x="1012013" y="622106"/>
                  </a:lnTo>
                  <a:lnTo>
                    <a:pt x="1012330" y="612261"/>
                  </a:lnTo>
                  <a:lnTo>
                    <a:pt x="1012966" y="601147"/>
                  </a:lnTo>
                  <a:lnTo>
                    <a:pt x="1013919" y="588762"/>
                  </a:lnTo>
                  <a:lnTo>
                    <a:pt x="1016460" y="566215"/>
                  </a:lnTo>
                  <a:lnTo>
                    <a:pt x="1017095" y="557323"/>
                  </a:lnTo>
                  <a:lnTo>
                    <a:pt x="1017413" y="551607"/>
                  </a:lnTo>
                  <a:lnTo>
                    <a:pt x="1017730" y="534141"/>
                  </a:lnTo>
                  <a:lnTo>
                    <a:pt x="1017413" y="527472"/>
                  </a:lnTo>
                  <a:lnTo>
                    <a:pt x="1016777" y="521756"/>
                  </a:lnTo>
                  <a:lnTo>
                    <a:pt x="1015824" y="516040"/>
                  </a:lnTo>
                  <a:lnTo>
                    <a:pt x="1014236" y="509371"/>
                  </a:lnTo>
                  <a:lnTo>
                    <a:pt x="1010424" y="492222"/>
                  </a:lnTo>
                  <a:lnTo>
                    <a:pt x="1008836" y="488412"/>
                  </a:lnTo>
                  <a:lnTo>
                    <a:pt x="1006930" y="483966"/>
                  </a:lnTo>
                  <a:lnTo>
                    <a:pt x="1004707" y="478567"/>
                  </a:lnTo>
                  <a:lnTo>
                    <a:pt x="1001530" y="473169"/>
                  </a:lnTo>
                  <a:lnTo>
                    <a:pt x="997401" y="467770"/>
                  </a:lnTo>
                  <a:lnTo>
                    <a:pt x="995495" y="465547"/>
                  </a:lnTo>
                  <a:lnTo>
                    <a:pt x="993272" y="463324"/>
                  </a:lnTo>
                  <a:lnTo>
                    <a:pt x="991048" y="460784"/>
                  </a:lnTo>
                  <a:lnTo>
                    <a:pt x="988825" y="459196"/>
                  </a:lnTo>
                  <a:lnTo>
                    <a:pt x="962143" y="454750"/>
                  </a:lnTo>
                  <a:lnTo>
                    <a:pt x="945943" y="439825"/>
                  </a:lnTo>
                  <a:lnTo>
                    <a:pt x="939908" y="436331"/>
                  </a:lnTo>
                  <a:lnTo>
                    <a:pt x="933555" y="433156"/>
                  </a:lnTo>
                  <a:lnTo>
                    <a:pt x="927202" y="430298"/>
                  </a:lnTo>
                  <a:lnTo>
                    <a:pt x="921167" y="427757"/>
                  </a:lnTo>
                  <a:lnTo>
                    <a:pt x="915131" y="425534"/>
                  </a:lnTo>
                  <a:lnTo>
                    <a:pt x="908778" y="423629"/>
                  </a:lnTo>
                  <a:lnTo>
                    <a:pt x="902426" y="422041"/>
                  </a:lnTo>
                  <a:lnTo>
                    <a:pt x="896390" y="421088"/>
                  </a:lnTo>
                  <a:lnTo>
                    <a:pt x="890038" y="420136"/>
                  </a:lnTo>
                  <a:lnTo>
                    <a:pt x="884002" y="419501"/>
                  </a:lnTo>
                  <a:lnTo>
                    <a:pt x="878285" y="419183"/>
                  </a:lnTo>
                  <a:lnTo>
                    <a:pt x="871932" y="418865"/>
                  </a:lnTo>
                  <a:close/>
                  <a:moveTo>
                    <a:pt x="1477962" y="0"/>
                  </a:moveTo>
                  <a:lnTo>
                    <a:pt x="1622425" y="0"/>
                  </a:lnTo>
                  <a:lnTo>
                    <a:pt x="1622425" y="366713"/>
                  </a:lnTo>
                  <a:lnTo>
                    <a:pt x="1477962" y="366713"/>
                  </a:lnTo>
                  <a:lnTo>
                    <a:pt x="1477962" y="0"/>
                  </a:lnTo>
                  <a:close/>
                  <a:moveTo>
                    <a:pt x="326855" y="0"/>
                  </a:moveTo>
                  <a:lnTo>
                    <a:pt x="1403350" y="0"/>
                  </a:lnTo>
                  <a:lnTo>
                    <a:pt x="1403350" y="1601788"/>
                  </a:lnTo>
                  <a:lnTo>
                    <a:pt x="326855" y="1601788"/>
                  </a:lnTo>
                  <a:lnTo>
                    <a:pt x="326855" y="0"/>
                  </a:lnTo>
                  <a:close/>
                  <a:moveTo>
                    <a:pt x="90211" y="0"/>
                  </a:moveTo>
                  <a:lnTo>
                    <a:pt x="94975" y="0"/>
                  </a:lnTo>
                  <a:lnTo>
                    <a:pt x="212503" y="0"/>
                  </a:lnTo>
                  <a:lnTo>
                    <a:pt x="212503" y="1601788"/>
                  </a:lnTo>
                  <a:lnTo>
                    <a:pt x="94975" y="1601788"/>
                  </a:lnTo>
                  <a:lnTo>
                    <a:pt x="90211" y="1601788"/>
                  </a:lnTo>
                  <a:lnTo>
                    <a:pt x="85446" y="1601471"/>
                  </a:lnTo>
                  <a:lnTo>
                    <a:pt x="80681" y="1600835"/>
                  </a:lnTo>
                  <a:lnTo>
                    <a:pt x="75917" y="1599883"/>
                  </a:lnTo>
                  <a:lnTo>
                    <a:pt x="71470" y="1598930"/>
                  </a:lnTo>
                  <a:lnTo>
                    <a:pt x="67023" y="1597660"/>
                  </a:lnTo>
                  <a:lnTo>
                    <a:pt x="62258" y="1596072"/>
                  </a:lnTo>
                  <a:lnTo>
                    <a:pt x="58129" y="1594484"/>
                  </a:lnTo>
                  <a:lnTo>
                    <a:pt x="53999" y="1592261"/>
                  </a:lnTo>
                  <a:lnTo>
                    <a:pt x="49870" y="1590356"/>
                  </a:lnTo>
                  <a:lnTo>
                    <a:pt x="45740" y="1587815"/>
                  </a:lnTo>
                  <a:lnTo>
                    <a:pt x="41929" y="1585592"/>
                  </a:lnTo>
                  <a:lnTo>
                    <a:pt x="38117" y="1583052"/>
                  </a:lnTo>
                  <a:lnTo>
                    <a:pt x="34623" y="1580194"/>
                  </a:lnTo>
                  <a:lnTo>
                    <a:pt x="31446" y="1577336"/>
                  </a:lnTo>
                  <a:lnTo>
                    <a:pt x="27635" y="1573843"/>
                  </a:lnTo>
                  <a:lnTo>
                    <a:pt x="24776" y="1570667"/>
                  </a:lnTo>
                  <a:lnTo>
                    <a:pt x="21917" y="1567174"/>
                  </a:lnTo>
                  <a:lnTo>
                    <a:pt x="19058" y="1563681"/>
                  </a:lnTo>
                  <a:lnTo>
                    <a:pt x="16517" y="1559870"/>
                  </a:lnTo>
                  <a:lnTo>
                    <a:pt x="13976" y="1556059"/>
                  </a:lnTo>
                  <a:lnTo>
                    <a:pt x="11435" y="1551931"/>
                  </a:lnTo>
                  <a:lnTo>
                    <a:pt x="9211" y="1548120"/>
                  </a:lnTo>
                  <a:lnTo>
                    <a:pt x="7306" y="1543992"/>
                  </a:lnTo>
                  <a:lnTo>
                    <a:pt x="5717" y="1539228"/>
                  </a:lnTo>
                  <a:lnTo>
                    <a:pt x="4447" y="1535100"/>
                  </a:lnTo>
                  <a:lnTo>
                    <a:pt x="3176" y="1530654"/>
                  </a:lnTo>
                  <a:lnTo>
                    <a:pt x="1906" y="1525891"/>
                  </a:lnTo>
                  <a:lnTo>
                    <a:pt x="1270" y="1521127"/>
                  </a:lnTo>
                  <a:lnTo>
                    <a:pt x="635" y="1516364"/>
                  </a:lnTo>
                  <a:lnTo>
                    <a:pt x="317" y="1511600"/>
                  </a:lnTo>
                  <a:lnTo>
                    <a:pt x="0" y="1506837"/>
                  </a:lnTo>
                  <a:lnTo>
                    <a:pt x="0" y="94951"/>
                  </a:lnTo>
                  <a:lnTo>
                    <a:pt x="317" y="90188"/>
                  </a:lnTo>
                  <a:lnTo>
                    <a:pt x="635" y="85424"/>
                  </a:lnTo>
                  <a:lnTo>
                    <a:pt x="1270" y="80661"/>
                  </a:lnTo>
                  <a:lnTo>
                    <a:pt x="1906" y="75580"/>
                  </a:lnTo>
                  <a:lnTo>
                    <a:pt x="3176" y="71134"/>
                  </a:lnTo>
                  <a:lnTo>
                    <a:pt x="4447" y="66688"/>
                  </a:lnTo>
                  <a:lnTo>
                    <a:pt x="5717" y="62560"/>
                  </a:lnTo>
                  <a:lnTo>
                    <a:pt x="7306" y="57796"/>
                  </a:lnTo>
                  <a:lnTo>
                    <a:pt x="9211" y="53668"/>
                  </a:lnTo>
                  <a:lnTo>
                    <a:pt x="11435" y="49857"/>
                  </a:lnTo>
                  <a:lnTo>
                    <a:pt x="13976" y="45729"/>
                  </a:lnTo>
                  <a:lnTo>
                    <a:pt x="16517" y="41601"/>
                  </a:lnTo>
                  <a:lnTo>
                    <a:pt x="19058" y="38107"/>
                  </a:lnTo>
                  <a:lnTo>
                    <a:pt x="21917" y="34614"/>
                  </a:lnTo>
                  <a:lnTo>
                    <a:pt x="24776" y="31121"/>
                  </a:lnTo>
                  <a:lnTo>
                    <a:pt x="27635" y="27945"/>
                  </a:lnTo>
                  <a:lnTo>
                    <a:pt x="31446" y="24452"/>
                  </a:lnTo>
                  <a:lnTo>
                    <a:pt x="34623" y="21594"/>
                  </a:lnTo>
                  <a:lnTo>
                    <a:pt x="38117" y="18736"/>
                  </a:lnTo>
                  <a:lnTo>
                    <a:pt x="41929" y="16195"/>
                  </a:lnTo>
                  <a:lnTo>
                    <a:pt x="45740" y="13655"/>
                  </a:lnTo>
                  <a:lnTo>
                    <a:pt x="49870" y="11432"/>
                  </a:lnTo>
                  <a:lnTo>
                    <a:pt x="53999" y="9527"/>
                  </a:lnTo>
                  <a:lnTo>
                    <a:pt x="58129" y="7304"/>
                  </a:lnTo>
                  <a:lnTo>
                    <a:pt x="62258" y="5716"/>
                  </a:lnTo>
                  <a:lnTo>
                    <a:pt x="67023" y="4128"/>
                  </a:lnTo>
                  <a:lnTo>
                    <a:pt x="71470" y="2858"/>
                  </a:lnTo>
                  <a:lnTo>
                    <a:pt x="75917" y="1905"/>
                  </a:lnTo>
                  <a:lnTo>
                    <a:pt x="80681" y="952"/>
                  </a:lnTo>
                  <a:lnTo>
                    <a:pt x="85446" y="317"/>
                  </a:lnTo>
                  <a:lnTo>
                    <a:pt x="9021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normAutofit lnSpcReduction="10000"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5" name="Content Placeholder 2"/>
          <p:cNvSpPr txBox="1">
            <a:spLocks/>
          </p:cNvSpPr>
          <p:nvPr/>
        </p:nvSpPr>
        <p:spPr>
          <a:xfrm>
            <a:off x="4674616" y="2145404"/>
            <a:ext cx="6698365" cy="510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您的内容打在这里，或者通过复制您的文本后，在此框中选择粘贴，并选择只保留文字；您的内容打在这里，或者通过复制您的文本后，在此框中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491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1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实践难点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44723" y="3587033"/>
            <a:ext cx="1443507" cy="1445536"/>
            <a:chOff x="925080" y="2842151"/>
            <a:chExt cx="1134462" cy="1136057"/>
          </a:xfrm>
        </p:grpSpPr>
        <p:sp>
          <p:nvSpPr>
            <p:cNvPr id="4" name="MH_Other_3"/>
            <p:cNvSpPr/>
            <p:nvPr>
              <p:custDataLst>
                <p:tags r:id="rId11"/>
              </p:custDataLst>
            </p:nvPr>
          </p:nvSpPr>
          <p:spPr>
            <a:xfrm>
              <a:off x="925080" y="2842151"/>
              <a:ext cx="1134462" cy="1136057"/>
            </a:xfrm>
            <a:prstGeom prst="teardrop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4000" rIns="81000" anchor="ctr"/>
            <a:lstStyle/>
            <a:p>
              <a:pPr algn="ctr">
                <a:defRPr/>
              </a:pPr>
              <a:endParaRPr lang="th-TH" sz="3600" dirty="0"/>
            </a:p>
          </p:txBody>
        </p:sp>
        <p:sp>
          <p:nvSpPr>
            <p:cNvPr id="5" name="MH_Other_5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1258558" y="3129356"/>
              <a:ext cx="467506" cy="502609"/>
            </a:xfrm>
            <a:custGeom>
              <a:avLst/>
              <a:gdLst>
                <a:gd name="T0" fmla="*/ 2147483646 w 67"/>
                <a:gd name="T1" fmla="*/ 2147483646 h 72"/>
                <a:gd name="T2" fmla="*/ 2147483646 w 67"/>
                <a:gd name="T3" fmla="*/ 2147483646 h 72"/>
                <a:gd name="T4" fmla="*/ 2147483646 w 67"/>
                <a:gd name="T5" fmla="*/ 2147483646 h 72"/>
                <a:gd name="T6" fmla="*/ 0 w 67"/>
                <a:gd name="T7" fmla="*/ 2147483646 h 72"/>
                <a:gd name="T8" fmla="*/ 0 w 67"/>
                <a:gd name="T9" fmla="*/ 2147483646 h 72"/>
                <a:gd name="T10" fmla="*/ 2147483646 w 67"/>
                <a:gd name="T11" fmla="*/ 2147483646 h 72"/>
                <a:gd name="T12" fmla="*/ 2147483646 w 67"/>
                <a:gd name="T13" fmla="*/ 2147483646 h 72"/>
                <a:gd name="T14" fmla="*/ 2147483646 w 67"/>
                <a:gd name="T15" fmla="*/ 2147483646 h 72"/>
                <a:gd name="T16" fmla="*/ 2147483646 w 67"/>
                <a:gd name="T17" fmla="*/ 0 h 72"/>
                <a:gd name="T18" fmla="*/ 2147483646 w 67"/>
                <a:gd name="T19" fmla="*/ 0 h 72"/>
                <a:gd name="T20" fmla="*/ 2147483646 w 67"/>
                <a:gd name="T21" fmla="*/ 2147483646 h 72"/>
                <a:gd name="T22" fmla="*/ 2147483646 w 67"/>
                <a:gd name="T23" fmla="*/ 2147483646 h 72"/>
                <a:gd name="T24" fmla="*/ 2147483646 w 67"/>
                <a:gd name="T25" fmla="*/ 2147483646 h 72"/>
                <a:gd name="T26" fmla="*/ 2147483646 w 67"/>
                <a:gd name="T27" fmla="*/ 2147483646 h 72"/>
                <a:gd name="T28" fmla="*/ 2147483646 w 67"/>
                <a:gd name="T29" fmla="*/ 0 h 72"/>
                <a:gd name="T30" fmla="*/ 2147483646 w 67"/>
                <a:gd name="T31" fmla="*/ 0 h 72"/>
                <a:gd name="T32" fmla="*/ 2147483646 w 67"/>
                <a:gd name="T33" fmla="*/ 2147483646 h 72"/>
                <a:gd name="T34" fmla="*/ 2147483646 w 67"/>
                <a:gd name="T35" fmla="*/ 2147483646 h 72"/>
                <a:gd name="T36" fmla="*/ 2147483646 w 67"/>
                <a:gd name="T37" fmla="*/ 2147483646 h 72"/>
                <a:gd name="T38" fmla="*/ 2147483646 w 67"/>
                <a:gd name="T39" fmla="*/ 2147483646 h 72"/>
                <a:gd name="T40" fmla="*/ 2147483646 w 67"/>
                <a:gd name="T41" fmla="*/ 2147483646 h 72"/>
                <a:gd name="T42" fmla="*/ 2147483646 w 67"/>
                <a:gd name="T43" fmla="*/ 2147483646 h 72"/>
                <a:gd name="T44" fmla="*/ 2147483646 w 67"/>
                <a:gd name="T45" fmla="*/ 2147483646 h 72"/>
                <a:gd name="T46" fmla="*/ 2147483646 w 67"/>
                <a:gd name="T47" fmla="*/ 2147483646 h 72"/>
                <a:gd name="T48" fmla="*/ 2147483646 w 67"/>
                <a:gd name="T49" fmla="*/ 2147483646 h 72"/>
                <a:gd name="T50" fmla="*/ 2147483646 w 67"/>
                <a:gd name="T51" fmla="*/ 2147483646 h 72"/>
                <a:gd name="T52" fmla="*/ 2147483646 w 67"/>
                <a:gd name="T53" fmla="*/ 2147483646 h 72"/>
                <a:gd name="T54" fmla="*/ 2147483646 w 67"/>
                <a:gd name="T55" fmla="*/ 2147483646 h 72"/>
                <a:gd name="T56" fmla="*/ 2147483646 w 67"/>
                <a:gd name="T57" fmla="*/ 2147483646 h 72"/>
                <a:gd name="T58" fmla="*/ 2147483646 w 67"/>
                <a:gd name="T59" fmla="*/ 2147483646 h 72"/>
                <a:gd name="T60" fmla="*/ 2147483646 w 67"/>
                <a:gd name="T61" fmla="*/ 2147483646 h 72"/>
                <a:gd name="T62" fmla="*/ 2147483646 w 67"/>
                <a:gd name="T63" fmla="*/ 2147483646 h 72"/>
                <a:gd name="T64" fmla="*/ 2147483646 w 67"/>
                <a:gd name="T65" fmla="*/ 2147483646 h 72"/>
                <a:gd name="T66" fmla="*/ 2147483646 w 67"/>
                <a:gd name="T67" fmla="*/ 2147483646 h 72"/>
                <a:gd name="T68" fmla="*/ 2147483646 w 67"/>
                <a:gd name="T69" fmla="*/ 2147483646 h 72"/>
                <a:gd name="T70" fmla="*/ 2147483646 w 67"/>
                <a:gd name="T71" fmla="*/ 2147483646 h 72"/>
                <a:gd name="T72" fmla="*/ 2147483646 w 67"/>
                <a:gd name="T73" fmla="*/ 2147483646 h 72"/>
                <a:gd name="T74" fmla="*/ 2147483646 w 67"/>
                <a:gd name="T75" fmla="*/ 2147483646 h 72"/>
                <a:gd name="T76" fmla="*/ 2147483646 w 67"/>
                <a:gd name="T77" fmla="*/ 2147483646 h 72"/>
                <a:gd name="T78" fmla="*/ 2147483646 w 67"/>
                <a:gd name="T79" fmla="*/ 2147483646 h 72"/>
                <a:gd name="T80" fmla="*/ 2147483646 w 67"/>
                <a:gd name="T81" fmla="*/ 2147483646 h 72"/>
                <a:gd name="T82" fmla="*/ 2147483646 w 67"/>
                <a:gd name="T83" fmla="*/ 2147483646 h 72"/>
                <a:gd name="T84" fmla="*/ 2147483646 w 67"/>
                <a:gd name="T85" fmla="*/ 2147483646 h 72"/>
                <a:gd name="T86" fmla="*/ 2147483646 w 67"/>
                <a:gd name="T87" fmla="*/ 2147483646 h 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959287" y="3587033"/>
            <a:ext cx="2030247" cy="2030247"/>
            <a:chOff x="2115386" y="2842151"/>
            <a:chExt cx="1595585" cy="1595585"/>
          </a:xfrm>
        </p:grpSpPr>
        <p:sp>
          <p:nvSpPr>
            <p:cNvPr id="7" name="MH_Other_1"/>
            <p:cNvSpPr/>
            <p:nvPr>
              <p:custDataLst>
                <p:tags r:id="rId9"/>
              </p:custDataLst>
            </p:nvPr>
          </p:nvSpPr>
          <p:spPr>
            <a:xfrm rot="16200000">
              <a:off x="2115386" y="2842151"/>
              <a:ext cx="1595585" cy="1595585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7000" tIns="27000" rIns="81000" anchor="ctr"/>
            <a:lstStyle/>
            <a:p>
              <a:pPr algn="ctr">
                <a:defRPr/>
              </a:pPr>
              <a:endParaRPr lang="th-TH" sz="3600" dirty="0"/>
            </a:p>
          </p:txBody>
        </p:sp>
        <p:sp>
          <p:nvSpPr>
            <p:cNvPr id="8" name="MH_Other_6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2659482" y="3381460"/>
              <a:ext cx="507396" cy="437190"/>
            </a:xfrm>
            <a:custGeom>
              <a:avLst/>
              <a:gdLst>
                <a:gd name="T0" fmla="*/ 2147483646 w 73"/>
                <a:gd name="T1" fmla="*/ 2147483646 h 63"/>
                <a:gd name="T2" fmla="*/ 2147483646 w 73"/>
                <a:gd name="T3" fmla="*/ 2147483646 h 63"/>
                <a:gd name="T4" fmla="*/ 2147483646 w 73"/>
                <a:gd name="T5" fmla="*/ 2147483646 h 63"/>
                <a:gd name="T6" fmla="*/ 2147483646 w 73"/>
                <a:gd name="T7" fmla="*/ 2147483646 h 63"/>
                <a:gd name="T8" fmla="*/ 2147483646 w 73"/>
                <a:gd name="T9" fmla="*/ 2147483646 h 63"/>
                <a:gd name="T10" fmla="*/ 2147483646 w 73"/>
                <a:gd name="T11" fmla="*/ 2147483646 h 63"/>
                <a:gd name="T12" fmla="*/ 2147483646 w 73"/>
                <a:gd name="T13" fmla="*/ 2147483646 h 63"/>
                <a:gd name="T14" fmla="*/ 2147483646 w 73"/>
                <a:gd name="T15" fmla="*/ 2147483646 h 63"/>
                <a:gd name="T16" fmla="*/ 2147483646 w 73"/>
                <a:gd name="T17" fmla="*/ 2147483646 h 63"/>
                <a:gd name="T18" fmla="*/ 0 w 73"/>
                <a:gd name="T19" fmla="*/ 2147483646 h 63"/>
                <a:gd name="T20" fmla="*/ 0 w 73"/>
                <a:gd name="T21" fmla="*/ 2147483646 h 63"/>
                <a:gd name="T22" fmla="*/ 2147483646 w 73"/>
                <a:gd name="T23" fmla="*/ 0 h 63"/>
                <a:gd name="T24" fmla="*/ 2147483646 w 73"/>
                <a:gd name="T25" fmla="*/ 0 h 63"/>
                <a:gd name="T26" fmla="*/ 2147483646 w 73"/>
                <a:gd name="T27" fmla="*/ 2147483646 h 63"/>
                <a:gd name="T28" fmla="*/ 2147483646 w 73"/>
                <a:gd name="T29" fmla="*/ 2147483646 h 63"/>
                <a:gd name="T30" fmla="*/ 2147483646 w 73"/>
                <a:gd name="T31" fmla="*/ 2147483646 h 63"/>
                <a:gd name="T32" fmla="*/ 2147483646 w 73"/>
                <a:gd name="T33" fmla="*/ 2147483646 h 63"/>
                <a:gd name="T34" fmla="*/ 2147483646 w 73"/>
                <a:gd name="T35" fmla="*/ 2147483646 h 63"/>
                <a:gd name="T36" fmla="*/ 2147483646 w 73"/>
                <a:gd name="T37" fmla="*/ 2147483646 h 63"/>
                <a:gd name="T38" fmla="*/ 2147483646 w 73"/>
                <a:gd name="T39" fmla="*/ 2147483646 h 63"/>
                <a:gd name="T40" fmla="*/ 2147483646 w 73"/>
                <a:gd name="T41" fmla="*/ 2147483646 h 63"/>
                <a:gd name="T42" fmla="*/ 2147483646 w 73"/>
                <a:gd name="T43" fmla="*/ 2147483646 h 63"/>
                <a:gd name="T44" fmla="*/ 2147483646 w 73"/>
                <a:gd name="T45" fmla="*/ 2147483646 h 63"/>
                <a:gd name="T46" fmla="*/ 2147483646 w 73"/>
                <a:gd name="T47" fmla="*/ 2147483646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59287" y="2072469"/>
            <a:ext cx="1445537" cy="1443506"/>
            <a:chOff x="2115386" y="1651845"/>
            <a:chExt cx="1136057" cy="1134461"/>
          </a:xfrm>
        </p:grpSpPr>
        <p:sp>
          <p:nvSpPr>
            <p:cNvPr id="10" name="MH_Other_2"/>
            <p:cNvSpPr/>
            <p:nvPr>
              <p:custDataLst>
                <p:tags r:id="rId7"/>
              </p:custDataLst>
            </p:nvPr>
          </p:nvSpPr>
          <p:spPr>
            <a:xfrm rot="10800000">
              <a:off x="2115386" y="1651845"/>
              <a:ext cx="1136057" cy="1134461"/>
            </a:xfrm>
            <a:prstGeom prst="teardrop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tIns="27000" rIns="27000" anchor="ctr"/>
            <a:lstStyle/>
            <a:p>
              <a:pPr algn="ctr">
                <a:defRPr/>
              </a:pPr>
              <a:endParaRPr lang="th-TH" sz="4000" dirty="0"/>
            </a:p>
          </p:txBody>
        </p:sp>
        <p:sp>
          <p:nvSpPr>
            <p:cNvPr id="11" name="MH_Other_7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429718" y="2039571"/>
              <a:ext cx="507396" cy="382940"/>
            </a:xfrm>
            <a:custGeom>
              <a:avLst/>
              <a:gdLst>
                <a:gd name="T0" fmla="*/ 2147483646 w 158"/>
                <a:gd name="T1" fmla="*/ 2147483646 h 119"/>
                <a:gd name="T2" fmla="*/ 0 w 158"/>
                <a:gd name="T3" fmla="*/ 2147483646 h 119"/>
                <a:gd name="T4" fmla="*/ 0 w 158"/>
                <a:gd name="T5" fmla="*/ 0 h 119"/>
                <a:gd name="T6" fmla="*/ 2147483646 w 158"/>
                <a:gd name="T7" fmla="*/ 0 h 119"/>
                <a:gd name="T8" fmla="*/ 2147483646 w 158"/>
                <a:gd name="T9" fmla="*/ 2147483646 h 119"/>
                <a:gd name="T10" fmla="*/ 2147483646 w 158"/>
                <a:gd name="T11" fmla="*/ 2147483646 h 119"/>
                <a:gd name="T12" fmla="*/ 2147483646 w 158"/>
                <a:gd name="T13" fmla="*/ 2147483646 h 119"/>
                <a:gd name="T14" fmla="*/ 2147483646 w 158"/>
                <a:gd name="T15" fmla="*/ 2147483646 h 119"/>
                <a:gd name="T16" fmla="*/ 2147483646 w 158"/>
                <a:gd name="T17" fmla="*/ 2147483646 h 119"/>
                <a:gd name="T18" fmla="*/ 2147483646 w 158"/>
                <a:gd name="T19" fmla="*/ 2147483646 h 119"/>
                <a:gd name="T20" fmla="*/ 2147483646 w 158"/>
                <a:gd name="T21" fmla="*/ 2147483646 h 119"/>
                <a:gd name="T22" fmla="*/ 2147483646 w 158"/>
                <a:gd name="T23" fmla="*/ 2147483646 h 119"/>
                <a:gd name="T24" fmla="*/ 2147483646 w 158"/>
                <a:gd name="T25" fmla="*/ 2147483646 h 119"/>
                <a:gd name="T26" fmla="*/ 2147483646 w 158"/>
                <a:gd name="T27" fmla="*/ 2147483646 h 119"/>
                <a:gd name="T28" fmla="*/ 2147483646 w 158"/>
                <a:gd name="T29" fmla="*/ 2147483646 h 119"/>
                <a:gd name="T30" fmla="*/ 2147483646 w 158"/>
                <a:gd name="T31" fmla="*/ 2147483646 h 119"/>
                <a:gd name="T32" fmla="*/ 2147483646 w 158"/>
                <a:gd name="T33" fmla="*/ 2147483646 h 119"/>
                <a:gd name="T34" fmla="*/ 2147483646 w 158"/>
                <a:gd name="T35" fmla="*/ 2147483646 h 119"/>
                <a:gd name="T36" fmla="*/ 2147483646 w 158"/>
                <a:gd name="T37" fmla="*/ 2147483646 h 119"/>
                <a:gd name="T38" fmla="*/ 2147483646 w 158"/>
                <a:gd name="T39" fmla="*/ 2147483646 h 119"/>
                <a:gd name="T40" fmla="*/ 2147483646 w 158"/>
                <a:gd name="T41" fmla="*/ 2147483646 h 119"/>
                <a:gd name="T42" fmla="*/ 2147483646 w 158"/>
                <a:gd name="T43" fmla="*/ 2147483646 h 119"/>
                <a:gd name="T44" fmla="*/ 2147483646 w 158"/>
                <a:gd name="T45" fmla="*/ 2147483646 h 119"/>
                <a:gd name="T46" fmla="*/ 2147483646 w 158"/>
                <a:gd name="T47" fmla="*/ 2147483646 h 119"/>
                <a:gd name="T48" fmla="*/ 2147483646 w 158"/>
                <a:gd name="T49" fmla="*/ 2147483646 h 119"/>
                <a:gd name="T50" fmla="*/ 2147483646 w 158"/>
                <a:gd name="T51" fmla="*/ 2147483646 h 119"/>
                <a:gd name="T52" fmla="*/ 2147483646 w 158"/>
                <a:gd name="T53" fmla="*/ 2147483646 h 11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36601" y="2086681"/>
            <a:ext cx="1443507" cy="1443507"/>
            <a:chOff x="918697" y="1663014"/>
            <a:chExt cx="1134462" cy="1134462"/>
          </a:xfrm>
        </p:grpSpPr>
        <p:sp>
          <p:nvSpPr>
            <p:cNvPr id="13" name="MH_Other_4"/>
            <p:cNvSpPr/>
            <p:nvPr>
              <p:custDataLst>
                <p:tags r:id="rId5"/>
              </p:custDataLst>
            </p:nvPr>
          </p:nvSpPr>
          <p:spPr>
            <a:xfrm rot="5400000">
              <a:off x="918697" y="1663014"/>
              <a:ext cx="1134462" cy="113446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81000" tIns="27000" rIns="0" anchor="ctr"/>
            <a:lstStyle/>
            <a:p>
              <a:pPr algn="ctr">
                <a:defRPr/>
              </a:pPr>
              <a:endParaRPr lang="th-TH" sz="3600" dirty="0"/>
            </a:p>
          </p:txBody>
        </p:sp>
        <p:sp>
          <p:nvSpPr>
            <p:cNvPr id="14" name="MH_Other_8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1319190" y="1961388"/>
              <a:ext cx="347837" cy="585579"/>
            </a:xfrm>
            <a:custGeom>
              <a:avLst/>
              <a:gdLst>
                <a:gd name="T0" fmla="*/ 2147483646 w 29"/>
                <a:gd name="T1" fmla="*/ 2147483646 h 49"/>
                <a:gd name="T2" fmla="*/ 2147483646 w 29"/>
                <a:gd name="T3" fmla="*/ 2147483646 h 49"/>
                <a:gd name="T4" fmla="*/ 2147483646 w 29"/>
                <a:gd name="T5" fmla="*/ 2147483646 h 49"/>
                <a:gd name="T6" fmla="*/ 0 w 29"/>
                <a:gd name="T7" fmla="*/ 2147483646 h 49"/>
                <a:gd name="T8" fmla="*/ 0 w 29"/>
                <a:gd name="T9" fmla="*/ 2147483646 h 49"/>
                <a:gd name="T10" fmla="*/ 2147483646 w 29"/>
                <a:gd name="T11" fmla="*/ 0 h 49"/>
                <a:gd name="T12" fmla="*/ 2147483646 w 29"/>
                <a:gd name="T13" fmla="*/ 0 h 49"/>
                <a:gd name="T14" fmla="*/ 2147483646 w 29"/>
                <a:gd name="T15" fmla="*/ 2147483646 h 49"/>
                <a:gd name="T16" fmla="*/ 2147483646 w 29"/>
                <a:gd name="T17" fmla="*/ 2147483646 h 49"/>
                <a:gd name="T18" fmla="*/ 2147483646 w 29"/>
                <a:gd name="T19" fmla="*/ 2147483646 h 49"/>
                <a:gd name="T20" fmla="*/ 2147483646 w 29"/>
                <a:gd name="T21" fmla="*/ 2147483646 h 49"/>
                <a:gd name="T22" fmla="*/ 2147483646 w 29"/>
                <a:gd name="T23" fmla="*/ 2147483646 h 49"/>
                <a:gd name="T24" fmla="*/ 2147483646 w 29"/>
                <a:gd name="T25" fmla="*/ 2147483646 h 49"/>
                <a:gd name="T26" fmla="*/ 2147483646 w 29"/>
                <a:gd name="T27" fmla="*/ 2147483646 h 49"/>
                <a:gd name="T28" fmla="*/ 2147483646 w 29"/>
                <a:gd name="T29" fmla="*/ 2147483646 h 49"/>
                <a:gd name="T30" fmla="*/ 2147483646 w 29"/>
                <a:gd name="T31" fmla="*/ 2147483646 h 49"/>
                <a:gd name="T32" fmla="*/ 2147483646 w 29"/>
                <a:gd name="T33" fmla="*/ 2147483646 h 49"/>
                <a:gd name="T34" fmla="*/ 2147483646 w 29"/>
                <a:gd name="T35" fmla="*/ 2147483646 h 49"/>
                <a:gd name="T36" fmla="*/ 2147483646 w 29"/>
                <a:gd name="T37" fmla="*/ 2147483646 h 49"/>
                <a:gd name="T38" fmla="*/ 2147483646 w 29"/>
                <a:gd name="T39" fmla="*/ 2147483646 h 49"/>
                <a:gd name="T40" fmla="*/ 2147483646 w 29"/>
                <a:gd name="T41" fmla="*/ 2147483646 h 49"/>
                <a:gd name="T42" fmla="*/ 2147483646 w 29"/>
                <a:gd name="T43" fmla="*/ 2147483646 h 49"/>
                <a:gd name="T44" fmla="*/ 2147483646 w 29"/>
                <a:gd name="T45" fmla="*/ 2147483646 h 49"/>
                <a:gd name="T46" fmla="*/ 2147483646 w 29"/>
                <a:gd name="T47" fmla="*/ 2147483646 h 49"/>
                <a:gd name="T48" fmla="*/ 2147483646 w 29"/>
                <a:gd name="T49" fmla="*/ 2147483646 h 49"/>
                <a:gd name="T50" fmla="*/ 2147483646 w 29"/>
                <a:gd name="T51" fmla="*/ 2147483646 h 49"/>
                <a:gd name="T52" fmla="*/ 2147483646 w 29"/>
                <a:gd name="T53" fmla="*/ 2147483646 h 49"/>
                <a:gd name="T54" fmla="*/ 2147483646 w 29"/>
                <a:gd name="T55" fmla="*/ 2147483646 h 49"/>
                <a:gd name="T56" fmla="*/ 2147483646 w 29"/>
                <a:gd name="T57" fmla="*/ 2147483646 h 49"/>
                <a:gd name="T58" fmla="*/ 2147483646 w 29"/>
                <a:gd name="T59" fmla="*/ 2147483646 h 4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/>
            </a:p>
          </p:txBody>
        </p:sp>
      </p:grpSp>
      <p:sp>
        <p:nvSpPr>
          <p:cNvPr id="15" name="MH_SubTitle_1"/>
          <p:cNvSpPr/>
          <p:nvPr>
            <p:custDataLst>
              <p:tags r:id="rId1"/>
            </p:custDataLst>
          </p:nvPr>
        </p:nvSpPr>
        <p:spPr>
          <a:xfrm>
            <a:off x="6668296" y="2086681"/>
            <a:ext cx="1776467" cy="483200"/>
          </a:xfrm>
          <a:prstGeom prst="roundRect">
            <a:avLst>
              <a:gd name="adj" fmla="val 2111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</a:t>
            </a:r>
            <a:r>
              <a:rPr lang="zh-CN" altLang="en-US" sz="1600" dirty="0">
                <a:solidFill>
                  <a:srgbClr val="FFFFFF"/>
                </a:solidFill>
              </a:rPr>
              <a:t>标题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MH_SubTitle_2"/>
          <p:cNvSpPr/>
          <p:nvPr>
            <p:custDataLst>
              <p:tags r:id="rId2"/>
            </p:custDataLst>
          </p:nvPr>
        </p:nvSpPr>
        <p:spPr>
          <a:xfrm>
            <a:off x="9386795" y="2086681"/>
            <a:ext cx="1778497" cy="483200"/>
          </a:xfrm>
          <a:prstGeom prst="roundRect">
            <a:avLst>
              <a:gd name="adj" fmla="val 2111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添加标题</a:t>
            </a:r>
            <a:endParaRPr lang="en-US" altLang="zh-CN" sz="1600" dirty="0">
              <a:solidFill>
                <a:srgbClr val="FFFFFF"/>
              </a:solidFill>
            </a:endParaRPr>
          </a:p>
        </p:txBody>
      </p:sp>
      <p:sp>
        <p:nvSpPr>
          <p:cNvPr id="17" name="MH_SubTitle_3"/>
          <p:cNvSpPr/>
          <p:nvPr>
            <p:custDataLst>
              <p:tags r:id="rId3"/>
            </p:custDataLst>
          </p:nvPr>
        </p:nvSpPr>
        <p:spPr>
          <a:xfrm>
            <a:off x="6668296" y="4084443"/>
            <a:ext cx="1776467" cy="483200"/>
          </a:xfrm>
          <a:prstGeom prst="roundRect">
            <a:avLst>
              <a:gd name="adj" fmla="val 2111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添加标题</a:t>
            </a:r>
            <a:endParaRPr lang="en-US" altLang="zh-CN" sz="1600" dirty="0">
              <a:solidFill>
                <a:srgbClr val="FFFFFF"/>
              </a:solidFill>
            </a:endParaRPr>
          </a:p>
        </p:txBody>
      </p:sp>
      <p:sp>
        <p:nvSpPr>
          <p:cNvPr id="18" name="MH_SubTitle_4"/>
          <p:cNvSpPr/>
          <p:nvPr>
            <p:custDataLst>
              <p:tags r:id="rId4"/>
            </p:custDataLst>
          </p:nvPr>
        </p:nvSpPr>
        <p:spPr>
          <a:xfrm>
            <a:off x="9386795" y="4084443"/>
            <a:ext cx="1778497" cy="483200"/>
          </a:xfrm>
          <a:prstGeom prst="roundRect">
            <a:avLst>
              <a:gd name="adj" fmla="val 2111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添加标题</a:t>
            </a:r>
            <a:endParaRPr lang="en-US" altLang="zh-CN" sz="1600" dirty="0">
              <a:solidFill>
                <a:srgbClr val="FFFFFF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528896" y="2712121"/>
            <a:ext cx="2055264" cy="10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文字，您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这里或者粘贴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9248411" y="2739823"/>
            <a:ext cx="2055264" cy="10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文字，您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这里或者粘贴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53823" y="4734389"/>
            <a:ext cx="2055264" cy="10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文字，您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这里或者粘贴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273338" y="4762090"/>
            <a:ext cx="2055264" cy="10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文字，您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的内容打在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这里或者粘贴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53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2210764" y="52017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案例对比分析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736165" y="1765968"/>
            <a:ext cx="0" cy="4185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6288191" y="3220687"/>
            <a:ext cx="895948" cy="895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VS</a:t>
            </a:r>
            <a:endParaRPr lang="zh-CN" altLang="en-US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2766739" y="2547880"/>
            <a:ext cx="342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213">
              <a:lnSpc>
                <a:spcPct val="150000"/>
              </a:lnSpc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保留文字，您的内容打在</a:t>
            </a:r>
            <a:endParaRPr lang="zh-CN" altLang="en-US" sz="1100" dirty="0"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362815" y="2020044"/>
            <a:ext cx="2587663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zh-CN" altLang="en-US" sz="2400" dirty="0" smtClean="0">
                <a:solidFill>
                  <a:sysClr val="windowText" lastClr="000000"/>
                </a:solidFill>
                <a:ea typeface="微软雅黑" panose="020B0503020204020204" pitchFamily="34" charset="-122"/>
              </a:rPr>
              <a:t>对比数据一</a:t>
            </a:r>
            <a:endParaRPr lang="zh-CN" altLang="en-US" sz="240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7286930" y="2036778"/>
            <a:ext cx="2587663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spcBef>
                <a:spcPct val="0"/>
              </a:spcBef>
              <a:defRPr sz="2400" b="1">
                <a:gradFill>
                  <a:gsLst>
                    <a:gs pos="0">
                      <a:srgbClr val="BE8C83"/>
                    </a:gs>
                    <a:gs pos="100000">
                      <a:srgbClr val="BE8C83"/>
                    </a:gs>
                    <a:gs pos="50000">
                      <a:srgbClr val="FFEEE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b="0" dirty="0" smtClean="0">
                <a:solidFill>
                  <a:sysClr val="windowText" lastClr="000000"/>
                </a:solidFill>
                <a:latin typeface="+mn-lt"/>
              </a:rPr>
              <a:t>对比数据二</a:t>
            </a:r>
            <a:endParaRPr lang="zh-CN" altLang="en-US" b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7309401" y="2575720"/>
            <a:ext cx="3478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213">
              <a:lnSpc>
                <a:spcPct val="150000"/>
              </a:lnSpc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您的内容打在这里，或者通过复制您的文本后，在此框中选择粘贴，并选择只保留文字。您的内容打在这里，或者通过复制您的文本后，在此框中选择粘贴，并选择只保留文字，您的内容打在</a:t>
            </a:r>
            <a:endParaRPr lang="zh-CN" altLang="en-US" sz="1100" dirty="0"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48896" y="4507571"/>
            <a:ext cx="2009400" cy="239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47278" y="4888110"/>
            <a:ext cx="2803200" cy="2398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80033" y="5302406"/>
            <a:ext cx="2283232" cy="239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4284884" y="4507571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对比数据一：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4285286" y="4888110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对比数据二：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17" name="TextBox 21"/>
          <p:cNvSpPr txBox="1"/>
          <p:nvPr/>
        </p:nvSpPr>
        <p:spPr>
          <a:xfrm>
            <a:off x="4285286" y="5307940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对比数据三：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760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18" name="矩形 17"/>
          <p:cNvSpPr/>
          <p:nvPr/>
        </p:nvSpPr>
        <p:spPr>
          <a:xfrm>
            <a:off x="3496571" y="5733034"/>
            <a:ext cx="2466081" cy="2398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21"/>
          <p:cNvSpPr txBox="1"/>
          <p:nvPr/>
        </p:nvSpPr>
        <p:spPr>
          <a:xfrm>
            <a:off x="4285286" y="5738569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对比数据四：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550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21" name="矩形 20"/>
          <p:cNvSpPr/>
          <p:nvPr/>
        </p:nvSpPr>
        <p:spPr>
          <a:xfrm>
            <a:off x="7439144" y="4539794"/>
            <a:ext cx="2009400" cy="239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451931" y="4920333"/>
            <a:ext cx="2803200" cy="2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39145" y="5324363"/>
            <a:ext cx="2283232" cy="239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451930" y="5715643"/>
            <a:ext cx="2603086" cy="2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7712448" y="4513729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对比数据一：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</a:t>
            </a: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7712448" y="4914798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对比数据二：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27" name="TextBox 21"/>
          <p:cNvSpPr txBox="1"/>
          <p:nvPr/>
        </p:nvSpPr>
        <p:spPr>
          <a:xfrm>
            <a:off x="7712448" y="5324363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对比数据三：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760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28" name="TextBox 21"/>
          <p:cNvSpPr txBox="1"/>
          <p:nvPr/>
        </p:nvSpPr>
        <p:spPr>
          <a:xfrm>
            <a:off x="7712448" y="5713931"/>
            <a:ext cx="1308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对比数据四：</a:t>
            </a:r>
            <a:r>
              <a:rPr lang="en-US" altLang="zh-CN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550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</p:spTree>
    <p:extLst>
      <p:ext uri="{BB962C8B-B14F-4D97-AF65-F5344CB8AC3E}">
        <p14:creationId xmlns:p14="http://schemas.microsoft.com/office/powerpoint/2010/main" val="1862676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  <p:bldP spid="10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103753" y="2982389"/>
            <a:ext cx="42410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400" kern="100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imes New Roman" panose="02020603050405020304" pitchFamily="18" charset="0"/>
              </a:rPr>
              <a:t>研究成果与应用</a:t>
            </a:r>
            <a:endParaRPr lang="zh-CN" altLang="zh-CN" sz="4400" kern="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20117" y="3957161"/>
            <a:ext cx="155188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研究目标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成果形式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应用前景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00295" y="3854495"/>
            <a:ext cx="42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5434135" y="1315452"/>
            <a:ext cx="1580321" cy="1580321"/>
            <a:chOff x="5434135" y="1315452"/>
            <a:chExt cx="1580321" cy="1580321"/>
          </a:xfrm>
        </p:grpSpPr>
        <p:sp>
          <p:nvSpPr>
            <p:cNvPr id="2" name="椭圆 1"/>
            <p:cNvSpPr/>
            <p:nvPr/>
          </p:nvSpPr>
          <p:spPr>
            <a:xfrm>
              <a:off x="5434135" y="1315452"/>
              <a:ext cx="1580321" cy="158032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0" name="组合 9"/>
            <p:cNvGrpSpPr>
              <a:grpSpLocks noChangeAspect="1"/>
            </p:cNvGrpSpPr>
            <p:nvPr/>
          </p:nvGrpSpPr>
          <p:grpSpPr>
            <a:xfrm>
              <a:off x="5734999" y="1754928"/>
              <a:ext cx="1008000" cy="685526"/>
              <a:chOff x="3897313" y="2016126"/>
              <a:chExt cx="749300" cy="509588"/>
            </a:xfrm>
            <a:solidFill>
              <a:schemeClr val="bg1"/>
            </a:solidFill>
          </p:grpSpPr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3897313" y="2016126"/>
                <a:ext cx="749300" cy="509588"/>
              </a:xfrm>
              <a:custGeom>
                <a:avLst/>
                <a:gdLst>
                  <a:gd name="T0" fmla="*/ 627 w 631"/>
                  <a:gd name="T1" fmla="*/ 44 h 429"/>
                  <a:gd name="T2" fmla="*/ 469 w 631"/>
                  <a:gd name="T3" fmla="*/ 0 h 429"/>
                  <a:gd name="T4" fmla="*/ 315 w 631"/>
                  <a:gd name="T5" fmla="*/ 41 h 429"/>
                  <a:gd name="T6" fmla="*/ 168 w 631"/>
                  <a:gd name="T7" fmla="*/ 0 h 429"/>
                  <a:gd name="T8" fmla="*/ 3 w 631"/>
                  <a:gd name="T9" fmla="*/ 44 h 429"/>
                  <a:gd name="T10" fmla="*/ 0 w 631"/>
                  <a:gd name="T11" fmla="*/ 52 h 429"/>
                  <a:gd name="T12" fmla="*/ 0 w 631"/>
                  <a:gd name="T13" fmla="*/ 412 h 429"/>
                  <a:gd name="T14" fmla="*/ 23 w 631"/>
                  <a:gd name="T15" fmla="*/ 429 h 429"/>
                  <a:gd name="T16" fmla="*/ 313 w 631"/>
                  <a:gd name="T17" fmla="*/ 429 h 429"/>
                  <a:gd name="T18" fmla="*/ 608 w 631"/>
                  <a:gd name="T19" fmla="*/ 429 h 429"/>
                  <a:gd name="T20" fmla="*/ 631 w 631"/>
                  <a:gd name="T21" fmla="*/ 413 h 429"/>
                  <a:gd name="T22" fmla="*/ 631 w 631"/>
                  <a:gd name="T23" fmla="*/ 52 h 429"/>
                  <a:gd name="T24" fmla="*/ 627 w 631"/>
                  <a:gd name="T25" fmla="*/ 44 h 429"/>
                  <a:gd name="T26" fmla="*/ 304 w 631"/>
                  <a:gd name="T27" fmla="*/ 60 h 429"/>
                  <a:gd name="T28" fmla="*/ 304 w 631"/>
                  <a:gd name="T29" fmla="*/ 393 h 429"/>
                  <a:gd name="T30" fmla="*/ 167 w 631"/>
                  <a:gd name="T31" fmla="*/ 355 h 429"/>
                  <a:gd name="T32" fmla="*/ 40 w 631"/>
                  <a:gd name="T33" fmla="*/ 380 h 429"/>
                  <a:gd name="T34" fmla="*/ 40 w 631"/>
                  <a:gd name="T35" fmla="*/ 46 h 429"/>
                  <a:gd name="T36" fmla="*/ 169 w 631"/>
                  <a:gd name="T37" fmla="*/ 21 h 429"/>
                  <a:gd name="T38" fmla="*/ 304 w 631"/>
                  <a:gd name="T39" fmla="*/ 60 h 429"/>
                  <a:gd name="T40" fmla="*/ 590 w 631"/>
                  <a:gd name="T41" fmla="*/ 45 h 429"/>
                  <a:gd name="T42" fmla="*/ 590 w 631"/>
                  <a:gd name="T43" fmla="*/ 381 h 429"/>
                  <a:gd name="T44" fmla="*/ 462 w 631"/>
                  <a:gd name="T45" fmla="*/ 359 h 429"/>
                  <a:gd name="T46" fmla="*/ 323 w 631"/>
                  <a:gd name="T47" fmla="*/ 394 h 429"/>
                  <a:gd name="T48" fmla="*/ 323 w 631"/>
                  <a:gd name="T49" fmla="*/ 61 h 429"/>
                  <a:gd name="T50" fmla="*/ 469 w 631"/>
                  <a:gd name="T51" fmla="*/ 21 h 429"/>
                  <a:gd name="T52" fmla="*/ 590 w 631"/>
                  <a:gd name="T53" fmla="*/ 45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31" h="429">
                    <a:moveTo>
                      <a:pt x="627" y="44"/>
                    </a:moveTo>
                    <a:cubicBezTo>
                      <a:pt x="593" y="16"/>
                      <a:pt x="534" y="0"/>
                      <a:pt x="469" y="0"/>
                    </a:cubicBezTo>
                    <a:cubicBezTo>
                      <a:pt x="407" y="0"/>
                      <a:pt x="350" y="15"/>
                      <a:pt x="315" y="41"/>
                    </a:cubicBezTo>
                    <a:cubicBezTo>
                      <a:pt x="288" y="15"/>
                      <a:pt x="234" y="0"/>
                      <a:pt x="168" y="0"/>
                    </a:cubicBezTo>
                    <a:cubicBezTo>
                      <a:pt x="100" y="0"/>
                      <a:pt x="37" y="17"/>
                      <a:pt x="3" y="44"/>
                    </a:cubicBezTo>
                    <a:cubicBezTo>
                      <a:pt x="1" y="46"/>
                      <a:pt x="0" y="49"/>
                      <a:pt x="0" y="52"/>
                    </a:cubicBezTo>
                    <a:cubicBezTo>
                      <a:pt x="0" y="412"/>
                      <a:pt x="0" y="412"/>
                      <a:pt x="0" y="412"/>
                    </a:cubicBezTo>
                    <a:cubicBezTo>
                      <a:pt x="0" y="419"/>
                      <a:pt x="9" y="429"/>
                      <a:pt x="23" y="429"/>
                    </a:cubicBezTo>
                    <a:cubicBezTo>
                      <a:pt x="313" y="429"/>
                      <a:pt x="313" y="429"/>
                      <a:pt x="313" y="429"/>
                    </a:cubicBezTo>
                    <a:cubicBezTo>
                      <a:pt x="314" y="429"/>
                      <a:pt x="608" y="429"/>
                      <a:pt x="608" y="429"/>
                    </a:cubicBezTo>
                    <a:cubicBezTo>
                      <a:pt x="618" y="429"/>
                      <a:pt x="631" y="424"/>
                      <a:pt x="631" y="413"/>
                    </a:cubicBezTo>
                    <a:cubicBezTo>
                      <a:pt x="631" y="52"/>
                      <a:pt x="631" y="52"/>
                      <a:pt x="631" y="52"/>
                    </a:cubicBezTo>
                    <a:cubicBezTo>
                      <a:pt x="631" y="49"/>
                      <a:pt x="630" y="46"/>
                      <a:pt x="627" y="44"/>
                    </a:cubicBezTo>
                    <a:close/>
                    <a:moveTo>
                      <a:pt x="304" y="60"/>
                    </a:moveTo>
                    <a:cubicBezTo>
                      <a:pt x="304" y="66"/>
                      <a:pt x="304" y="393"/>
                      <a:pt x="304" y="393"/>
                    </a:cubicBezTo>
                    <a:cubicBezTo>
                      <a:pt x="275" y="369"/>
                      <a:pt x="227" y="355"/>
                      <a:pt x="167" y="355"/>
                    </a:cubicBezTo>
                    <a:cubicBezTo>
                      <a:pt x="120" y="355"/>
                      <a:pt x="75" y="364"/>
                      <a:pt x="40" y="380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0" y="46"/>
                      <a:pt x="85" y="21"/>
                      <a:pt x="169" y="21"/>
                    </a:cubicBezTo>
                    <a:cubicBezTo>
                      <a:pt x="266" y="21"/>
                      <a:pt x="304" y="58"/>
                      <a:pt x="304" y="60"/>
                    </a:cubicBezTo>
                    <a:close/>
                    <a:moveTo>
                      <a:pt x="590" y="45"/>
                    </a:moveTo>
                    <a:cubicBezTo>
                      <a:pt x="590" y="381"/>
                      <a:pt x="590" y="381"/>
                      <a:pt x="590" y="381"/>
                    </a:cubicBezTo>
                    <a:cubicBezTo>
                      <a:pt x="554" y="366"/>
                      <a:pt x="505" y="359"/>
                      <a:pt x="462" y="359"/>
                    </a:cubicBezTo>
                    <a:cubicBezTo>
                      <a:pt x="401" y="359"/>
                      <a:pt x="352" y="371"/>
                      <a:pt x="323" y="394"/>
                    </a:cubicBezTo>
                    <a:cubicBezTo>
                      <a:pt x="323" y="61"/>
                      <a:pt x="323" y="61"/>
                      <a:pt x="323" y="61"/>
                    </a:cubicBezTo>
                    <a:cubicBezTo>
                      <a:pt x="323" y="61"/>
                      <a:pt x="368" y="21"/>
                      <a:pt x="469" y="21"/>
                    </a:cubicBezTo>
                    <a:cubicBezTo>
                      <a:pt x="547" y="21"/>
                      <a:pt x="590" y="45"/>
                      <a:pt x="59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3992563" y="2085976"/>
                <a:ext cx="228600" cy="52388"/>
              </a:xfrm>
              <a:custGeom>
                <a:avLst/>
                <a:gdLst>
                  <a:gd name="T0" fmla="*/ 184 w 192"/>
                  <a:gd name="T1" fmla="*/ 44 h 44"/>
                  <a:gd name="T2" fmla="*/ 180 w 192"/>
                  <a:gd name="T3" fmla="*/ 43 h 44"/>
                  <a:gd name="T4" fmla="*/ 10 w 192"/>
                  <a:gd name="T5" fmla="*/ 32 h 44"/>
                  <a:gd name="T6" fmla="*/ 1 w 192"/>
                  <a:gd name="T7" fmla="*/ 27 h 44"/>
                  <a:gd name="T8" fmla="*/ 6 w 192"/>
                  <a:gd name="T9" fmla="*/ 19 h 44"/>
                  <a:gd name="T10" fmla="*/ 188 w 192"/>
                  <a:gd name="T11" fmla="*/ 31 h 44"/>
                  <a:gd name="T12" fmla="*/ 190 w 192"/>
                  <a:gd name="T13" fmla="*/ 41 h 44"/>
                  <a:gd name="T14" fmla="*/ 184 w 192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4">
                    <a:moveTo>
                      <a:pt x="184" y="44"/>
                    </a:moveTo>
                    <a:cubicBezTo>
                      <a:pt x="183" y="44"/>
                      <a:pt x="181" y="44"/>
                      <a:pt x="180" y="43"/>
                    </a:cubicBezTo>
                    <a:cubicBezTo>
                      <a:pt x="150" y="23"/>
                      <a:pt x="83" y="12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5"/>
                      <a:pt x="188" y="31"/>
                    </a:cubicBezTo>
                    <a:cubicBezTo>
                      <a:pt x="191" y="33"/>
                      <a:pt x="192" y="38"/>
                      <a:pt x="190" y="41"/>
                    </a:cubicBezTo>
                    <a:cubicBezTo>
                      <a:pt x="189" y="43"/>
                      <a:pt x="186" y="44"/>
                      <a:pt x="184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3992563" y="2151063"/>
                <a:ext cx="228600" cy="50800"/>
              </a:xfrm>
              <a:custGeom>
                <a:avLst/>
                <a:gdLst>
                  <a:gd name="T0" fmla="*/ 184 w 192"/>
                  <a:gd name="T1" fmla="*/ 43 h 43"/>
                  <a:gd name="T2" fmla="*/ 180 w 192"/>
                  <a:gd name="T3" fmla="*/ 42 h 43"/>
                  <a:gd name="T4" fmla="*/ 10 w 192"/>
                  <a:gd name="T5" fmla="*/ 32 h 43"/>
                  <a:gd name="T6" fmla="*/ 1 w 192"/>
                  <a:gd name="T7" fmla="*/ 27 h 43"/>
                  <a:gd name="T8" fmla="*/ 6 w 192"/>
                  <a:gd name="T9" fmla="*/ 19 h 43"/>
                  <a:gd name="T10" fmla="*/ 188 w 192"/>
                  <a:gd name="T11" fmla="*/ 30 h 43"/>
                  <a:gd name="T12" fmla="*/ 190 w 192"/>
                  <a:gd name="T13" fmla="*/ 40 h 43"/>
                  <a:gd name="T14" fmla="*/ 184 w 19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3">
                    <a:moveTo>
                      <a:pt x="184" y="43"/>
                    </a:moveTo>
                    <a:cubicBezTo>
                      <a:pt x="183" y="43"/>
                      <a:pt x="181" y="43"/>
                      <a:pt x="180" y="42"/>
                    </a:cubicBezTo>
                    <a:cubicBezTo>
                      <a:pt x="150" y="23"/>
                      <a:pt x="84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4"/>
                      <a:pt x="188" y="30"/>
                    </a:cubicBezTo>
                    <a:cubicBezTo>
                      <a:pt x="191" y="32"/>
                      <a:pt x="192" y="37"/>
                      <a:pt x="190" y="40"/>
                    </a:cubicBezTo>
                    <a:cubicBezTo>
                      <a:pt x="188" y="42"/>
                      <a:pt x="186" y="43"/>
                      <a:pt x="184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992563" y="2214563"/>
                <a:ext cx="230187" cy="50800"/>
              </a:xfrm>
              <a:custGeom>
                <a:avLst/>
                <a:gdLst>
                  <a:gd name="T0" fmla="*/ 185 w 193"/>
                  <a:gd name="T1" fmla="*/ 43 h 43"/>
                  <a:gd name="T2" fmla="*/ 181 w 193"/>
                  <a:gd name="T3" fmla="*/ 42 h 43"/>
                  <a:gd name="T4" fmla="*/ 10 w 193"/>
                  <a:gd name="T5" fmla="*/ 32 h 43"/>
                  <a:gd name="T6" fmla="*/ 1 w 193"/>
                  <a:gd name="T7" fmla="*/ 27 h 43"/>
                  <a:gd name="T8" fmla="*/ 6 w 193"/>
                  <a:gd name="T9" fmla="*/ 18 h 43"/>
                  <a:gd name="T10" fmla="*/ 189 w 193"/>
                  <a:gd name="T11" fmla="*/ 30 h 43"/>
                  <a:gd name="T12" fmla="*/ 191 w 193"/>
                  <a:gd name="T13" fmla="*/ 40 h 43"/>
                  <a:gd name="T14" fmla="*/ 185 w 193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" h="43">
                    <a:moveTo>
                      <a:pt x="185" y="43"/>
                    </a:moveTo>
                    <a:cubicBezTo>
                      <a:pt x="184" y="43"/>
                      <a:pt x="182" y="43"/>
                      <a:pt x="181" y="42"/>
                    </a:cubicBezTo>
                    <a:cubicBezTo>
                      <a:pt x="151" y="22"/>
                      <a:pt x="85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8"/>
                    </a:cubicBezTo>
                    <a:cubicBezTo>
                      <a:pt x="74" y="0"/>
                      <a:pt x="149" y="4"/>
                      <a:pt x="189" y="30"/>
                    </a:cubicBezTo>
                    <a:cubicBezTo>
                      <a:pt x="192" y="32"/>
                      <a:pt x="193" y="37"/>
                      <a:pt x="191" y="40"/>
                    </a:cubicBezTo>
                    <a:cubicBezTo>
                      <a:pt x="190" y="42"/>
                      <a:pt x="187" y="43"/>
                      <a:pt x="18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992563" y="2278063"/>
                <a:ext cx="230187" cy="52388"/>
              </a:xfrm>
              <a:custGeom>
                <a:avLst/>
                <a:gdLst>
                  <a:gd name="T0" fmla="*/ 186 w 194"/>
                  <a:gd name="T1" fmla="*/ 44 h 44"/>
                  <a:gd name="T2" fmla="*/ 182 w 194"/>
                  <a:gd name="T3" fmla="*/ 43 h 44"/>
                  <a:gd name="T4" fmla="*/ 10 w 194"/>
                  <a:gd name="T5" fmla="*/ 34 h 44"/>
                  <a:gd name="T6" fmla="*/ 1 w 194"/>
                  <a:gd name="T7" fmla="*/ 30 h 44"/>
                  <a:gd name="T8" fmla="*/ 6 w 194"/>
                  <a:gd name="T9" fmla="*/ 21 h 44"/>
                  <a:gd name="T10" fmla="*/ 190 w 194"/>
                  <a:gd name="T11" fmla="*/ 31 h 44"/>
                  <a:gd name="T12" fmla="*/ 192 w 194"/>
                  <a:gd name="T13" fmla="*/ 41 h 44"/>
                  <a:gd name="T14" fmla="*/ 186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186" y="44"/>
                    </a:moveTo>
                    <a:cubicBezTo>
                      <a:pt x="185" y="44"/>
                      <a:pt x="183" y="44"/>
                      <a:pt x="182" y="43"/>
                    </a:cubicBezTo>
                    <a:cubicBezTo>
                      <a:pt x="144" y="19"/>
                      <a:pt x="78" y="15"/>
                      <a:pt x="10" y="34"/>
                    </a:cubicBezTo>
                    <a:cubicBezTo>
                      <a:pt x="6" y="35"/>
                      <a:pt x="2" y="33"/>
                      <a:pt x="1" y="30"/>
                    </a:cubicBezTo>
                    <a:cubicBezTo>
                      <a:pt x="0" y="26"/>
                      <a:pt x="2" y="22"/>
                      <a:pt x="6" y="21"/>
                    </a:cubicBezTo>
                    <a:cubicBezTo>
                      <a:pt x="79" y="0"/>
                      <a:pt x="148" y="4"/>
                      <a:pt x="190" y="31"/>
                    </a:cubicBezTo>
                    <a:cubicBezTo>
                      <a:pt x="193" y="34"/>
                      <a:pt x="194" y="38"/>
                      <a:pt x="192" y="41"/>
                    </a:cubicBezTo>
                    <a:cubicBezTo>
                      <a:pt x="191" y="43"/>
                      <a:pt x="188" y="44"/>
                      <a:pt x="186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992563" y="2339976"/>
                <a:ext cx="230187" cy="55563"/>
              </a:xfrm>
              <a:custGeom>
                <a:avLst/>
                <a:gdLst>
                  <a:gd name="T0" fmla="*/ 186 w 194"/>
                  <a:gd name="T1" fmla="*/ 47 h 47"/>
                  <a:gd name="T2" fmla="*/ 182 w 194"/>
                  <a:gd name="T3" fmla="*/ 46 h 47"/>
                  <a:gd name="T4" fmla="*/ 10 w 194"/>
                  <a:gd name="T5" fmla="*/ 38 h 47"/>
                  <a:gd name="T6" fmla="*/ 1 w 194"/>
                  <a:gd name="T7" fmla="*/ 34 h 47"/>
                  <a:gd name="T8" fmla="*/ 5 w 194"/>
                  <a:gd name="T9" fmla="*/ 25 h 47"/>
                  <a:gd name="T10" fmla="*/ 190 w 194"/>
                  <a:gd name="T11" fmla="*/ 34 h 47"/>
                  <a:gd name="T12" fmla="*/ 192 w 194"/>
                  <a:gd name="T13" fmla="*/ 44 h 47"/>
                  <a:gd name="T14" fmla="*/ 186 w 194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7">
                    <a:moveTo>
                      <a:pt x="186" y="47"/>
                    </a:moveTo>
                    <a:cubicBezTo>
                      <a:pt x="185" y="47"/>
                      <a:pt x="183" y="46"/>
                      <a:pt x="182" y="46"/>
                    </a:cubicBezTo>
                    <a:cubicBezTo>
                      <a:pt x="148" y="23"/>
                      <a:pt x="67" y="15"/>
                      <a:pt x="10" y="38"/>
                    </a:cubicBezTo>
                    <a:cubicBezTo>
                      <a:pt x="7" y="39"/>
                      <a:pt x="3" y="37"/>
                      <a:pt x="1" y="34"/>
                    </a:cubicBezTo>
                    <a:cubicBezTo>
                      <a:pt x="0" y="30"/>
                      <a:pt x="1" y="26"/>
                      <a:pt x="5" y="25"/>
                    </a:cubicBezTo>
                    <a:cubicBezTo>
                      <a:pt x="67" y="0"/>
                      <a:pt x="152" y="10"/>
                      <a:pt x="190" y="34"/>
                    </a:cubicBezTo>
                    <a:cubicBezTo>
                      <a:pt x="193" y="36"/>
                      <a:pt x="194" y="40"/>
                      <a:pt x="192" y="44"/>
                    </a:cubicBezTo>
                    <a:cubicBezTo>
                      <a:pt x="190" y="46"/>
                      <a:pt x="188" y="47"/>
                      <a:pt x="18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" name="Freeform 29"/>
              <p:cNvSpPr>
                <a:spLocks/>
              </p:cNvSpPr>
              <p:nvPr/>
            </p:nvSpPr>
            <p:spPr bwMode="auto">
              <a:xfrm>
                <a:off x="4321175" y="2085976"/>
                <a:ext cx="230187" cy="52388"/>
              </a:xfrm>
              <a:custGeom>
                <a:avLst/>
                <a:gdLst>
                  <a:gd name="T0" fmla="*/ 8 w 194"/>
                  <a:gd name="T1" fmla="*/ 44 h 44"/>
                  <a:gd name="T2" fmla="*/ 2 w 194"/>
                  <a:gd name="T3" fmla="*/ 41 h 44"/>
                  <a:gd name="T4" fmla="*/ 4 w 194"/>
                  <a:gd name="T5" fmla="*/ 31 h 44"/>
                  <a:gd name="T6" fmla="*/ 188 w 194"/>
                  <a:gd name="T7" fmla="*/ 19 h 44"/>
                  <a:gd name="T8" fmla="*/ 193 w 194"/>
                  <a:gd name="T9" fmla="*/ 27 h 44"/>
                  <a:gd name="T10" fmla="*/ 185 w 194"/>
                  <a:gd name="T11" fmla="*/ 32 h 44"/>
                  <a:gd name="T12" fmla="*/ 12 w 194"/>
                  <a:gd name="T13" fmla="*/ 43 h 44"/>
                  <a:gd name="T14" fmla="*/ 8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8" y="44"/>
                    </a:moveTo>
                    <a:cubicBezTo>
                      <a:pt x="6" y="44"/>
                      <a:pt x="4" y="43"/>
                      <a:pt x="2" y="41"/>
                    </a:cubicBezTo>
                    <a:cubicBezTo>
                      <a:pt x="0" y="38"/>
                      <a:pt x="1" y="33"/>
                      <a:pt x="4" y="31"/>
                    </a:cubicBezTo>
                    <a:cubicBezTo>
                      <a:pt x="45" y="5"/>
                      <a:pt x="121" y="0"/>
                      <a:pt x="188" y="19"/>
                    </a:cubicBezTo>
                    <a:cubicBezTo>
                      <a:pt x="192" y="20"/>
                      <a:pt x="194" y="23"/>
                      <a:pt x="193" y="27"/>
                    </a:cubicBezTo>
                    <a:cubicBezTo>
                      <a:pt x="192" y="31"/>
                      <a:pt x="188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4"/>
                      <a:pt x="8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4321175" y="2149476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5 w 194"/>
                  <a:gd name="T5" fmla="*/ 32 h 45"/>
                  <a:gd name="T6" fmla="*/ 189 w 194"/>
                  <a:gd name="T7" fmla="*/ 19 h 45"/>
                  <a:gd name="T8" fmla="*/ 193 w 194"/>
                  <a:gd name="T9" fmla="*/ 28 h 45"/>
                  <a:gd name="T10" fmla="*/ 185 w 194"/>
                  <a:gd name="T11" fmla="*/ 33 h 45"/>
                  <a:gd name="T12" fmla="*/ 12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6" y="45"/>
                      <a:pt x="4" y="44"/>
                      <a:pt x="2" y="42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6"/>
                      <a:pt x="121" y="0"/>
                      <a:pt x="189" y="19"/>
                    </a:cubicBezTo>
                    <a:cubicBezTo>
                      <a:pt x="192" y="20"/>
                      <a:pt x="194" y="24"/>
                      <a:pt x="193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13" y="13"/>
                      <a:pt x="44" y="23"/>
                      <a:pt x="12" y="44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4321175" y="2214563"/>
                <a:ext cx="230187" cy="53975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1 h 45"/>
                  <a:gd name="T4" fmla="*/ 5 w 195"/>
                  <a:gd name="T5" fmla="*/ 32 h 45"/>
                  <a:gd name="T6" fmla="*/ 189 w 195"/>
                  <a:gd name="T7" fmla="*/ 19 h 45"/>
                  <a:gd name="T8" fmla="*/ 193 w 195"/>
                  <a:gd name="T9" fmla="*/ 28 h 45"/>
                  <a:gd name="T10" fmla="*/ 185 w 195"/>
                  <a:gd name="T11" fmla="*/ 32 h 45"/>
                  <a:gd name="T12" fmla="*/ 12 w 195"/>
                  <a:gd name="T13" fmla="*/ 43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3"/>
                      <a:pt x="3" y="41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5"/>
                      <a:pt x="121" y="0"/>
                      <a:pt x="189" y="19"/>
                    </a:cubicBezTo>
                    <a:cubicBezTo>
                      <a:pt x="192" y="20"/>
                      <a:pt x="195" y="24"/>
                      <a:pt x="193" y="28"/>
                    </a:cubicBezTo>
                    <a:cubicBezTo>
                      <a:pt x="192" y="31"/>
                      <a:pt x="189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" name="Freeform 32"/>
              <p:cNvSpPr>
                <a:spLocks/>
              </p:cNvSpPr>
              <p:nvPr/>
            </p:nvSpPr>
            <p:spPr bwMode="auto">
              <a:xfrm>
                <a:off x="4321175" y="2278063"/>
                <a:ext cx="230187" cy="52388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2 h 45"/>
                  <a:gd name="T4" fmla="*/ 5 w 195"/>
                  <a:gd name="T5" fmla="*/ 32 h 45"/>
                  <a:gd name="T6" fmla="*/ 189 w 195"/>
                  <a:gd name="T7" fmla="*/ 20 h 45"/>
                  <a:gd name="T8" fmla="*/ 194 w 195"/>
                  <a:gd name="T9" fmla="*/ 28 h 45"/>
                  <a:gd name="T10" fmla="*/ 185 w 195"/>
                  <a:gd name="T11" fmla="*/ 33 h 45"/>
                  <a:gd name="T12" fmla="*/ 12 w 195"/>
                  <a:gd name="T13" fmla="*/ 44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4"/>
                      <a:pt x="3" y="42"/>
                    </a:cubicBezTo>
                    <a:cubicBezTo>
                      <a:pt x="0" y="39"/>
                      <a:pt x="1" y="34"/>
                      <a:pt x="5" y="32"/>
                    </a:cubicBezTo>
                    <a:cubicBezTo>
                      <a:pt x="38" y="11"/>
                      <a:pt x="118" y="0"/>
                      <a:pt x="189" y="20"/>
                    </a:cubicBezTo>
                    <a:cubicBezTo>
                      <a:pt x="192" y="21"/>
                      <a:pt x="195" y="25"/>
                      <a:pt x="194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20" y="15"/>
                      <a:pt x="43" y="24"/>
                      <a:pt x="12" y="44"/>
                    </a:cubicBezTo>
                    <a:cubicBezTo>
                      <a:pt x="11" y="45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321175" y="2343151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4 w 194"/>
                  <a:gd name="T5" fmla="*/ 32 h 45"/>
                  <a:gd name="T6" fmla="*/ 188 w 194"/>
                  <a:gd name="T7" fmla="*/ 19 h 45"/>
                  <a:gd name="T8" fmla="*/ 193 w 194"/>
                  <a:gd name="T9" fmla="*/ 28 h 45"/>
                  <a:gd name="T10" fmla="*/ 184 w 194"/>
                  <a:gd name="T11" fmla="*/ 33 h 45"/>
                  <a:gd name="T12" fmla="*/ 11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5" y="45"/>
                      <a:pt x="3" y="44"/>
                      <a:pt x="2" y="42"/>
                    </a:cubicBezTo>
                    <a:cubicBezTo>
                      <a:pt x="0" y="38"/>
                      <a:pt x="0" y="34"/>
                      <a:pt x="4" y="32"/>
                    </a:cubicBezTo>
                    <a:cubicBezTo>
                      <a:pt x="44" y="6"/>
                      <a:pt x="120" y="0"/>
                      <a:pt x="188" y="19"/>
                    </a:cubicBezTo>
                    <a:cubicBezTo>
                      <a:pt x="191" y="20"/>
                      <a:pt x="194" y="24"/>
                      <a:pt x="193" y="28"/>
                    </a:cubicBezTo>
                    <a:cubicBezTo>
                      <a:pt x="192" y="32"/>
                      <a:pt x="188" y="34"/>
                      <a:pt x="184" y="33"/>
                    </a:cubicBezTo>
                    <a:cubicBezTo>
                      <a:pt x="113" y="13"/>
                      <a:pt x="43" y="23"/>
                      <a:pt x="11" y="44"/>
                    </a:cubicBezTo>
                    <a:cubicBezTo>
                      <a:pt x="10" y="45"/>
                      <a:pt x="9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4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793221" y="2806467"/>
            <a:ext cx="1392667" cy="1392667"/>
            <a:chOff x="793221" y="2806467"/>
            <a:chExt cx="1392667" cy="1392667"/>
          </a:xfrm>
        </p:grpSpPr>
        <p:sp>
          <p:nvSpPr>
            <p:cNvPr id="3" name="椭圆 2"/>
            <p:cNvSpPr/>
            <p:nvPr/>
          </p:nvSpPr>
          <p:spPr>
            <a:xfrm>
              <a:off x="793221" y="2806467"/>
              <a:ext cx="1392667" cy="13926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917400" y="3225086"/>
              <a:ext cx="1144307" cy="630491"/>
            </a:xfrm>
            <a:custGeom>
              <a:avLst/>
              <a:gdLst>
                <a:gd name="T0" fmla="*/ 7 w 683"/>
                <a:gd name="T1" fmla="*/ 118 h 376"/>
                <a:gd name="T2" fmla="*/ 334 w 683"/>
                <a:gd name="T3" fmla="*/ 1 h 376"/>
                <a:gd name="T4" fmla="*/ 341 w 683"/>
                <a:gd name="T5" fmla="*/ 1 h 376"/>
                <a:gd name="T6" fmla="*/ 675 w 683"/>
                <a:gd name="T7" fmla="*/ 118 h 376"/>
                <a:gd name="T8" fmla="*/ 683 w 683"/>
                <a:gd name="T9" fmla="*/ 129 h 376"/>
                <a:gd name="T10" fmla="*/ 675 w 683"/>
                <a:gd name="T11" fmla="*/ 139 h 376"/>
                <a:gd name="T12" fmla="*/ 561 w 683"/>
                <a:gd name="T13" fmla="*/ 172 h 376"/>
                <a:gd name="T14" fmla="*/ 338 w 683"/>
                <a:gd name="T15" fmla="*/ 119 h 376"/>
                <a:gd name="T16" fmla="*/ 328 w 683"/>
                <a:gd name="T17" fmla="*/ 130 h 376"/>
                <a:gd name="T18" fmla="*/ 338 w 683"/>
                <a:gd name="T19" fmla="*/ 140 h 376"/>
                <a:gd name="T20" fmla="*/ 545 w 683"/>
                <a:gd name="T21" fmla="*/ 185 h 376"/>
                <a:gd name="T22" fmla="*/ 545 w 683"/>
                <a:gd name="T23" fmla="*/ 255 h 376"/>
                <a:gd name="T24" fmla="*/ 545 w 683"/>
                <a:gd name="T25" fmla="*/ 256 h 376"/>
                <a:gd name="T26" fmla="*/ 337 w 683"/>
                <a:gd name="T27" fmla="*/ 305 h 376"/>
                <a:gd name="T28" fmla="*/ 130 w 683"/>
                <a:gd name="T29" fmla="*/ 256 h 376"/>
                <a:gd name="T30" fmla="*/ 130 w 683"/>
                <a:gd name="T31" fmla="*/ 255 h 376"/>
                <a:gd name="T32" fmla="*/ 130 w 683"/>
                <a:gd name="T33" fmla="*/ 174 h 376"/>
                <a:gd name="T34" fmla="*/ 71 w 683"/>
                <a:gd name="T35" fmla="*/ 157 h 376"/>
                <a:gd name="T36" fmla="*/ 71 w 683"/>
                <a:gd name="T37" fmla="*/ 249 h 376"/>
                <a:gd name="T38" fmla="*/ 92 w 683"/>
                <a:gd name="T39" fmla="*/ 277 h 376"/>
                <a:gd name="T40" fmla="*/ 75 w 683"/>
                <a:gd name="T41" fmla="*/ 303 h 376"/>
                <a:gd name="T42" fmla="*/ 82 w 683"/>
                <a:gd name="T43" fmla="*/ 338 h 376"/>
                <a:gd name="T44" fmla="*/ 28 w 683"/>
                <a:gd name="T45" fmla="*/ 361 h 376"/>
                <a:gd name="T46" fmla="*/ 39 w 683"/>
                <a:gd name="T47" fmla="*/ 301 h 376"/>
                <a:gd name="T48" fmla="*/ 26 w 683"/>
                <a:gd name="T49" fmla="*/ 277 h 376"/>
                <a:gd name="T50" fmla="*/ 46 w 683"/>
                <a:gd name="T51" fmla="*/ 249 h 376"/>
                <a:gd name="T52" fmla="*/ 46 w 683"/>
                <a:gd name="T53" fmla="*/ 150 h 376"/>
                <a:gd name="T54" fmla="*/ 8 w 683"/>
                <a:gd name="T55" fmla="*/ 139 h 376"/>
                <a:gd name="T56" fmla="*/ 0 w 683"/>
                <a:gd name="T57" fmla="*/ 129 h 376"/>
                <a:gd name="T58" fmla="*/ 7 w 683"/>
                <a:gd name="T59" fmla="*/ 11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3" h="376">
                  <a:moveTo>
                    <a:pt x="7" y="118"/>
                  </a:moveTo>
                  <a:cubicBezTo>
                    <a:pt x="334" y="1"/>
                    <a:pt x="334" y="1"/>
                    <a:pt x="334" y="1"/>
                  </a:cubicBezTo>
                  <a:cubicBezTo>
                    <a:pt x="336" y="0"/>
                    <a:pt x="339" y="0"/>
                    <a:pt x="341" y="1"/>
                  </a:cubicBezTo>
                  <a:cubicBezTo>
                    <a:pt x="675" y="118"/>
                    <a:pt x="675" y="118"/>
                    <a:pt x="675" y="118"/>
                  </a:cubicBezTo>
                  <a:cubicBezTo>
                    <a:pt x="680" y="120"/>
                    <a:pt x="683" y="124"/>
                    <a:pt x="683" y="129"/>
                  </a:cubicBezTo>
                  <a:cubicBezTo>
                    <a:pt x="682" y="134"/>
                    <a:pt x="679" y="138"/>
                    <a:pt x="675" y="139"/>
                  </a:cubicBezTo>
                  <a:cubicBezTo>
                    <a:pt x="561" y="172"/>
                    <a:pt x="561" y="172"/>
                    <a:pt x="561" y="172"/>
                  </a:cubicBezTo>
                  <a:cubicBezTo>
                    <a:pt x="537" y="136"/>
                    <a:pt x="430" y="119"/>
                    <a:pt x="338" y="119"/>
                  </a:cubicBezTo>
                  <a:cubicBezTo>
                    <a:pt x="333" y="119"/>
                    <a:pt x="328" y="124"/>
                    <a:pt x="328" y="130"/>
                  </a:cubicBezTo>
                  <a:cubicBezTo>
                    <a:pt x="328" y="136"/>
                    <a:pt x="333" y="140"/>
                    <a:pt x="338" y="140"/>
                  </a:cubicBezTo>
                  <a:cubicBezTo>
                    <a:pt x="452" y="140"/>
                    <a:pt x="534" y="164"/>
                    <a:pt x="545" y="185"/>
                  </a:cubicBezTo>
                  <a:cubicBezTo>
                    <a:pt x="545" y="255"/>
                    <a:pt x="545" y="255"/>
                    <a:pt x="545" y="255"/>
                  </a:cubicBezTo>
                  <a:cubicBezTo>
                    <a:pt x="545" y="255"/>
                    <a:pt x="545" y="255"/>
                    <a:pt x="545" y="256"/>
                  </a:cubicBezTo>
                  <a:cubicBezTo>
                    <a:pt x="545" y="283"/>
                    <a:pt x="452" y="305"/>
                    <a:pt x="337" y="305"/>
                  </a:cubicBezTo>
                  <a:cubicBezTo>
                    <a:pt x="223" y="305"/>
                    <a:pt x="130" y="283"/>
                    <a:pt x="130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174"/>
                    <a:pt x="130" y="174"/>
                    <a:pt x="130" y="174"/>
                  </a:cubicBezTo>
                  <a:cubicBezTo>
                    <a:pt x="71" y="157"/>
                    <a:pt x="71" y="157"/>
                    <a:pt x="71" y="157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83" y="253"/>
                    <a:pt x="92" y="264"/>
                    <a:pt x="92" y="277"/>
                  </a:cubicBezTo>
                  <a:cubicBezTo>
                    <a:pt x="92" y="288"/>
                    <a:pt x="85" y="298"/>
                    <a:pt x="75" y="303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6" y="354"/>
                    <a:pt x="26" y="376"/>
                    <a:pt x="28" y="361"/>
                  </a:cubicBezTo>
                  <a:cubicBezTo>
                    <a:pt x="39" y="301"/>
                    <a:pt x="39" y="301"/>
                    <a:pt x="39" y="301"/>
                  </a:cubicBezTo>
                  <a:cubicBezTo>
                    <a:pt x="31" y="296"/>
                    <a:pt x="26" y="287"/>
                    <a:pt x="26" y="277"/>
                  </a:cubicBezTo>
                  <a:cubicBezTo>
                    <a:pt x="26" y="264"/>
                    <a:pt x="34" y="253"/>
                    <a:pt x="46" y="249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3" y="138"/>
                    <a:pt x="0" y="134"/>
                    <a:pt x="0" y="129"/>
                  </a:cubicBezTo>
                  <a:cubicBezTo>
                    <a:pt x="0" y="124"/>
                    <a:pt x="3" y="120"/>
                    <a:pt x="7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053956" y="2806467"/>
            <a:ext cx="1392667" cy="1392667"/>
            <a:chOff x="3053956" y="2806467"/>
            <a:chExt cx="1392667" cy="1392667"/>
          </a:xfrm>
        </p:grpSpPr>
        <p:sp>
          <p:nvSpPr>
            <p:cNvPr id="6" name="椭圆 5"/>
            <p:cNvSpPr/>
            <p:nvPr/>
          </p:nvSpPr>
          <p:spPr>
            <a:xfrm>
              <a:off x="3053956" y="2806467"/>
              <a:ext cx="1392667" cy="13926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3276000" y="3136654"/>
              <a:ext cx="926224" cy="759021"/>
            </a:xfrm>
            <a:custGeom>
              <a:avLst/>
              <a:gdLst>
                <a:gd name="T0" fmla="*/ 310 w 563"/>
                <a:gd name="T1" fmla="*/ 372 h 461"/>
                <a:gd name="T2" fmla="*/ 321 w 563"/>
                <a:gd name="T3" fmla="*/ 370 h 461"/>
                <a:gd name="T4" fmla="*/ 552 w 563"/>
                <a:gd name="T5" fmla="*/ 248 h 461"/>
                <a:gd name="T6" fmla="*/ 559 w 563"/>
                <a:gd name="T7" fmla="*/ 226 h 461"/>
                <a:gd name="T8" fmla="*/ 537 w 563"/>
                <a:gd name="T9" fmla="*/ 220 h 461"/>
                <a:gd name="T10" fmla="*/ 311 w 563"/>
                <a:gd name="T11" fmla="*/ 339 h 461"/>
                <a:gd name="T12" fmla="*/ 59 w 563"/>
                <a:gd name="T13" fmla="*/ 285 h 461"/>
                <a:gd name="T14" fmla="*/ 38 w 563"/>
                <a:gd name="T15" fmla="*/ 253 h 461"/>
                <a:gd name="T16" fmla="*/ 71 w 563"/>
                <a:gd name="T17" fmla="*/ 232 h 461"/>
                <a:gd name="T18" fmla="*/ 313 w 563"/>
                <a:gd name="T19" fmla="*/ 283 h 461"/>
                <a:gd name="T20" fmla="*/ 321 w 563"/>
                <a:gd name="T21" fmla="*/ 281 h 461"/>
                <a:gd name="T22" fmla="*/ 552 w 563"/>
                <a:gd name="T23" fmla="*/ 159 h 461"/>
                <a:gd name="T24" fmla="*/ 559 w 563"/>
                <a:gd name="T25" fmla="*/ 138 h 461"/>
                <a:gd name="T26" fmla="*/ 537 w 563"/>
                <a:gd name="T27" fmla="*/ 131 h 461"/>
                <a:gd name="T28" fmla="*/ 310 w 563"/>
                <a:gd name="T29" fmla="*/ 251 h 461"/>
                <a:gd name="T30" fmla="*/ 59 w 563"/>
                <a:gd name="T31" fmla="*/ 197 h 461"/>
                <a:gd name="T32" fmla="*/ 38 w 563"/>
                <a:gd name="T33" fmla="*/ 164 h 461"/>
                <a:gd name="T34" fmla="*/ 71 w 563"/>
                <a:gd name="T35" fmla="*/ 143 h 461"/>
                <a:gd name="T36" fmla="*/ 298 w 563"/>
                <a:gd name="T37" fmla="*/ 191 h 461"/>
                <a:gd name="T38" fmla="*/ 306 w 563"/>
                <a:gd name="T39" fmla="*/ 189 h 461"/>
                <a:gd name="T40" fmla="*/ 538 w 563"/>
                <a:gd name="T41" fmla="*/ 69 h 461"/>
                <a:gd name="T42" fmla="*/ 535 w 563"/>
                <a:gd name="T43" fmla="*/ 48 h 461"/>
                <a:gd name="T44" fmla="*/ 310 w 563"/>
                <a:gd name="T45" fmla="*/ 4 h 461"/>
                <a:gd name="T46" fmla="*/ 249 w 563"/>
                <a:gd name="T47" fmla="*/ 12 h 461"/>
                <a:gd name="T48" fmla="*/ 41 w 563"/>
                <a:gd name="T49" fmla="*/ 114 h 461"/>
                <a:gd name="T50" fmla="*/ 33 w 563"/>
                <a:gd name="T51" fmla="*/ 119 h 461"/>
                <a:gd name="T52" fmla="*/ 7 w 563"/>
                <a:gd name="T53" fmla="*/ 157 h 461"/>
                <a:gd name="T54" fmla="*/ 25 w 563"/>
                <a:gd name="T55" fmla="*/ 214 h 461"/>
                <a:gd name="T56" fmla="*/ 7 w 563"/>
                <a:gd name="T57" fmla="*/ 246 h 461"/>
                <a:gd name="T58" fmla="*/ 25 w 563"/>
                <a:gd name="T59" fmla="*/ 303 h 461"/>
                <a:gd name="T60" fmla="*/ 7 w 563"/>
                <a:gd name="T61" fmla="*/ 335 h 461"/>
                <a:gd name="T62" fmla="*/ 52 w 563"/>
                <a:gd name="T63" fmla="*/ 405 h 461"/>
                <a:gd name="T64" fmla="*/ 311 w 563"/>
                <a:gd name="T65" fmla="*/ 460 h 461"/>
                <a:gd name="T66" fmla="*/ 321 w 563"/>
                <a:gd name="T67" fmla="*/ 459 h 461"/>
                <a:gd name="T68" fmla="*/ 552 w 563"/>
                <a:gd name="T69" fmla="*/ 337 h 461"/>
                <a:gd name="T70" fmla="*/ 559 w 563"/>
                <a:gd name="T71" fmla="*/ 315 h 461"/>
                <a:gd name="T72" fmla="*/ 537 w 563"/>
                <a:gd name="T73" fmla="*/ 308 h 461"/>
                <a:gd name="T74" fmla="*/ 310 w 563"/>
                <a:gd name="T75" fmla="*/ 428 h 461"/>
                <a:gd name="T76" fmla="*/ 59 w 563"/>
                <a:gd name="T77" fmla="*/ 374 h 461"/>
                <a:gd name="T78" fmla="*/ 38 w 563"/>
                <a:gd name="T79" fmla="*/ 341 h 461"/>
                <a:gd name="T80" fmla="*/ 71 w 563"/>
                <a:gd name="T81" fmla="*/ 320 h 461"/>
                <a:gd name="T82" fmla="*/ 310 w 563"/>
                <a:gd name="T83" fmla="*/ 372 h 461"/>
                <a:gd name="T84" fmla="*/ 296 w 563"/>
                <a:gd name="T85" fmla="*/ 57 h 461"/>
                <a:gd name="T86" fmla="*/ 404 w 563"/>
                <a:gd name="T87" fmla="*/ 78 h 461"/>
                <a:gd name="T88" fmla="*/ 357 w 563"/>
                <a:gd name="T89" fmla="*/ 101 h 461"/>
                <a:gd name="T90" fmla="*/ 249 w 563"/>
                <a:gd name="T91" fmla="*/ 79 h 461"/>
                <a:gd name="T92" fmla="*/ 296 w 563"/>
                <a:gd name="T93" fmla="*/ 5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3" h="461">
                  <a:moveTo>
                    <a:pt x="310" y="372"/>
                  </a:moveTo>
                  <a:cubicBezTo>
                    <a:pt x="314" y="372"/>
                    <a:pt x="318" y="371"/>
                    <a:pt x="321" y="370"/>
                  </a:cubicBezTo>
                  <a:cubicBezTo>
                    <a:pt x="552" y="248"/>
                    <a:pt x="552" y="248"/>
                    <a:pt x="552" y="248"/>
                  </a:cubicBezTo>
                  <a:cubicBezTo>
                    <a:pt x="560" y="244"/>
                    <a:pt x="563" y="234"/>
                    <a:pt x="559" y="226"/>
                  </a:cubicBezTo>
                  <a:cubicBezTo>
                    <a:pt x="555" y="218"/>
                    <a:pt x="545" y="215"/>
                    <a:pt x="537" y="220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44" y="282"/>
                    <a:pt x="35" y="268"/>
                    <a:pt x="38" y="253"/>
                  </a:cubicBezTo>
                  <a:cubicBezTo>
                    <a:pt x="41" y="238"/>
                    <a:pt x="56" y="228"/>
                    <a:pt x="71" y="232"/>
                  </a:cubicBezTo>
                  <a:cubicBezTo>
                    <a:pt x="71" y="232"/>
                    <a:pt x="313" y="283"/>
                    <a:pt x="313" y="283"/>
                  </a:cubicBezTo>
                  <a:cubicBezTo>
                    <a:pt x="316" y="283"/>
                    <a:pt x="318" y="283"/>
                    <a:pt x="321" y="281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60" y="155"/>
                    <a:pt x="563" y="146"/>
                    <a:pt x="559" y="138"/>
                  </a:cubicBezTo>
                  <a:cubicBezTo>
                    <a:pt x="555" y="130"/>
                    <a:pt x="545" y="127"/>
                    <a:pt x="537" y="131"/>
                  </a:cubicBezTo>
                  <a:cubicBezTo>
                    <a:pt x="310" y="251"/>
                    <a:pt x="310" y="251"/>
                    <a:pt x="310" y="251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44" y="194"/>
                    <a:pt x="35" y="179"/>
                    <a:pt x="38" y="164"/>
                  </a:cubicBezTo>
                  <a:cubicBezTo>
                    <a:pt x="41" y="149"/>
                    <a:pt x="56" y="140"/>
                    <a:pt x="71" y="143"/>
                  </a:cubicBezTo>
                  <a:cubicBezTo>
                    <a:pt x="71" y="143"/>
                    <a:pt x="297" y="191"/>
                    <a:pt x="298" y="191"/>
                  </a:cubicBezTo>
                  <a:cubicBezTo>
                    <a:pt x="301" y="191"/>
                    <a:pt x="303" y="191"/>
                    <a:pt x="306" y="189"/>
                  </a:cubicBezTo>
                  <a:cubicBezTo>
                    <a:pt x="306" y="189"/>
                    <a:pt x="538" y="69"/>
                    <a:pt x="538" y="69"/>
                  </a:cubicBezTo>
                  <a:cubicBezTo>
                    <a:pt x="554" y="61"/>
                    <a:pt x="553" y="51"/>
                    <a:pt x="535" y="48"/>
                  </a:cubicBezTo>
                  <a:cubicBezTo>
                    <a:pt x="310" y="4"/>
                    <a:pt x="310" y="4"/>
                    <a:pt x="310" y="4"/>
                  </a:cubicBezTo>
                  <a:cubicBezTo>
                    <a:pt x="292" y="0"/>
                    <a:pt x="265" y="4"/>
                    <a:pt x="249" y="12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38" y="116"/>
                    <a:pt x="35" y="118"/>
                    <a:pt x="33" y="119"/>
                  </a:cubicBezTo>
                  <a:cubicBezTo>
                    <a:pt x="20" y="128"/>
                    <a:pt x="10" y="141"/>
                    <a:pt x="7" y="157"/>
                  </a:cubicBezTo>
                  <a:cubicBezTo>
                    <a:pt x="2" y="179"/>
                    <a:pt x="10" y="200"/>
                    <a:pt x="25" y="214"/>
                  </a:cubicBezTo>
                  <a:cubicBezTo>
                    <a:pt x="16" y="222"/>
                    <a:pt x="9" y="233"/>
                    <a:pt x="7" y="246"/>
                  </a:cubicBezTo>
                  <a:cubicBezTo>
                    <a:pt x="2" y="268"/>
                    <a:pt x="10" y="289"/>
                    <a:pt x="25" y="303"/>
                  </a:cubicBezTo>
                  <a:cubicBezTo>
                    <a:pt x="16" y="311"/>
                    <a:pt x="9" y="322"/>
                    <a:pt x="7" y="335"/>
                  </a:cubicBezTo>
                  <a:cubicBezTo>
                    <a:pt x="0" y="367"/>
                    <a:pt x="20" y="399"/>
                    <a:pt x="52" y="405"/>
                  </a:cubicBezTo>
                  <a:cubicBezTo>
                    <a:pt x="52" y="405"/>
                    <a:pt x="310" y="461"/>
                    <a:pt x="311" y="460"/>
                  </a:cubicBezTo>
                  <a:cubicBezTo>
                    <a:pt x="314" y="460"/>
                    <a:pt x="318" y="460"/>
                    <a:pt x="321" y="459"/>
                  </a:cubicBezTo>
                  <a:cubicBezTo>
                    <a:pt x="552" y="337"/>
                    <a:pt x="552" y="337"/>
                    <a:pt x="552" y="337"/>
                  </a:cubicBezTo>
                  <a:cubicBezTo>
                    <a:pt x="560" y="332"/>
                    <a:pt x="563" y="323"/>
                    <a:pt x="559" y="315"/>
                  </a:cubicBezTo>
                  <a:cubicBezTo>
                    <a:pt x="555" y="307"/>
                    <a:pt x="545" y="304"/>
                    <a:pt x="537" y="308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59" y="374"/>
                    <a:pt x="59" y="374"/>
                    <a:pt x="59" y="374"/>
                  </a:cubicBezTo>
                  <a:cubicBezTo>
                    <a:pt x="44" y="371"/>
                    <a:pt x="35" y="356"/>
                    <a:pt x="38" y="341"/>
                  </a:cubicBezTo>
                  <a:cubicBezTo>
                    <a:pt x="41" y="327"/>
                    <a:pt x="56" y="317"/>
                    <a:pt x="71" y="320"/>
                  </a:cubicBezTo>
                  <a:cubicBezTo>
                    <a:pt x="71" y="320"/>
                    <a:pt x="309" y="372"/>
                    <a:pt x="310" y="372"/>
                  </a:cubicBezTo>
                  <a:close/>
                  <a:moveTo>
                    <a:pt x="296" y="57"/>
                  </a:moveTo>
                  <a:cubicBezTo>
                    <a:pt x="404" y="78"/>
                    <a:pt x="404" y="78"/>
                    <a:pt x="404" y="78"/>
                  </a:cubicBezTo>
                  <a:cubicBezTo>
                    <a:pt x="357" y="101"/>
                    <a:pt x="357" y="101"/>
                    <a:pt x="357" y="101"/>
                  </a:cubicBezTo>
                  <a:cubicBezTo>
                    <a:pt x="249" y="79"/>
                    <a:pt x="249" y="79"/>
                    <a:pt x="249" y="79"/>
                  </a:cubicBezTo>
                  <a:lnTo>
                    <a:pt x="29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314692" y="2806467"/>
            <a:ext cx="1392667" cy="1392667"/>
            <a:chOff x="5314692" y="2806467"/>
            <a:chExt cx="1392667" cy="1392667"/>
          </a:xfrm>
        </p:grpSpPr>
        <p:sp>
          <p:nvSpPr>
            <p:cNvPr id="9" name="椭圆 8"/>
            <p:cNvSpPr/>
            <p:nvPr/>
          </p:nvSpPr>
          <p:spPr>
            <a:xfrm>
              <a:off x="5314692" y="2806467"/>
              <a:ext cx="1392667" cy="13926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18"/>
            <p:cNvSpPr>
              <a:spLocks noEditPoints="1"/>
            </p:cNvSpPr>
            <p:nvPr/>
          </p:nvSpPr>
          <p:spPr bwMode="auto">
            <a:xfrm>
              <a:off x="5593576" y="2987276"/>
              <a:ext cx="812834" cy="974926"/>
            </a:xfrm>
            <a:custGeom>
              <a:avLst/>
              <a:gdLst>
                <a:gd name="T0" fmla="*/ 456 w 456"/>
                <a:gd name="T1" fmla="*/ 528 h 548"/>
                <a:gd name="T2" fmla="*/ 436 w 456"/>
                <a:gd name="T3" fmla="*/ 548 h 548"/>
                <a:gd name="T4" fmla="*/ 84 w 456"/>
                <a:gd name="T5" fmla="*/ 548 h 548"/>
                <a:gd name="T6" fmla="*/ 0 w 456"/>
                <a:gd name="T7" fmla="*/ 464 h 548"/>
                <a:gd name="T8" fmla="*/ 84 w 456"/>
                <a:gd name="T9" fmla="*/ 380 h 548"/>
                <a:gd name="T10" fmla="*/ 436 w 456"/>
                <a:gd name="T11" fmla="*/ 380 h 548"/>
                <a:gd name="T12" fmla="*/ 456 w 456"/>
                <a:gd name="T13" fmla="*/ 399 h 548"/>
                <a:gd name="T14" fmla="*/ 436 w 456"/>
                <a:gd name="T15" fmla="*/ 419 h 548"/>
                <a:gd name="T16" fmla="*/ 90 w 456"/>
                <a:gd name="T17" fmla="*/ 419 h 548"/>
                <a:gd name="T18" fmla="*/ 45 w 456"/>
                <a:gd name="T19" fmla="*/ 464 h 548"/>
                <a:gd name="T20" fmla="*/ 90 w 456"/>
                <a:gd name="T21" fmla="*/ 509 h 548"/>
                <a:gd name="T22" fmla="*/ 436 w 456"/>
                <a:gd name="T23" fmla="*/ 509 h 548"/>
                <a:gd name="T24" fmla="*/ 456 w 456"/>
                <a:gd name="T25" fmla="*/ 528 h 548"/>
                <a:gd name="T26" fmla="*/ 235 w 456"/>
                <a:gd name="T27" fmla="*/ 78 h 548"/>
                <a:gd name="T28" fmla="*/ 309 w 456"/>
                <a:gd name="T29" fmla="*/ 6 h 548"/>
                <a:gd name="T30" fmla="*/ 309 w 456"/>
                <a:gd name="T31" fmla="*/ 0 h 548"/>
                <a:gd name="T32" fmla="*/ 303 w 456"/>
                <a:gd name="T33" fmla="*/ 0 h 548"/>
                <a:gd name="T34" fmla="*/ 228 w 456"/>
                <a:gd name="T35" fmla="*/ 72 h 548"/>
                <a:gd name="T36" fmla="*/ 229 w 456"/>
                <a:gd name="T37" fmla="*/ 77 h 548"/>
                <a:gd name="T38" fmla="*/ 235 w 456"/>
                <a:gd name="T39" fmla="*/ 78 h 548"/>
                <a:gd name="T40" fmla="*/ 372 w 456"/>
                <a:gd name="T41" fmla="*/ 137 h 548"/>
                <a:gd name="T42" fmla="*/ 295 w 456"/>
                <a:gd name="T43" fmla="*/ 85 h 548"/>
                <a:gd name="T44" fmla="*/ 232 w 456"/>
                <a:gd name="T45" fmla="*/ 98 h 548"/>
                <a:gd name="T46" fmla="*/ 170 w 456"/>
                <a:gd name="T47" fmla="*/ 85 h 548"/>
                <a:gd name="T48" fmla="*/ 93 w 456"/>
                <a:gd name="T49" fmla="*/ 137 h 548"/>
                <a:gd name="T50" fmla="*/ 175 w 456"/>
                <a:gd name="T51" fmla="*/ 341 h 548"/>
                <a:gd name="T52" fmla="*/ 232 w 456"/>
                <a:gd name="T53" fmla="*/ 328 h 548"/>
                <a:gd name="T54" fmla="*/ 290 w 456"/>
                <a:gd name="T55" fmla="*/ 341 h 548"/>
                <a:gd name="T56" fmla="*/ 372 w 456"/>
                <a:gd name="T57" fmla="*/ 137 h 548"/>
                <a:gd name="T58" fmla="*/ 172 w 456"/>
                <a:gd name="T59" fmla="*/ 126 h 548"/>
                <a:gd name="T60" fmla="*/ 168 w 456"/>
                <a:gd name="T61" fmla="*/ 126 h 548"/>
                <a:gd name="T62" fmla="*/ 128 w 456"/>
                <a:gd name="T63" fmla="*/ 161 h 548"/>
                <a:gd name="T64" fmla="*/ 119 w 456"/>
                <a:gd name="T65" fmla="*/ 169 h 548"/>
                <a:gd name="T66" fmla="*/ 118 w 456"/>
                <a:gd name="T67" fmla="*/ 169 h 548"/>
                <a:gd name="T68" fmla="*/ 116 w 456"/>
                <a:gd name="T69" fmla="*/ 168 h 548"/>
                <a:gd name="T70" fmla="*/ 109 w 456"/>
                <a:gd name="T71" fmla="*/ 157 h 548"/>
                <a:gd name="T72" fmla="*/ 168 w 456"/>
                <a:gd name="T73" fmla="*/ 106 h 548"/>
                <a:gd name="T74" fmla="*/ 173 w 456"/>
                <a:gd name="T75" fmla="*/ 106 h 548"/>
                <a:gd name="T76" fmla="*/ 181 w 456"/>
                <a:gd name="T77" fmla="*/ 117 h 548"/>
                <a:gd name="T78" fmla="*/ 172 w 456"/>
                <a:gd name="T79" fmla="*/ 12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6" h="548">
                  <a:moveTo>
                    <a:pt x="456" y="528"/>
                  </a:moveTo>
                  <a:cubicBezTo>
                    <a:pt x="456" y="539"/>
                    <a:pt x="447" y="548"/>
                    <a:pt x="436" y="548"/>
                  </a:cubicBezTo>
                  <a:cubicBezTo>
                    <a:pt x="84" y="548"/>
                    <a:pt x="84" y="548"/>
                    <a:pt x="84" y="548"/>
                  </a:cubicBezTo>
                  <a:cubicBezTo>
                    <a:pt x="38" y="548"/>
                    <a:pt x="0" y="510"/>
                    <a:pt x="0" y="464"/>
                  </a:cubicBezTo>
                  <a:cubicBezTo>
                    <a:pt x="0" y="417"/>
                    <a:pt x="38" y="380"/>
                    <a:pt x="84" y="380"/>
                  </a:cubicBezTo>
                  <a:cubicBezTo>
                    <a:pt x="436" y="380"/>
                    <a:pt x="436" y="380"/>
                    <a:pt x="436" y="380"/>
                  </a:cubicBezTo>
                  <a:cubicBezTo>
                    <a:pt x="447" y="380"/>
                    <a:pt x="456" y="389"/>
                    <a:pt x="456" y="399"/>
                  </a:cubicBezTo>
                  <a:cubicBezTo>
                    <a:pt x="456" y="410"/>
                    <a:pt x="447" y="419"/>
                    <a:pt x="436" y="419"/>
                  </a:cubicBezTo>
                  <a:cubicBezTo>
                    <a:pt x="90" y="419"/>
                    <a:pt x="90" y="419"/>
                    <a:pt x="90" y="419"/>
                  </a:cubicBezTo>
                  <a:cubicBezTo>
                    <a:pt x="65" y="419"/>
                    <a:pt x="45" y="439"/>
                    <a:pt x="45" y="464"/>
                  </a:cubicBezTo>
                  <a:cubicBezTo>
                    <a:pt x="45" y="488"/>
                    <a:pt x="65" y="509"/>
                    <a:pt x="90" y="509"/>
                  </a:cubicBezTo>
                  <a:cubicBezTo>
                    <a:pt x="436" y="509"/>
                    <a:pt x="436" y="509"/>
                    <a:pt x="436" y="509"/>
                  </a:cubicBezTo>
                  <a:cubicBezTo>
                    <a:pt x="447" y="509"/>
                    <a:pt x="456" y="518"/>
                    <a:pt x="456" y="528"/>
                  </a:cubicBezTo>
                  <a:close/>
                  <a:moveTo>
                    <a:pt x="235" y="78"/>
                  </a:moveTo>
                  <a:cubicBezTo>
                    <a:pt x="276" y="78"/>
                    <a:pt x="309" y="45"/>
                    <a:pt x="309" y="6"/>
                  </a:cubicBezTo>
                  <a:cubicBezTo>
                    <a:pt x="309" y="4"/>
                    <a:pt x="309" y="2"/>
                    <a:pt x="309" y="0"/>
                  </a:cubicBezTo>
                  <a:cubicBezTo>
                    <a:pt x="307" y="0"/>
                    <a:pt x="305" y="0"/>
                    <a:pt x="303" y="0"/>
                  </a:cubicBezTo>
                  <a:cubicBezTo>
                    <a:pt x="262" y="0"/>
                    <a:pt x="228" y="32"/>
                    <a:pt x="228" y="72"/>
                  </a:cubicBezTo>
                  <a:cubicBezTo>
                    <a:pt x="228" y="74"/>
                    <a:pt x="228" y="76"/>
                    <a:pt x="229" y="77"/>
                  </a:cubicBezTo>
                  <a:cubicBezTo>
                    <a:pt x="231" y="78"/>
                    <a:pt x="233" y="78"/>
                    <a:pt x="235" y="78"/>
                  </a:cubicBezTo>
                  <a:close/>
                  <a:moveTo>
                    <a:pt x="372" y="137"/>
                  </a:moveTo>
                  <a:cubicBezTo>
                    <a:pt x="357" y="102"/>
                    <a:pt x="321" y="85"/>
                    <a:pt x="295" y="85"/>
                  </a:cubicBezTo>
                  <a:cubicBezTo>
                    <a:pt x="263" y="85"/>
                    <a:pt x="257" y="98"/>
                    <a:pt x="232" y="98"/>
                  </a:cubicBezTo>
                  <a:cubicBezTo>
                    <a:pt x="208" y="98"/>
                    <a:pt x="202" y="85"/>
                    <a:pt x="170" y="85"/>
                  </a:cubicBezTo>
                  <a:cubicBezTo>
                    <a:pt x="143" y="85"/>
                    <a:pt x="108" y="102"/>
                    <a:pt x="93" y="137"/>
                  </a:cubicBezTo>
                  <a:cubicBezTo>
                    <a:pt x="62" y="207"/>
                    <a:pt x="114" y="341"/>
                    <a:pt x="175" y="341"/>
                  </a:cubicBezTo>
                  <a:cubicBezTo>
                    <a:pt x="199" y="341"/>
                    <a:pt x="210" y="328"/>
                    <a:pt x="232" y="328"/>
                  </a:cubicBezTo>
                  <a:cubicBezTo>
                    <a:pt x="255" y="328"/>
                    <a:pt x="265" y="341"/>
                    <a:pt x="290" y="341"/>
                  </a:cubicBezTo>
                  <a:cubicBezTo>
                    <a:pt x="351" y="341"/>
                    <a:pt x="403" y="207"/>
                    <a:pt x="372" y="137"/>
                  </a:cubicBezTo>
                  <a:close/>
                  <a:moveTo>
                    <a:pt x="172" y="126"/>
                  </a:moveTo>
                  <a:cubicBezTo>
                    <a:pt x="170" y="126"/>
                    <a:pt x="169" y="126"/>
                    <a:pt x="168" y="126"/>
                  </a:cubicBezTo>
                  <a:cubicBezTo>
                    <a:pt x="154" y="126"/>
                    <a:pt x="132" y="138"/>
                    <a:pt x="128" y="161"/>
                  </a:cubicBezTo>
                  <a:cubicBezTo>
                    <a:pt x="127" y="165"/>
                    <a:pt x="123" y="169"/>
                    <a:pt x="119" y="169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8" y="169"/>
                    <a:pt x="117" y="169"/>
                    <a:pt x="116" y="168"/>
                  </a:cubicBezTo>
                  <a:cubicBezTo>
                    <a:pt x="111" y="167"/>
                    <a:pt x="108" y="162"/>
                    <a:pt x="109" y="157"/>
                  </a:cubicBezTo>
                  <a:cubicBezTo>
                    <a:pt x="115" y="125"/>
                    <a:pt x="144" y="106"/>
                    <a:pt x="168" y="106"/>
                  </a:cubicBezTo>
                  <a:cubicBezTo>
                    <a:pt x="170" y="106"/>
                    <a:pt x="171" y="106"/>
                    <a:pt x="173" y="106"/>
                  </a:cubicBezTo>
                  <a:cubicBezTo>
                    <a:pt x="178" y="107"/>
                    <a:pt x="182" y="112"/>
                    <a:pt x="181" y="117"/>
                  </a:cubicBezTo>
                  <a:cubicBezTo>
                    <a:pt x="181" y="122"/>
                    <a:pt x="177" y="126"/>
                    <a:pt x="172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575429" y="2806467"/>
            <a:ext cx="1392667" cy="1392667"/>
            <a:chOff x="7575429" y="2806467"/>
            <a:chExt cx="1392667" cy="1392667"/>
          </a:xfrm>
        </p:grpSpPr>
        <p:sp>
          <p:nvSpPr>
            <p:cNvPr id="12" name="椭圆 11"/>
            <p:cNvSpPr/>
            <p:nvPr/>
          </p:nvSpPr>
          <p:spPr>
            <a:xfrm>
              <a:off x="7575429" y="2806467"/>
              <a:ext cx="1392667" cy="13926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7809898" y="3166582"/>
              <a:ext cx="923728" cy="628214"/>
              <a:chOff x="3897313" y="2016126"/>
              <a:chExt cx="749300" cy="509588"/>
            </a:xfrm>
            <a:solidFill>
              <a:schemeClr val="bg1"/>
            </a:solidFill>
          </p:grpSpPr>
          <p:sp>
            <p:nvSpPr>
              <p:cNvPr id="14" name="Freeform 8"/>
              <p:cNvSpPr>
                <a:spLocks noEditPoints="1"/>
              </p:cNvSpPr>
              <p:nvPr/>
            </p:nvSpPr>
            <p:spPr bwMode="auto">
              <a:xfrm>
                <a:off x="3897313" y="2016126"/>
                <a:ext cx="749300" cy="509588"/>
              </a:xfrm>
              <a:custGeom>
                <a:avLst/>
                <a:gdLst>
                  <a:gd name="T0" fmla="*/ 627 w 631"/>
                  <a:gd name="T1" fmla="*/ 44 h 429"/>
                  <a:gd name="T2" fmla="*/ 469 w 631"/>
                  <a:gd name="T3" fmla="*/ 0 h 429"/>
                  <a:gd name="T4" fmla="*/ 315 w 631"/>
                  <a:gd name="T5" fmla="*/ 41 h 429"/>
                  <a:gd name="T6" fmla="*/ 168 w 631"/>
                  <a:gd name="T7" fmla="*/ 0 h 429"/>
                  <a:gd name="T8" fmla="*/ 3 w 631"/>
                  <a:gd name="T9" fmla="*/ 44 h 429"/>
                  <a:gd name="T10" fmla="*/ 0 w 631"/>
                  <a:gd name="T11" fmla="*/ 52 h 429"/>
                  <a:gd name="T12" fmla="*/ 0 w 631"/>
                  <a:gd name="T13" fmla="*/ 412 h 429"/>
                  <a:gd name="T14" fmla="*/ 23 w 631"/>
                  <a:gd name="T15" fmla="*/ 429 h 429"/>
                  <a:gd name="T16" fmla="*/ 313 w 631"/>
                  <a:gd name="T17" fmla="*/ 429 h 429"/>
                  <a:gd name="T18" fmla="*/ 608 w 631"/>
                  <a:gd name="T19" fmla="*/ 429 h 429"/>
                  <a:gd name="T20" fmla="*/ 631 w 631"/>
                  <a:gd name="T21" fmla="*/ 413 h 429"/>
                  <a:gd name="T22" fmla="*/ 631 w 631"/>
                  <a:gd name="T23" fmla="*/ 52 h 429"/>
                  <a:gd name="T24" fmla="*/ 627 w 631"/>
                  <a:gd name="T25" fmla="*/ 44 h 429"/>
                  <a:gd name="T26" fmla="*/ 304 w 631"/>
                  <a:gd name="T27" fmla="*/ 60 h 429"/>
                  <a:gd name="T28" fmla="*/ 304 w 631"/>
                  <a:gd name="T29" fmla="*/ 393 h 429"/>
                  <a:gd name="T30" fmla="*/ 167 w 631"/>
                  <a:gd name="T31" fmla="*/ 355 h 429"/>
                  <a:gd name="T32" fmla="*/ 40 w 631"/>
                  <a:gd name="T33" fmla="*/ 380 h 429"/>
                  <a:gd name="T34" fmla="*/ 40 w 631"/>
                  <a:gd name="T35" fmla="*/ 46 h 429"/>
                  <a:gd name="T36" fmla="*/ 169 w 631"/>
                  <a:gd name="T37" fmla="*/ 21 h 429"/>
                  <a:gd name="T38" fmla="*/ 304 w 631"/>
                  <a:gd name="T39" fmla="*/ 60 h 429"/>
                  <a:gd name="T40" fmla="*/ 590 w 631"/>
                  <a:gd name="T41" fmla="*/ 45 h 429"/>
                  <a:gd name="T42" fmla="*/ 590 w 631"/>
                  <a:gd name="T43" fmla="*/ 381 h 429"/>
                  <a:gd name="T44" fmla="*/ 462 w 631"/>
                  <a:gd name="T45" fmla="*/ 359 h 429"/>
                  <a:gd name="T46" fmla="*/ 323 w 631"/>
                  <a:gd name="T47" fmla="*/ 394 h 429"/>
                  <a:gd name="T48" fmla="*/ 323 w 631"/>
                  <a:gd name="T49" fmla="*/ 61 h 429"/>
                  <a:gd name="T50" fmla="*/ 469 w 631"/>
                  <a:gd name="T51" fmla="*/ 21 h 429"/>
                  <a:gd name="T52" fmla="*/ 590 w 631"/>
                  <a:gd name="T53" fmla="*/ 45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31" h="429">
                    <a:moveTo>
                      <a:pt x="627" y="44"/>
                    </a:moveTo>
                    <a:cubicBezTo>
                      <a:pt x="593" y="16"/>
                      <a:pt x="534" y="0"/>
                      <a:pt x="469" y="0"/>
                    </a:cubicBezTo>
                    <a:cubicBezTo>
                      <a:pt x="407" y="0"/>
                      <a:pt x="350" y="15"/>
                      <a:pt x="315" y="41"/>
                    </a:cubicBezTo>
                    <a:cubicBezTo>
                      <a:pt x="288" y="15"/>
                      <a:pt x="234" y="0"/>
                      <a:pt x="168" y="0"/>
                    </a:cubicBezTo>
                    <a:cubicBezTo>
                      <a:pt x="100" y="0"/>
                      <a:pt x="37" y="17"/>
                      <a:pt x="3" y="44"/>
                    </a:cubicBezTo>
                    <a:cubicBezTo>
                      <a:pt x="1" y="46"/>
                      <a:pt x="0" y="49"/>
                      <a:pt x="0" y="52"/>
                    </a:cubicBezTo>
                    <a:cubicBezTo>
                      <a:pt x="0" y="412"/>
                      <a:pt x="0" y="412"/>
                      <a:pt x="0" y="412"/>
                    </a:cubicBezTo>
                    <a:cubicBezTo>
                      <a:pt x="0" y="419"/>
                      <a:pt x="9" y="429"/>
                      <a:pt x="23" y="429"/>
                    </a:cubicBezTo>
                    <a:cubicBezTo>
                      <a:pt x="313" y="429"/>
                      <a:pt x="313" y="429"/>
                      <a:pt x="313" y="429"/>
                    </a:cubicBezTo>
                    <a:cubicBezTo>
                      <a:pt x="314" y="429"/>
                      <a:pt x="608" y="429"/>
                      <a:pt x="608" y="429"/>
                    </a:cubicBezTo>
                    <a:cubicBezTo>
                      <a:pt x="618" y="429"/>
                      <a:pt x="631" y="424"/>
                      <a:pt x="631" y="413"/>
                    </a:cubicBezTo>
                    <a:cubicBezTo>
                      <a:pt x="631" y="52"/>
                      <a:pt x="631" y="52"/>
                      <a:pt x="631" y="52"/>
                    </a:cubicBezTo>
                    <a:cubicBezTo>
                      <a:pt x="631" y="49"/>
                      <a:pt x="630" y="46"/>
                      <a:pt x="627" y="44"/>
                    </a:cubicBezTo>
                    <a:close/>
                    <a:moveTo>
                      <a:pt x="304" y="60"/>
                    </a:moveTo>
                    <a:cubicBezTo>
                      <a:pt x="304" y="66"/>
                      <a:pt x="304" y="393"/>
                      <a:pt x="304" y="393"/>
                    </a:cubicBezTo>
                    <a:cubicBezTo>
                      <a:pt x="275" y="369"/>
                      <a:pt x="227" y="355"/>
                      <a:pt x="167" y="355"/>
                    </a:cubicBezTo>
                    <a:cubicBezTo>
                      <a:pt x="120" y="355"/>
                      <a:pt x="75" y="364"/>
                      <a:pt x="40" y="380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0" y="46"/>
                      <a:pt x="85" y="21"/>
                      <a:pt x="169" y="21"/>
                    </a:cubicBezTo>
                    <a:cubicBezTo>
                      <a:pt x="266" y="21"/>
                      <a:pt x="304" y="58"/>
                      <a:pt x="304" y="60"/>
                    </a:cubicBezTo>
                    <a:close/>
                    <a:moveTo>
                      <a:pt x="590" y="45"/>
                    </a:moveTo>
                    <a:cubicBezTo>
                      <a:pt x="590" y="381"/>
                      <a:pt x="590" y="381"/>
                      <a:pt x="590" y="381"/>
                    </a:cubicBezTo>
                    <a:cubicBezTo>
                      <a:pt x="554" y="366"/>
                      <a:pt x="505" y="359"/>
                      <a:pt x="462" y="359"/>
                    </a:cubicBezTo>
                    <a:cubicBezTo>
                      <a:pt x="401" y="359"/>
                      <a:pt x="352" y="371"/>
                      <a:pt x="323" y="394"/>
                    </a:cubicBezTo>
                    <a:cubicBezTo>
                      <a:pt x="323" y="61"/>
                      <a:pt x="323" y="61"/>
                      <a:pt x="323" y="61"/>
                    </a:cubicBezTo>
                    <a:cubicBezTo>
                      <a:pt x="323" y="61"/>
                      <a:pt x="368" y="21"/>
                      <a:pt x="469" y="21"/>
                    </a:cubicBezTo>
                    <a:cubicBezTo>
                      <a:pt x="547" y="21"/>
                      <a:pt x="590" y="45"/>
                      <a:pt x="59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auto">
              <a:xfrm>
                <a:off x="3992563" y="2085976"/>
                <a:ext cx="228600" cy="52388"/>
              </a:xfrm>
              <a:custGeom>
                <a:avLst/>
                <a:gdLst>
                  <a:gd name="T0" fmla="*/ 184 w 192"/>
                  <a:gd name="T1" fmla="*/ 44 h 44"/>
                  <a:gd name="T2" fmla="*/ 180 w 192"/>
                  <a:gd name="T3" fmla="*/ 43 h 44"/>
                  <a:gd name="T4" fmla="*/ 10 w 192"/>
                  <a:gd name="T5" fmla="*/ 32 h 44"/>
                  <a:gd name="T6" fmla="*/ 1 w 192"/>
                  <a:gd name="T7" fmla="*/ 27 h 44"/>
                  <a:gd name="T8" fmla="*/ 6 w 192"/>
                  <a:gd name="T9" fmla="*/ 19 h 44"/>
                  <a:gd name="T10" fmla="*/ 188 w 192"/>
                  <a:gd name="T11" fmla="*/ 31 h 44"/>
                  <a:gd name="T12" fmla="*/ 190 w 192"/>
                  <a:gd name="T13" fmla="*/ 41 h 44"/>
                  <a:gd name="T14" fmla="*/ 184 w 192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4">
                    <a:moveTo>
                      <a:pt x="184" y="44"/>
                    </a:moveTo>
                    <a:cubicBezTo>
                      <a:pt x="183" y="44"/>
                      <a:pt x="181" y="44"/>
                      <a:pt x="180" y="43"/>
                    </a:cubicBezTo>
                    <a:cubicBezTo>
                      <a:pt x="150" y="23"/>
                      <a:pt x="83" y="12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5"/>
                      <a:pt x="188" y="31"/>
                    </a:cubicBezTo>
                    <a:cubicBezTo>
                      <a:pt x="191" y="33"/>
                      <a:pt x="192" y="38"/>
                      <a:pt x="190" y="41"/>
                    </a:cubicBezTo>
                    <a:cubicBezTo>
                      <a:pt x="189" y="43"/>
                      <a:pt x="186" y="44"/>
                      <a:pt x="184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" name="Freeform 25"/>
              <p:cNvSpPr>
                <a:spLocks/>
              </p:cNvSpPr>
              <p:nvPr/>
            </p:nvSpPr>
            <p:spPr bwMode="auto">
              <a:xfrm>
                <a:off x="3992563" y="2151063"/>
                <a:ext cx="228600" cy="50800"/>
              </a:xfrm>
              <a:custGeom>
                <a:avLst/>
                <a:gdLst>
                  <a:gd name="T0" fmla="*/ 184 w 192"/>
                  <a:gd name="T1" fmla="*/ 43 h 43"/>
                  <a:gd name="T2" fmla="*/ 180 w 192"/>
                  <a:gd name="T3" fmla="*/ 42 h 43"/>
                  <a:gd name="T4" fmla="*/ 10 w 192"/>
                  <a:gd name="T5" fmla="*/ 32 h 43"/>
                  <a:gd name="T6" fmla="*/ 1 w 192"/>
                  <a:gd name="T7" fmla="*/ 27 h 43"/>
                  <a:gd name="T8" fmla="*/ 6 w 192"/>
                  <a:gd name="T9" fmla="*/ 19 h 43"/>
                  <a:gd name="T10" fmla="*/ 188 w 192"/>
                  <a:gd name="T11" fmla="*/ 30 h 43"/>
                  <a:gd name="T12" fmla="*/ 190 w 192"/>
                  <a:gd name="T13" fmla="*/ 40 h 43"/>
                  <a:gd name="T14" fmla="*/ 184 w 19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3">
                    <a:moveTo>
                      <a:pt x="184" y="43"/>
                    </a:moveTo>
                    <a:cubicBezTo>
                      <a:pt x="183" y="43"/>
                      <a:pt x="181" y="43"/>
                      <a:pt x="180" y="42"/>
                    </a:cubicBezTo>
                    <a:cubicBezTo>
                      <a:pt x="150" y="23"/>
                      <a:pt x="84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4"/>
                      <a:pt x="188" y="30"/>
                    </a:cubicBezTo>
                    <a:cubicBezTo>
                      <a:pt x="191" y="32"/>
                      <a:pt x="192" y="37"/>
                      <a:pt x="190" y="40"/>
                    </a:cubicBezTo>
                    <a:cubicBezTo>
                      <a:pt x="188" y="42"/>
                      <a:pt x="186" y="43"/>
                      <a:pt x="184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" name="Freeform 26"/>
              <p:cNvSpPr>
                <a:spLocks/>
              </p:cNvSpPr>
              <p:nvPr/>
            </p:nvSpPr>
            <p:spPr bwMode="auto">
              <a:xfrm>
                <a:off x="3992563" y="2214563"/>
                <a:ext cx="230187" cy="50800"/>
              </a:xfrm>
              <a:custGeom>
                <a:avLst/>
                <a:gdLst>
                  <a:gd name="T0" fmla="*/ 185 w 193"/>
                  <a:gd name="T1" fmla="*/ 43 h 43"/>
                  <a:gd name="T2" fmla="*/ 181 w 193"/>
                  <a:gd name="T3" fmla="*/ 42 h 43"/>
                  <a:gd name="T4" fmla="*/ 10 w 193"/>
                  <a:gd name="T5" fmla="*/ 32 h 43"/>
                  <a:gd name="T6" fmla="*/ 1 w 193"/>
                  <a:gd name="T7" fmla="*/ 27 h 43"/>
                  <a:gd name="T8" fmla="*/ 6 w 193"/>
                  <a:gd name="T9" fmla="*/ 18 h 43"/>
                  <a:gd name="T10" fmla="*/ 189 w 193"/>
                  <a:gd name="T11" fmla="*/ 30 h 43"/>
                  <a:gd name="T12" fmla="*/ 191 w 193"/>
                  <a:gd name="T13" fmla="*/ 40 h 43"/>
                  <a:gd name="T14" fmla="*/ 185 w 193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" h="43">
                    <a:moveTo>
                      <a:pt x="185" y="43"/>
                    </a:moveTo>
                    <a:cubicBezTo>
                      <a:pt x="184" y="43"/>
                      <a:pt x="182" y="43"/>
                      <a:pt x="181" y="42"/>
                    </a:cubicBezTo>
                    <a:cubicBezTo>
                      <a:pt x="151" y="22"/>
                      <a:pt x="85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8"/>
                    </a:cubicBezTo>
                    <a:cubicBezTo>
                      <a:pt x="74" y="0"/>
                      <a:pt x="149" y="4"/>
                      <a:pt x="189" y="30"/>
                    </a:cubicBezTo>
                    <a:cubicBezTo>
                      <a:pt x="192" y="32"/>
                      <a:pt x="193" y="37"/>
                      <a:pt x="191" y="40"/>
                    </a:cubicBezTo>
                    <a:cubicBezTo>
                      <a:pt x="190" y="42"/>
                      <a:pt x="187" y="43"/>
                      <a:pt x="18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" name="Freeform 27"/>
              <p:cNvSpPr>
                <a:spLocks/>
              </p:cNvSpPr>
              <p:nvPr/>
            </p:nvSpPr>
            <p:spPr bwMode="auto">
              <a:xfrm>
                <a:off x="3992563" y="2278063"/>
                <a:ext cx="230187" cy="52388"/>
              </a:xfrm>
              <a:custGeom>
                <a:avLst/>
                <a:gdLst>
                  <a:gd name="T0" fmla="*/ 186 w 194"/>
                  <a:gd name="T1" fmla="*/ 44 h 44"/>
                  <a:gd name="T2" fmla="*/ 182 w 194"/>
                  <a:gd name="T3" fmla="*/ 43 h 44"/>
                  <a:gd name="T4" fmla="*/ 10 w 194"/>
                  <a:gd name="T5" fmla="*/ 34 h 44"/>
                  <a:gd name="T6" fmla="*/ 1 w 194"/>
                  <a:gd name="T7" fmla="*/ 30 h 44"/>
                  <a:gd name="T8" fmla="*/ 6 w 194"/>
                  <a:gd name="T9" fmla="*/ 21 h 44"/>
                  <a:gd name="T10" fmla="*/ 190 w 194"/>
                  <a:gd name="T11" fmla="*/ 31 h 44"/>
                  <a:gd name="T12" fmla="*/ 192 w 194"/>
                  <a:gd name="T13" fmla="*/ 41 h 44"/>
                  <a:gd name="T14" fmla="*/ 186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186" y="44"/>
                    </a:moveTo>
                    <a:cubicBezTo>
                      <a:pt x="185" y="44"/>
                      <a:pt x="183" y="44"/>
                      <a:pt x="182" y="43"/>
                    </a:cubicBezTo>
                    <a:cubicBezTo>
                      <a:pt x="144" y="19"/>
                      <a:pt x="78" y="15"/>
                      <a:pt x="10" y="34"/>
                    </a:cubicBezTo>
                    <a:cubicBezTo>
                      <a:pt x="6" y="35"/>
                      <a:pt x="2" y="33"/>
                      <a:pt x="1" y="30"/>
                    </a:cubicBezTo>
                    <a:cubicBezTo>
                      <a:pt x="0" y="26"/>
                      <a:pt x="2" y="22"/>
                      <a:pt x="6" y="21"/>
                    </a:cubicBezTo>
                    <a:cubicBezTo>
                      <a:pt x="79" y="0"/>
                      <a:pt x="148" y="4"/>
                      <a:pt x="190" y="31"/>
                    </a:cubicBezTo>
                    <a:cubicBezTo>
                      <a:pt x="193" y="34"/>
                      <a:pt x="194" y="38"/>
                      <a:pt x="192" y="41"/>
                    </a:cubicBezTo>
                    <a:cubicBezTo>
                      <a:pt x="191" y="43"/>
                      <a:pt x="188" y="44"/>
                      <a:pt x="186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" name="Freeform 28"/>
              <p:cNvSpPr>
                <a:spLocks/>
              </p:cNvSpPr>
              <p:nvPr/>
            </p:nvSpPr>
            <p:spPr bwMode="auto">
              <a:xfrm>
                <a:off x="3992563" y="2339976"/>
                <a:ext cx="230187" cy="55563"/>
              </a:xfrm>
              <a:custGeom>
                <a:avLst/>
                <a:gdLst>
                  <a:gd name="T0" fmla="*/ 186 w 194"/>
                  <a:gd name="T1" fmla="*/ 47 h 47"/>
                  <a:gd name="T2" fmla="*/ 182 w 194"/>
                  <a:gd name="T3" fmla="*/ 46 h 47"/>
                  <a:gd name="T4" fmla="*/ 10 w 194"/>
                  <a:gd name="T5" fmla="*/ 38 h 47"/>
                  <a:gd name="T6" fmla="*/ 1 w 194"/>
                  <a:gd name="T7" fmla="*/ 34 h 47"/>
                  <a:gd name="T8" fmla="*/ 5 w 194"/>
                  <a:gd name="T9" fmla="*/ 25 h 47"/>
                  <a:gd name="T10" fmla="*/ 190 w 194"/>
                  <a:gd name="T11" fmla="*/ 34 h 47"/>
                  <a:gd name="T12" fmla="*/ 192 w 194"/>
                  <a:gd name="T13" fmla="*/ 44 h 47"/>
                  <a:gd name="T14" fmla="*/ 186 w 194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7">
                    <a:moveTo>
                      <a:pt x="186" y="47"/>
                    </a:moveTo>
                    <a:cubicBezTo>
                      <a:pt x="185" y="47"/>
                      <a:pt x="183" y="46"/>
                      <a:pt x="182" y="46"/>
                    </a:cubicBezTo>
                    <a:cubicBezTo>
                      <a:pt x="148" y="23"/>
                      <a:pt x="67" y="15"/>
                      <a:pt x="10" y="38"/>
                    </a:cubicBezTo>
                    <a:cubicBezTo>
                      <a:pt x="7" y="39"/>
                      <a:pt x="3" y="37"/>
                      <a:pt x="1" y="34"/>
                    </a:cubicBezTo>
                    <a:cubicBezTo>
                      <a:pt x="0" y="30"/>
                      <a:pt x="1" y="26"/>
                      <a:pt x="5" y="25"/>
                    </a:cubicBezTo>
                    <a:cubicBezTo>
                      <a:pt x="67" y="0"/>
                      <a:pt x="152" y="10"/>
                      <a:pt x="190" y="34"/>
                    </a:cubicBezTo>
                    <a:cubicBezTo>
                      <a:pt x="193" y="36"/>
                      <a:pt x="194" y="40"/>
                      <a:pt x="192" y="44"/>
                    </a:cubicBezTo>
                    <a:cubicBezTo>
                      <a:pt x="190" y="46"/>
                      <a:pt x="188" y="47"/>
                      <a:pt x="18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" name="Freeform 29"/>
              <p:cNvSpPr>
                <a:spLocks/>
              </p:cNvSpPr>
              <p:nvPr/>
            </p:nvSpPr>
            <p:spPr bwMode="auto">
              <a:xfrm>
                <a:off x="4321175" y="2085976"/>
                <a:ext cx="230187" cy="52388"/>
              </a:xfrm>
              <a:custGeom>
                <a:avLst/>
                <a:gdLst>
                  <a:gd name="T0" fmla="*/ 8 w 194"/>
                  <a:gd name="T1" fmla="*/ 44 h 44"/>
                  <a:gd name="T2" fmla="*/ 2 w 194"/>
                  <a:gd name="T3" fmla="*/ 41 h 44"/>
                  <a:gd name="T4" fmla="*/ 4 w 194"/>
                  <a:gd name="T5" fmla="*/ 31 h 44"/>
                  <a:gd name="T6" fmla="*/ 188 w 194"/>
                  <a:gd name="T7" fmla="*/ 19 h 44"/>
                  <a:gd name="T8" fmla="*/ 193 w 194"/>
                  <a:gd name="T9" fmla="*/ 27 h 44"/>
                  <a:gd name="T10" fmla="*/ 185 w 194"/>
                  <a:gd name="T11" fmla="*/ 32 h 44"/>
                  <a:gd name="T12" fmla="*/ 12 w 194"/>
                  <a:gd name="T13" fmla="*/ 43 h 44"/>
                  <a:gd name="T14" fmla="*/ 8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8" y="44"/>
                    </a:moveTo>
                    <a:cubicBezTo>
                      <a:pt x="6" y="44"/>
                      <a:pt x="4" y="43"/>
                      <a:pt x="2" y="41"/>
                    </a:cubicBezTo>
                    <a:cubicBezTo>
                      <a:pt x="0" y="38"/>
                      <a:pt x="1" y="33"/>
                      <a:pt x="4" y="31"/>
                    </a:cubicBezTo>
                    <a:cubicBezTo>
                      <a:pt x="45" y="5"/>
                      <a:pt x="121" y="0"/>
                      <a:pt x="188" y="19"/>
                    </a:cubicBezTo>
                    <a:cubicBezTo>
                      <a:pt x="192" y="20"/>
                      <a:pt x="194" y="23"/>
                      <a:pt x="193" y="27"/>
                    </a:cubicBezTo>
                    <a:cubicBezTo>
                      <a:pt x="192" y="31"/>
                      <a:pt x="188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4"/>
                      <a:pt x="8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" name="Freeform 30"/>
              <p:cNvSpPr>
                <a:spLocks/>
              </p:cNvSpPr>
              <p:nvPr/>
            </p:nvSpPr>
            <p:spPr bwMode="auto">
              <a:xfrm>
                <a:off x="4321175" y="2149476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5 w 194"/>
                  <a:gd name="T5" fmla="*/ 32 h 45"/>
                  <a:gd name="T6" fmla="*/ 189 w 194"/>
                  <a:gd name="T7" fmla="*/ 19 h 45"/>
                  <a:gd name="T8" fmla="*/ 193 w 194"/>
                  <a:gd name="T9" fmla="*/ 28 h 45"/>
                  <a:gd name="T10" fmla="*/ 185 w 194"/>
                  <a:gd name="T11" fmla="*/ 33 h 45"/>
                  <a:gd name="T12" fmla="*/ 12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6" y="45"/>
                      <a:pt x="4" y="44"/>
                      <a:pt x="2" y="42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6"/>
                      <a:pt x="121" y="0"/>
                      <a:pt x="189" y="19"/>
                    </a:cubicBezTo>
                    <a:cubicBezTo>
                      <a:pt x="192" y="20"/>
                      <a:pt x="194" y="24"/>
                      <a:pt x="193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13" y="13"/>
                      <a:pt x="44" y="23"/>
                      <a:pt x="12" y="44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" name="Freeform 31"/>
              <p:cNvSpPr>
                <a:spLocks/>
              </p:cNvSpPr>
              <p:nvPr/>
            </p:nvSpPr>
            <p:spPr bwMode="auto">
              <a:xfrm>
                <a:off x="4321175" y="2214563"/>
                <a:ext cx="230187" cy="53975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1 h 45"/>
                  <a:gd name="T4" fmla="*/ 5 w 195"/>
                  <a:gd name="T5" fmla="*/ 32 h 45"/>
                  <a:gd name="T6" fmla="*/ 189 w 195"/>
                  <a:gd name="T7" fmla="*/ 19 h 45"/>
                  <a:gd name="T8" fmla="*/ 193 w 195"/>
                  <a:gd name="T9" fmla="*/ 28 h 45"/>
                  <a:gd name="T10" fmla="*/ 185 w 195"/>
                  <a:gd name="T11" fmla="*/ 32 h 45"/>
                  <a:gd name="T12" fmla="*/ 12 w 195"/>
                  <a:gd name="T13" fmla="*/ 43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3"/>
                      <a:pt x="3" y="41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5"/>
                      <a:pt x="121" y="0"/>
                      <a:pt x="189" y="19"/>
                    </a:cubicBezTo>
                    <a:cubicBezTo>
                      <a:pt x="192" y="20"/>
                      <a:pt x="195" y="24"/>
                      <a:pt x="193" y="28"/>
                    </a:cubicBezTo>
                    <a:cubicBezTo>
                      <a:pt x="192" y="31"/>
                      <a:pt x="189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" name="Freeform 32"/>
              <p:cNvSpPr>
                <a:spLocks/>
              </p:cNvSpPr>
              <p:nvPr/>
            </p:nvSpPr>
            <p:spPr bwMode="auto">
              <a:xfrm>
                <a:off x="4321175" y="2278063"/>
                <a:ext cx="230187" cy="52388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2 h 45"/>
                  <a:gd name="T4" fmla="*/ 5 w 195"/>
                  <a:gd name="T5" fmla="*/ 32 h 45"/>
                  <a:gd name="T6" fmla="*/ 189 w 195"/>
                  <a:gd name="T7" fmla="*/ 20 h 45"/>
                  <a:gd name="T8" fmla="*/ 194 w 195"/>
                  <a:gd name="T9" fmla="*/ 28 h 45"/>
                  <a:gd name="T10" fmla="*/ 185 w 195"/>
                  <a:gd name="T11" fmla="*/ 33 h 45"/>
                  <a:gd name="T12" fmla="*/ 12 w 195"/>
                  <a:gd name="T13" fmla="*/ 44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4"/>
                      <a:pt x="3" y="42"/>
                    </a:cubicBezTo>
                    <a:cubicBezTo>
                      <a:pt x="0" y="39"/>
                      <a:pt x="1" y="34"/>
                      <a:pt x="5" y="32"/>
                    </a:cubicBezTo>
                    <a:cubicBezTo>
                      <a:pt x="38" y="11"/>
                      <a:pt x="118" y="0"/>
                      <a:pt x="189" y="20"/>
                    </a:cubicBezTo>
                    <a:cubicBezTo>
                      <a:pt x="192" y="21"/>
                      <a:pt x="195" y="25"/>
                      <a:pt x="194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20" y="15"/>
                      <a:pt x="43" y="24"/>
                      <a:pt x="12" y="44"/>
                    </a:cubicBezTo>
                    <a:cubicBezTo>
                      <a:pt x="11" y="45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" name="Freeform 33"/>
              <p:cNvSpPr>
                <a:spLocks/>
              </p:cNvSpPr>
              <p:nvPr/>
            </p:nvSpPr>
            <p:spPr bwMode="auto">
              <a:xfrm>
                <a:off x="4321175" y="2343151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4 w 194"/>
                  <a:gd name="T5" fmla="*/ 32 h 45"/>
                  <a:gd name="T6" fmla="*/ 188 w 194"/>
                  <a:gd name="T7" fmla="*/ 19 h 45"/>
                  <a:gd name="T8" fmla="*/ 193 w 194"/>
                  <a:gd name="T9" fmla="*/ 28 h 45"/>
                  <a:gd name="T10" fmla="*/ 184 w 194"/>
                  <a:gd name="T11" fmla="*/ 33 h 45"/>
                  <a:gd name="T12" fmla="*/ 11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5" y="45"/>
                      <a:pt x="3" y="44"/>
                      <a:pt x="2" y="42"/>
                    </a:cubicBezTo>
                    <a:cubicBezTo>
                      <a:pt x="0" y="38"/>
                      <a:pt x="0" y="34"/>
                      <a:pt x="4" y="32"/>
                    </a:cubicBezTo>
                    <a:cubicBezTo>
                      <a:pt x="44" y="6"/>
                      <a:pt x="120" y="0"/>
                      <a:pt x="188" y="19"/>
                    </a:cubicBezTo>
                    <a:cubicBezTo>
                      <a:pt x="191" y="20"/>
                      <a:pt x="194" y="24"/>
                      <a:pt x="193" y="28"/>
                    </a:cubicBezTo>
                    <a:cubicBezTo>
                      <a:pt x="192" y="32"/>
                      <a:pt x="188" y="34"/>
                      <a:pt x="184" y="33"/>
                    </a:cubicBezTo>
                    <a:cubicBezTo>
                      <a:pt x="113" y="13"/>
                      <a:pt x="43" y="23"/>
                      <a:pt x="11" y="44"/>
                    </a:cubicBezTo>
                    <a:cubicBezTo>
                      <a:pt x="10" y="45"/>
                      <a:pt x="9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9836165" y="2806467"/>
            <a:ext cx="1392667" cy="1392667"/>
            <a:chOff x="9836165" y="2806467"/>
            <a:chExt cx="1392667" cy="1392667"/>
          </a:xfrm>
        </p:grpSpPr>
        <p:sp>
          <p:nvSpPr>
            <p:cNvPr id="26" name="椭圆 25"/>
            <p:cNvSpPr/>
            <p:nvPr/>
          </p:nvSpPr>
          <p:spPr>
            <a:xfrm>
              <a:off x="9836165" y="2806467"/>
              <a:ext cx="1392667" cy="13926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10301566" y="3055053"/>
              <a:ext cx="548460" cy="811071"/>
            </a:xfrm>
            <a:custGeom>
              <a:avLst/>
              <a:gdLst>
                <a:gd name="T0" fmla="*/ 189 w 316"/>
                <a:gd name="T1" fmla="*/ 16 h 467"/>
                <a:gd name="T2" fmla="*/ 225 w 316"/>
                <a:gd name="T3" fmla="*/ 7 h 467"/>
                <a:gd name="T4" fmla="*/ 300 w 316"/>
                <a:gd name="T5" fmla="*/ 52 h 467"/>
                <a:gd name="T6" fmla="*/ 309 w 316"/>
                <a:gd name="T7" fmla="*/ 89 h 467"/>
                <a:gd name="T8" fmla="*/ 298 w 316"/>
                <a:gd name="T9" fmla="*/ 105 h 467"/>
                <a:gd name="T10" fmla="*/ 179 w 316"/>
                <a:gd name="T11" fmla="*/ 33 h 467"/>
                <a:gd name="T12" fmla="*/ 189 w 316"/>
                <a:gd name="T13" fmla="*/ 16 h 467"/>
                <a:gd name="T14" fmla="*/ 164 w 316"/>
                <a:gd name="T15" fmla="*/ 58 h 467"/>
                <a:gd name="T16" fmla="*/ 147 w 316"/>
                <a:gd name="T17" fmla="*/ 85 h 467"/>
                <a:gd name="T18" fmla="*/ 266 w 316"/>
                <a:gd name="T19" fmla="*/ 157 h 467"/>
                <a:gd name="T20" fmla="*/ 283 w 316"/>
                <a:gd name="T21" fmla="*/ 130 h 467"/>
                <a:gd name="T22" fmla="*/ 164 w 316"/>
                <a:gd name="T23" fmla="*/ 58 h 467"/>
                <a:gd name="T24" fmla="*/ 2 w 316"/>
                <a:gd name="T25" fmla="*/ 446 h 467"/>
                <a:gd name="T26" fmla="*/ 13 w 316"/>
                <a:gd name="T27" fmla="*/ 354 h 467"/>
                <a:gd name="T28" fmla="*/ 90 w 316"/>
                <a:gd name="T29" fmla="*/ 401 h 467"/>
                <a:gd name="T30" fmla="*/ 13 w 316"/>
                <a:gd name="T31" fmla="*/ 453 h 467"/>
                <a:gd name="T32" fmla="*/ 2 w 316"/>
                <a:gd name="T33" fmla="*/ 446 h 467"/>
                <a:gd name="T34" fmla="*/ 20 w 316"/>
                <a:gd name="T35" fmla="*/ 296 h 467"/>
                <a:gd name="T36" fmla="*/ 133 w 316"/>
                <a:gd name="T37" fmla="*/ 109 h 467"/>
                <a:gd name="T38" fmla="*/ 172 w 316"/>
                <a:gd name="T39" fmla="*/ 133 h 467"/>
                <a:gd name="T40" fmla="*/ 59 w 316"/>
                <a:gd name="T41" fmla="*/ 320 h 467"/>
                <a:gd name="T42" fmla="*/ 20 w 316"/>
                <a:gd name="T43" fmla="*/ 296 h 467"/>
                <a:gd name="T44" fmla="*/ 99 w 316"/>
                <a:gd name="T45" fmla="*/ 344 h 467"/>
                <a:gd name="T46" fmla="*/ 212 w 316"/>
                <a:gd name="T47" fmla="*/ 158 h 467"/>
                <a:gd name="T48" fmla="*/ 252 w 316"/>
                <a:gd name="T49" fmla="*/ 182 h 467"/>
                <a:gd name="T50" fmla="*/ 139 w 316"/>
                <a:gd name="T51" fmla="*/ 368 h 467"/>
                <a:gd name="T52" fmla="*/ 99 w 316"/>
                <a:gd name="T53" fmla="*/ 344 h 467"/>
                <a:gd name="T54" fmla="*/ 95 w 316"/>
                <a:gd name="T55" fmla="*/ 446 h 467"/>
                <a:gd name="T56" fmla="*/ 301 w 316"/>
                <a:gd name="T57" fmla="*/ 446 h 467"/>
                <a:gd name="T58" fmla="*/ 311 w 316"/>
                <a:gd name="T59" fmla="*/ 456 h 467"/>
                <a:gd name="T60" fmla="*/ 301 w 316"/>
                <a:gd name="T61" fmla="*/ 467 h 467"/>
                <a:gd name="T62" fmla="*/ 95 w 316"/>
                <a:gd name="T63" fmla="*/ 467 h 467"/>
                <a:gd name="T64" fmla="*/ 84 w 316"/>
                <a:gd name="T65" fmla="*/ 456 h 467"/>
                <a:gd name="T66" fmla="*/ 95 w 316"/>
                <a:gd name="T67" fmla="*/ 44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467">
                  <a:moveTo>
                    <a:pt x="189" y="16"/>
                  </a:moveTo>
                  <a:cubicBezTo>
                    <a:pt x="197" y="4"/>
                    <a:pt x="213" y="0"/>
                    <a:pt x="225" y="7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12" y="60"/>
                    <a:pt x="316" y="76"/>
                    <a:pt x="309" y="89"/>
                  </a:cubicBezTo>
                  <a:cubicBezTo>
                    <a:pt x="298" y="105"/>
                    <a:pt x="298" y="105"/>
                    <a:pt x="298" y="105"/>
                  </a:cubicBezTo>
                  <a:cubicBezTo>
                    <a:pt x="179" y="33"/>
                    <a:pt x="179" y="33"/>
                    <a:pt x="179" y="33"/>
                  </a:cubicBezTo>
                  <a:lnTo>
                    <a:pt x="189" y="16"/>
                  </a:lnTo>
                  <a:close/>
                  <a:moveTo>
                    <a:pt x="164" y="58"/>
                  </a:moveTo>
                  <a:cubicBezTo>
                    <a:pt x="147" y="85"/>
                    <a:pt x="147" y="85"/>
                    <a:pt x="147" y="85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83" y="130"/>
                    <a:pt x="283" y="130"/>
                    <a:pt x="283" y="130"/>
                  </a:cubicBezTo>
                  <a:lnTo>
                    <a:pt x="164" y="58"/>
                  </a:lnTo>
                  <a:close/>
                  <a:moveTo>
                    <a:pt x="2" y="446"/>
                  </a:moveTo>
                  <a:cubicBezTo>
                    <a:pt x="13" y="354"/>
                    <a:pt x="13" y="354"/>
                    <a:pt x="13" y="354"/>
                  </a:cubicBezTo>
                  <a:cubicBezTo>
                    <a:pt x="90" y="401"/>
                    <a:pt x="90" y="401"/>
                    <a:pt x="90" y="401"/>
                  </a:cubicBezTo>
                  <a:cubicBezTo>
                    <a:pt x="13" y="453"/>
                    <a:pt x="13" y="453"/>
                    <a:pt x="13" y="453"/>
                  </a:cubicBezTo>
                  <a:cubicBezTo>
                    <a:pt x="5" y="459"/>
                    <a:pt x="0" y="456"/>
                    <a:pt x="2" y="446"/>
                  </a:cubicBezTo>
                  <a:close/>
                  <a:moveTo>
                    <a:pt x="20" y="296"/>
                  </a:moveTo>
                  <a:cubicBezTo>
                    <a:pt x="133" y="109"/>
                    <a:pt x="133" y="109"/>
                    <a:pt x="133" y="109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59" y="320"/>
                    <a:pt x="59" y="320"/>
                    <a:pt x="59" y="320"/>
                  </a:cubicBezTo>
                  <a:lnTo>
                    <a:pt x="20" y="296"/>
                  </a:lnTo>
                  <a:close/>
                  <a:moveTo>
                    <a:pt x="99" y="344"/>
                  </a:moveTo>
                  <a:cubicBezTo>
                    <a:pt x="212" y="158"/>
                    <a:pt x="212" y="158"/>
                    <a:pt x="212" y="158"/>
                  </a:cubicBezTo>
                  <a:cubicBezTo>
                    <a:pt x="252" y="182"/>
                    <a:pt x="252" y="182"/>
                    <a:pt x="252" y="182"/>
                  </a:cubicBezTo>
                  <a:cubicBezTo>
                    <a:pt x="139" y="368"/>
                    <a:pt x="139" y="368"/>
                    <a:pt x="139" y="368"/>
                  </a:cubicBezTo>
                  <a:lnTo>
                    <a:pt x="99" y="344"/>
                  </a:lnTo>
                  <a:close/>
                  <a:moveTo>
                    <a:pt x="95" y="446"/>
                  </a:moveTo>
                  <a:cubicBezTo>
                    <a:pt x="301" y="446"/>
                    <a:pt x="301" y="446"/>
                    <a:pt x="301" y="446"/>
                  </a:cubicBezTo>
                  <a:cubicBezTo>
                    <a:pt x="307" y="446"/>
                    <a:pt x="311" y="450"/>
                    <a:pt x="311" y="456"/>
                  </a:cubicBezTo>
                  <a:cubicBezTo>
                    <a:pt x="311" y="462"/>
                    <a:pt x="307" y="467"/>
                    <a:pt x="301" y="467"/>
                  </a:cubicBezTo>
                  <a:cubicBezTo>
                    <a:pt x="95" y="467"/>
                    <a:pt x="95" y="467"/>
                    <a:pt x="95" y="467"/>
                  </a:cubicBezTo>
                  <a:cubicBezTo>
                    <a:pt x="89" y="467"/>
                    <a:pt x="84" y="462"/>
                    <a:pt x="84" y="456"/>
                  </a:cubicBezTo>
                  <a:cubicBezTo>
                    <a:pt x="84" y="450"/>
                    <a:pt x="89" y="446"/>
                    <a:pt x="95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28" name="矩形 27"/>
          <p:cNvSpPr/>
          <p:nvPr/>
        </p:nvSpPr>
        <p:spPr>
          <a:xfrm>
            <a:off x="997053" y="454269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绪论</a:t>
            </a:r>
            <a:endParaRPr lang="zh-CN" altLang="zh-CN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81434" y="203413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研究方法与思路</a:t>
            </a:r>
            <a:endParaRPr lang="zh-CN" altLang="zh-CN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437150" y="4551086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关键技术与实践难点</a:t>
            </a:r>
            <a:endParaRPr lang="zh-CN" altLang="zh-CN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18750" y="2122837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研究成果与应用</a:t>
            </a:r>
            <a:endParaRPr lang="zh-CN" altLang="zh-CN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826693" y="444771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zh-CN" altLang="zh-CN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1"/>
          <p:cNvSpPr txBox="1">
            <a:spLocks noChangeArrowheads="1"/>
          </p:cNvSpPr>
          <p:nvPr/>
        </p:nvSpPr>
        <p:spPr bwMode="auto">
          <a:xfrm>
            <a:off x="234049" y="331824"/>
            <a:ext cx="36553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目录 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/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CONTENTS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755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研究目标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025607" y="1942522"/>
            <a:ext cx="958043" cy="957995"/>
            <a:chOff x="6025607" y="1942522"/>
            <a:chExt cx="958043" cy="957995"/>
          </a:xfrm>
        </p:grpSpPr>
        <p:sp>
          <p:nvSpPr>
            <p:cNvPr id="28" name="Rectangle 22"/>
            <p:cNvSpPr/>
            <p:nvPr/>
          </p:nvSpPr>
          <p:spPr>
            <a:xfrm>
              <a:off x="6025607" y="1942522"/>
              <a:ext cx="958043" cy="9579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6206414" y="2184411"/>
              <a:ext cx="585916" cy="486117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13811" y="1942522"/>
            <a:ext cx="958043" cy="957995"/>
            <a:chOff x="2913811" y="1942522"/>
            <a:chExt cx="958043" cy="957995"/>
          </a:xfrm>
        </p:grpSpPr>
        <p:sp>
          <p:nvSpPr>
            <p:cNvPr id="31" name="Rectangle 13"/>
            <p:cNvSpPr/>
            <p:nvPr/>
          </p:nvSpPr>
          <p:spPr>
            <a:xfrm>
              <a:off x="2913811" y="1942522"/>
              <a:ext cx="958043" cy="9579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32" name="Freeform 100"/>
            <p:cNvSpPr>
              <a:spLocks/>
            </p:cNvSpPr>
            <p:nvPr/>
          </p:nvSpPr>
          <p:spPr bwMode="auto">
            <a:xfrm>
              <a:off x="3128967" y="2157678"/>
              <a:ext cx="457144" cy="515091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n>
                  <a:solidFill>
                    <a:schemeClr val="accent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686498" y="4042878"/>
            <a:ext cx="958043" cy="957995"/>
            <a:chOff x="7686498" y="4042878"/>
            <a:chExt cx="958043" cy="957995"/>
          </a:xfrm>
        </p:grpSpPr>
        <p:sp>
          <p:nvSpPr>
            <p:cNvPr id="34" name="Rectangle 27"/>
            <p:cNvSpPr/>
            <p:nvPr/>
          </p:nvSpPr>
          <p:spPr>
            <a:xfrm>
              <a:off x="7686498" y="4042878"/>
              <a:ext cx="958043" cy="9579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35" name="Freeform 107"/>
            <p:cNvSpPr>
              <a:spLocks noEditPoints="1"/>
            </p:cNvSpPr>
            <p:nvPr/>
          </p:nvSpPr>
          <p:spPr bwMode="auto">
            <a:xfrm>
              <a:off x="7901654" y="4258034"/>
              <a:ext cx="550503" cy="473239"/>
            </a:xfrm>
            <a:custGeom>
              <a:avLst/>
              <a:gdLst/>
              <a:ahLst/>
              <a:cxnLst>
                <a:cxn ang="0">
                  <a:pos x="337" y="165"/>
                </a:cxn>
                <a:cxn ang="0">
                  <a:pos x="170" y="0"/>
                </a:cxn>
                <a:cxn ang="0">
                  <a:pos x="5" y="165"/>
                </a:cxn>
                <a:cxn ang="0">
                  <a:pos x="5" y="165"/>
                </a:cxn>
                <a:cxn ang="0">
                  <a:pos x="0" y="172"/>
                </a:cxn>
                <a:cxn ang="0">
                  <a:pos x="0" y="181"/>
                </a:cxn>
                <a:cxn ang="0">
                  <a:pos x="0" y="189"/>
                </a:cxn>
                <a:cxn ang="0">
                  <a:pos x="5" y="196"/>
                </a:cxn>
                <a:cxn ang="0">
                  <a:pos x="5" y="196"/>
                </a:cxn>
                <a:cxn ang="0">
                  <a:pos x="13" y="201"/>
                </a:cxn>
                <a:cxn ang="0">
                  <a:pos x="20" y="201"/>
                </a:cxn>
                <a:cxn ang="0">
                  <a:pos x="29" y="201"/>
                </a:cxn>
                <a:cxn ang="0">
                  <a:pos x="36" y="196"/>
                </a:cxn>
                <a:cxn ang="0">
                  <a:pos x="42" y="189"/>
                </a:cxn>
                <a:cxn ang="0">
                  <a:pos x="42" y="294"/>
                </a:cxn>
                <a:cxn ang="0">
                  <a:pos x="301" y="294"/>
                </a:cxn>
                <a:cxn ang="0">
                  <a:pos x="301" y="189"/>
                </a:cxn>
                <a:cxn ang="0">
                  <a:pos x="306" y="196"/>
                </a:cxn>
                <a:cxn ang="0">
                  <a:pos x="306" y="196"/>
                </a:cxn>
                <a:cxn ang="0">
                  <a:pos x="314" y="201"/>
                </a:cxn>
                <a:cxn ang="0">
                  <a:pos x="321" y="201"/>
                </a:cxn>
                <a:cxn ang="0">
                  <a:pos x="321" y="201"/>
                </a:cxn>
                <a:cxn ang="0">
                  <a:pos x="330" y="201"/>
                </a:cxn>
                <a:cxn ang="0">
                  <a:pos x="337" y="196"/>
                </a:cxn>
                <a:cxn ang="0">
                  <a:pos x="337" y="196"/>
                </a:cxn>
                <a:cxn ang="0">
                  <a:pos x="341" y="189"/>
                </a:cxn>
                <a:cxn ang="0">
                  <a:pos x="343" y="181"/>
                </a:cxn>
                <a:cxn ang="0">
                  <a:pos x="341" y="172"/>
                </a:cxn>
                <a:cxn ang="0">
                  <a:pos x="337" y="165"/>
                </a:cxn>
                <a:cxn ang="0">
                  <a:pos x="337" y="165"/>
                </a:cxn>
                <a:cxn ang="0">
                  <a:pos x="279" y="272"/>
                </a:cxn>
                <a:cxn ang="0">
                  <a:pos x="214" y="272"/>
                </a:cxn>
                <a:cxn ang="0">
                  <a:pos x="214" y="187"/>
                </a:cxn>
                <a:cxn ang="0">
                  <a:pos x="129" y="187"/>
                </a:cxn>
                <a:cxn ang="0">
                  <a:pos x="129" y="272"/>
                </a:cxn>
                <a:cxn ang="0">
                  <a:pos x="63" y="272"/>
                </a:cxn>
                <a:cxn ang="0">
                  <a:pos x="63" y="169"/>
                </a:cxn>
                <a:cxn ang="0">
                  <a:pos x="170" y="60"/>
                </a:cxn>
                <a:cxn ang="0">
                  <a:pos x="279" y="169"/>
                </a:cxn>
                <a:cxn ang="0">
                  <a:pos x="279" y="272"/>
                </a:cxn>
              </a:cxnLst>
              <a:rect l="0" t="0" r="r" b="b"/>
              <a:pathLst>
                <a:path w="343" h="294">
                  <a:moveTo>
                    <a:pt x="337" y="165"/>
                  </a:moveTo>
                  <a:lnTo>
                    <a:pt x="170" y="0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0" y="172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13" y="201"/>
                  </a:lnTo>
                  <a:lnTo>
                    <a:pt x="20" y="201"/>
                  </a:lnTo>
                  <a:lnTo>
                    <a:pt x="29" y="201"/>
                  </a:lnTo>
                  <a:lnTo>
                    <a:pt x="36" y="196"/>
                  </a:lnTo>
                  <a:lnTo>
                    <a:pt x="42" y="189"/>
                  </a:lnTo>
                  <a:lnTo>
                    <a:pt x="42" y="294"/>
                  </a:lnTo>
                  <a:lnTo>
                    <a:pt x="301" y="294"/>
                  </a:lnTo>
                  <a:lnTo>
                    <a:pt x="301" y="189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14" y="201"/>
                  </a:lnTo>
                  <a:lnTo>
                    <a:pt x="321" y="201"/>
                  </a:lnTo>
                  <a:lnTo>
                    <a:pt x="321" y="201"/>
                  </a:lnTo>
                  <a:lnTo>
                    <a:pt x="330" y="201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41" y="189"/>
                  </a:lnTo>
                  <a:lnTo>
                    <a:pt x="343" y="181"/>
                  </a:lnTo>
                  <a:lnTo>
                    <a:pt x="341" y="172"/>
                  </a:lnTo>
                  <a:lnTo>
                    <a:pt x="337" y="165"/>
                  </a:lnTo>
                  <a:lnTo>
                    <a:pt x="337" y="165"/>
                  </a:lnTo>
                  <a:close/>
                  <a:moveTo>
                    <a:pt x="279" y="272"/>
                  </a:moveTo>
                  <a:lnTo>
                    <a:pt x="214" y="272"/>
                  </a:lnTo>
                  <a:lnTo>
                    <a:pt x="214" y="187"/>
                  </a:lnTo>
                  <a:lnTo>
                    <a:pt x="129" y="187"/>
                  </a:lnTo>
                  <a:lnTo>
                    <a:pt x="129" y="272"/>
                  </a:lnTo>
                  <a:lnTo>
                    <a:pt x="63" y="272"/>
                  </a:lnTo>
                  <a:lnTo>
                    <a:pt x="63" y="169"/>
                  </a:lnTo>
                  <a:lnTo>
                    <a:pt x="170" y="60"/>
                  </a:lnTo>
                  <a:lnTo>
                    <a:pt x="279" y="169"/>
                  </a:lnTo>
                  <a:lnTo>
                    <a:pt x="279" y="27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25911" y="4042878"/>
            <a:ext cx="958043" cy="957995"/>
            <a:chOff x="4425911" y="4042878"/>
            <a:chExt cx="958043" cy="957995"/>
          </a:xfrm>
        </p:grpSpPr>
        <p:sp>
          <p:nvSpPr>
            <p:cNvPr id="37" name="Rectangle 26"/>
            <p:cNvSpPr/>
            <p:nvPr/>
          </p:nvSpPr>
          <p:spPr>
            <a:xfrm>
              <a:off x="4425911" y="4042878"/>
              <a:ext cx="958043" cy="9579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grpSp>
          <p:nvGrpSpPr>
            <p:cNvPr id="38" name="Group 67"/>
            <p:cNvGrpSpPr/>
            <p:nvPr/>
          </p:nvGrpSpPr>
          <p:grpSpPr>
            <a:xfrm>
              <a:off x="4533489" y="4365612"/>
              <a:ext cx="757823" cy="267748"/>
              <a:chOff x="1441430" y="4357700"/>
              <a:chExt cx="503238" cy="177800"/>
            </a:xfrm>
            <a:solidFill>
              <a:schemeClr val="bg1"/>
            </a:solidFill>
          </p:grpSpPr>
          <p:sp>
            <p:nvSpPr>
              <p:cNvPr id="39" name="Freeform 19"/>
              <p:cNvSpPr>
                <a:spLocks/>
              </p:cNvSpPr>
              <p:nvPr/>
            </p:nvSpPr>
            <p:spPr bwMode="auto">
              <a:xfrm>
                <a:off x="1441430" y="4357700"/>
                <a:ext cx="231775" cy="1778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203" y="0"/>
                  </a:cxn>
                  <a:cxn ang="0">
                    <a:pos x="225" y="5"/>
                  </a:cxn>
                  <a:cxn ang="0">
                    <a:pos x="245" y="13"/>
                  </a:cxn>
                  <a:cxn ang="0">
                    <a:pos x="262" y="26"/>
                  </a:cxn>
                  <a:cxn ang="0">
                    <a:pos x="271" y="32"/>
                  </a:cxn>
                  <a:cxn ang="0">
                    <a:pos x="282" y="47"/>
                  </a:cxn>
                  <a:cxn ang="0">
                    <a:pos x="292" y="63"/>
                  </a:cxn>
                  <a:cxn ang="0">
                    <a:pos x="232" y="63"/>
                  </a:cxn>
                  <a:cxn ang="0">
                    <a:pos x="213" y="53"/>
                  </a:cxn>
                  <a:cxn ang="0">
                    <a:pos x="192" y="49"/>
                  </a:cxn>
                  <a:cxn ang="0">
                    <a:pos x="112" y="49"/>
                  </a:cxn>
                  <a:cxn ang="0">
                    <a:pos x="88" y="54"/>
                  </a:cxn>
                  <a:cxn ang="0">
                    <a:pos x="68" y="68"/>
                  </a:cxn>
                  <a:cxn ang="0">
                    <a:pos x="61" y="77"/>
                  </a:cxn>
                  <a:cxn ang="0">
                    <a:pos x="51" y="99"/>
                  </a:cxn>
                  <a:cxn ang="0">
                    <a:pos x="50" y="111"/>
                  </a:cxn>
                  <a:cxn ang="0">
                    <a:pos x="51" y="124"/>
                  </a:cxn>
                  <a:cxn ang="0">
                    <a:pos x="61" y="146"/>
                  </a:cxn>
                  <a:cxn ang="0">
                    <a:pos x="68" y="154"/>
                  </a:cxn>
                  <a:cxn ang="0">
                    <a:pos x="88" y="168"/>
                  </a:cxn>
                  <a:cxn ang="0">
                    <a:pos x="112" y="173"/>
                  </a:cxn>
                  <a:cxn ang="0">
                    <a:pos x="192" y="173"/>
                  </a:cxn>
                  <a:cxn ang="0">
                    <a:pos x="213" y="169"/>
                  </a:cxn>
                  <a:cxn ang="0">
                    <a:pos x="232" y="158"/>
                  </a:cxn>
                  <a:cxn ang="0">
                    <a:pos x="292" y="158"/>
                  </a:cxn>
                  <a:cxn ang="0">
                    <a:pos x="282" y="175"/>
                  </a:cxn>
                  <a:cxn ang="0">
                    <a:pos x="271" y="189"/>
                  </a:cxn>
                  <a:cxn ang="0">
                    <a:pos x="262" y="196"/>
                  </a:cxn>
                  <a:cxn ang="0">
                    <a:pos x="245" y="209"/>
                  </a:cxn>
                  <a:cxn ang="0">
                    <a:pos x="225" y="217"/>
                  </a:cxn>
                  <a:cxn ang="0">
                    <a:pos x="203" y="221"/>
                  </a:cxn>
                  <a:cxn ang="0">
                    <a:pos x="112" y="222"/>
                  </a:cxn>
                  <a:cxn ang="0">
                    <a:pos x="100" y="221"/>
                  </a:cxn>
                  <a:cxn ang="0">
                    <a:pos x="78" y="217"/>
                  </a:cxn>
                  <a:cxn ang="0">
                    <a:pos x="58" y="209"/>
                  </a:cxn>
                  <a:cxn ang="0">
                    <a:pos x="41" y="196"/>
                  </a:cxn>
                  <a:cxn ang="0">
                    <a:pos x="34" y="189"/>
                  </a:cxn>
                  <a:cxn ang="0">
                    <a:pos x="20" y="173"/>
                  </a:cxn>
                  <a:cxn ang="0">
                    <a:pos x="9" y="154"/>
                  </a:cxn>
                  <a:cxn ang="0">
                    <a:pos x="3" y="133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3" y="89"/>
                  </a:cxn>
                  <a:cxn ang="0">
                    <a:pos x="9" y="68"/>
                  </a:cxn>
                  <a:cxn ang="0">
                    <a:pos x="20" y="49"/>
                  </a:cxn>
                  <a:cxn ang="0">
                    <a:pos x="34" y="32"/>
                  </a:cxn>
                  <a:cxn ang="0">
                    <a:pos x="41" y="26"/>
                  </a:cxn>
                  <a:cxn ang="0">
                    <a:pos x="58" y="13"/>
                  </a:cxn>
                  <a:cxn ang="0">
                    <a:pos x="78" y="5"/>
                  </a:cxn>
                  <a:cxn ang="0">
                    <a:pos x="100" y="0"/>
                  </a:cxn>
                  <a:cxn ang="0">
                    <a:pos x="112" y="0"/>
                  </a:cxn>
                </a:cxnLst>
                <a:rect l="0" t="0" r="r" b="b"/>
                <a:pathLst>
                  <a:path w="292" h="222">
                    <a:moveTo>
                      <a:pt x="112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203" y="0"/>
                    </a:lnTo>
                    <a:lnTo>
                      <a:pt x="214" y="2"/>
                    </a:lnTo>
                    <a:lnTo>
                      <a:pt x="225" y="5"/>
                    </a:lnTo>
                    <a:lnTo>
                      <a:pt x="235" y="9"/>
                    </a:lnTo>
                    <a:lnTo>
                      <a:pt x="245" y="13"/>
                    </a:lnTo>
                    <a:lnTo>
                      <a:pt x="254" y="18"/>
                    </a:lnTo>
                    <a:lnTo>
                      <a:pt x="262" y="26"/>
                    </a:lnTo>
                    <a:lnTo>
                      <a:pt x="271" y="32"/>
                    </a:lnTo>
                    <a:lnTo>
                      <a:pt x="271" y="32"/>
                    </a:lnTo>
                    <a:lnTo>
                      <a:pt x="277" y="39"/>
                    </a:lnTo>
                    <a:lnTo>
                      <a:pt x="282" y="47"/>
                    </a:lnTo>
                    <a:lnTo>
                      <a:pt x="288" y="56"/>
                    </a:lnTo>
                    <a:lnTo>
                      <a:pt x="292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03" y="51"/>
                    </a:lnTo>
                    <a:lnTo>
                      <a:pt x="192" y="49"/>
                    </a:lnTo>
                    <a:lnTo>
                      <a:pt x="112" y="49"/>
                    </a:lnTo>
                    <a:lnTo>
                      <a:pt x="112" y="49"/>
                    </a:lnTo>
                    <a:lnTo>
                      <a:pt x="99" y="51"/>
                    </a:lnTo>
                    <a:lnTo>
                      <a:pt x="88" y="54"/>
                    </a:lnTo>
                    <a:lnTo>
                      <a:pt x="77" y="60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1" y="77"/>
                    </a:lnTo>
                    <a:lnTo>
                      <a:pt x="55" y="86"/>
                    </a:lnTo>
                    <a:lnTo>
                      <a:pt x="51" y="99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1" y="124"/>
                    </a:lnTo>
                    <a:lnTo>
                      <a:pt x="55" y="135"/>
                    </a:lnTo>
                    <a:lnTo>
                      <a:pt x="61" y="146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77" y="162"/>
                    </a:lnTo>
                    <a:lnTo>
                      <a:pt x="88" y="168"/>
                    </a:lnTo>
                    <a:lnTo>
                      <a:pt x="99" y="172"/>
                    </a:lnTo>
                    <a:lnTo>
                      <a:pt x="112" y="173"/>
                    </a:lnTo>
                    <a:lnTo>
                      <a:pt x="192" y="173"/>
                    </a:lnTo>
                    <a:lnTo>
                      <a:pt x="192" y="173"/>
                    </a:lnTo>
                    <a:lnTo>
                      <a:pt x="203" y="172"/>
                    </a:lnTo>
                    <a:lnTo>
                      <a:pt x="213" y="169"/>
                    </a:lnTo>
                    <a:lnTo>
                      <a:pt x="223" y="164"/>
                    </a:lnTo>
                    <a:lnTo>
                      <a:pt x="232" y="158"/>
                    </a:lnTo>
                    <a:lnTo>
                      <a:pt x="292" y="158"/>
                    </a:lnTo>
                    <a:lnTo>
                      <a:pt x="292" y="158"/>
                    </a:lnTo>
                    <a:lnTo>
                      <a:pt x="288" y="167"/>
                    </a:lnTo>
                    <a:lnTo>
                      <a:pt x="282" y="175"/>
                    </a:lnTo>
                    <a:lnTo>
                      <a:pt x="277" y="183"/>
                    </a:lnTo>
                    <a:lnTo>
                      <a:pt x="271" y="189"/>
                    </a:lnTo>
                    <a:lnTo>
                      <a:pt x="271" y="189"/>
                    </a:lnTo>
                    <a:lnTo>
                      <a:pt x="262" y="196"/>
                    </a:lnTo>
                    <a:lnTo>
                      <a:pt x="254" y="203"/>
                    </a:lnTo>
                    <a:lnTo>
                      <a:pt x="245" y="209"/>
                    </a:lnTo>
                    <a:lnTo>
                      <a:pt x="235" y="214"/>
                    </a:lnTo>
                    <a:lnTo>
                      <a:pt x="225" y="217"/>
                    </a:lnTo>
                    <a:lnTo>
                      <a:pt x="214" y="220"/>
                    </a:lnTo>
                    <a:lnTo>
                      <a:pt x="203" y="221"/>
                    </a:lnTo>
                    <a:lnTo>
                      <a:pt x="192" y="222"/>
                    </a:lnTo>
                    <a:lnTo>
                      <a:pt x="112" y="222"/>
                    </a:lnTo>
                    <a:lnTo>
                      <a:pt x="112" y="222"/>
                    </a:lnTo>
                    <a:lnTo>
                      <a:pt x="100" y="221"/>
                    </a:lnTo>
                    <a:lnTo>
                      <a:pt x="89" y="220"/>
                    </a:lnTo>
                    <a:lnTo>
                      <a:pt x="78" y="217"/>
                    </a:lnTo>
                    <a:lnTo>
                      <a:pt x="68" y="214"/>
                    </a:lnTo>
                    <a:lnTo>
                      <a:pt x="58" y="209"/>
                    </a:lnTo>
                    <a:lnTo>
                      <a:pt x="50" y="203"/>
                    </a:lnTo>
                    <a:lnTo>
                      <a:pt x="41" y="196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6" y="182"/>
                    </a:lnTo>
                    <a:lnTo>
                      <a:pt x="20" y="173"/>
                    </a:lnTo>
                    <a:lnTo>
                      <a:pt x="14" y="164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3" y="133"/>
                    </a:lnTo>
                    <a:lnTo>
                      <a:pt x="2" y="122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2" y="100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9" y="68"/>
                    </a:lnTo>
                    <a:lnTo>
                      <a:pt x="14" y="58"/>
                    </a:lnTo>
                    <a:lnTo>
                      <a:pt x="20" y="49"/>
                    </a:lnTo>
                    <a:lnTo>
                      <a:pt x="26" y="4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41" y="26"/>
                    </a:lnTo>
                    <a:lnTo>
                      <a:pt x="50" y="18"/>
                    </a:lnTo>
                    <a:lnTo>
                      <a:pt x="58" y="13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2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40" name="Freeform 20"/>
              <p:cNvSpPr>
                <a:spLocks/>
              </p:cNvSpPr>
              <p:nvPr/>
            </p:nvSpPr>
            <p:spPr bwMode="auto">
              <a:xfrm>
                <a:off x="1714480" y="4357700"/>
                <a:ext cx="230188" cy="17780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92" y="0"/>
                  </a:cxn>
                  <a:cxn ang="0">
                    <a:pos x="213" y="5"/>
                  </a:cxn>
                  <a:cxn ang="0">
                    <a:pos x="234" y="13"/>
                  </a:cxn>
                  <a:cxn ang="0">
                    <a:pos x="251" y="26"/>
                  </a:cxn>
                  <a:cxn ang="0">
                    <a:pos x="258" y="32"/>
                  </a:cxn>
                  <a:cxn ang="0">
                    <a:pos x="272" y="49"/>
                  </a:cxn>
                  <a:cxn ang="0">
                    <a:pos x="283" y="68"/>
                  </a:cxn>
                  <a:cxn ang="0">
                    <a:pos x="289" y="89"/>
                  </a:cxn>
                  <a:cxn ang="0">
                    <a:pos x="292" y="111"/>
                  </a:cxn>
                  <a:cxn ang="0">
                    <a:pos x="292" y="111"/>
                  </a:cxn>
                  <a:cxn ang="0">
                    <a:pos x="289" y="133"/>
                  </a:cxn>
                  <a:cxn ang="0">
                    <a:pos x="283" y="154"/>
                  </a:cxn>
                  <a:cxn ang="0">
                    <a:pos x="272" y="173"/>
                  </a:cxn>
                  <a:cxn ang="0">
                    <a:pos x="258" y="189"/>
                  </a:cxn>
                  <a:cxn ang="0">
                    <a:pos x="251" y="196"/>
                  </a:cxn>
                  <a:cxn ang="0">
                    <a:pos x="234" y="209"/>
                  </a:cxn>
                  <a:cxn ang="0">
                    <a:pos x="213" y="217"/>
                  </a:cxn>
                  <a:cxn ang="0">
                    <a:pos x="192" y="221"/>
                  </a:cxn>
                  <a:cxn ang="0">
                    <a:pos x="100" y="222"/>
                  </a:cxn>
                  <a:cxn ang="0">
                    <a:pos x="89" y="221"/>
                  </a:cxn>
                  <a:cxn ang="0">
                    <a:pos x="67" y="217"/>
                  </a:cxn>
                  <a:cxn ang="0">
                    <a:pos x="47" y="209"/>
                  </a:cxn>
                  <a:cxn ang="0">
                    <a:pos x="30" y="196"/>
                  </a:cxn>
                  <a:cxn ang="0">
                    <a:pos x="21" y="189"/>
                  </a:cxn>
                  <a:cxn ang="0">
                    <a:pos x="9" y="175"/>
                  </a:cxn>
                  <a:cxn ang="0">
                    <a:pos x="0" y="158"/>
                  </a:cxn>
                  <a:cxn ang="0">
                    <a:pos x="61" y="158"/>
                  </a:cxn>
                  <a:cxn ang="0">
                    <a:pos x="79" y="169"/>
                  </a:cxn>
                  <a:cxn ang="0">
                    <a:pos x="100" y="173"/>
                  </a:cxn>
                  <a:cxn ang="0">
                    <a:pos x="181" y="173"/>
                  </a:cxn>
                  <a:cxn ang="0">
                    <a:pos x="204" y="168"/>
                  </a:cxn>
                  <a:cxn ang="0">
                    <a:pos x="224" y="154"/>
                  </a:cxn>
                  <a:cxn ang="0">
                    <a:pos x="231" y="146"/>
                  </a:cxn>
                  <a:cxn ang="0">
                    <a:pos x="241" y="124"/>
                  </a:cxn>
                  <a:cxn ang="0">
                    <a:pos x="242" y="111"/>
                  </a:cxn>
                  <a:cxn ang="0">
                    <a:pos x="241" y="99"/>
                  </a:cxn>
                  <a:cxn ang="0">
                    <a:pos x="231" y="77"/>
                  </a:cxn>
                  <a:cxn ang="0">
                    <a:pos x="224" y="68"/>
                  </a:cxn>
                  <a:cxn ang="0">
                    <a:pos x="204" y="54"/>
                  </a:cxn>
                  <a:cxn ang="0">
                    <a:pos x="181" y="49"/>
                  </a:cxn>
                  <a:cxn ang="0">
                    <a:pos x="100" y="49"/>
                  </a:cxn>
                  <a:cxn ang="0">
                    <a:pos x="79" y="53"/>
                  </a:cxn>
                  <a:cxn ang="0">
                    <a:pos x="61" y="63"/>
                  </a:cxn>
                  <a:cxn ang="0">
                    <a:pos x="0" y="63"/>
                  </a:cxn>
                  <a:cxn ang="0">
                    <a:pos x="9" y="47"/>
                  </a:cxn>
                  <a:cxn ang="0">
                    <a:pos x="21" y="32"/>
                  </a:cxn>
                  <a:cxn ang="0">
                    <a:pos x="30" y="26"/>
                  </a:cxn>
                  <a:cxn ang="0">
                    <a:pos x="47" y="13"/>
                  </a:cxn>
                  <a:cxn ang="0">
                    <a:pos x="67" y="5"/>
                  </a:cxn>
                  <a:cxn ang="0">
                    <a:pos x="89" y="0"/>
                  </a:cxn>
                  <a:cxn ang="0">
                    <a:pos x="100" y="0"/>
                  </a:cxn>
                </a:cxnLst>
                <a:rect l="0" t="0" r="r" b="b"/>
                <a:pathLst>
                  <a:path w="292" h="222">
                    <a:moveTo>
                      <a:pt x="100" y="0"/>
                    </a:moveTo>
                    <a:lnTo>
                      <a:pt x="181" y="0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3" y="2"/>
                    </a:lnTo>
                    <a:lnTo>
                      <a:pt x="213" y="5"/>
                    </a:lnTo>
                    <a:lnTo>
                      <a:pt x="224" y="9"/>
                    </a:lnTo>
                    <a:lnTo>
                      <a:pt x="234" y="13"/>
                    </a:lnTo>
                    <a:lnTo>
                      <a:pt x="242" y="18"/>
                    </a:lnTo>
                    <a:lnTo>
                      <a:pt x="251" y="26"/>
                    </a:lnTo>
                    <a:lnTo>
                      <a:pt x="258" y="32"/>
                    </a:lnTo>
                    <a:lnTo>
                      <a:pt x="258" y="32"/>
                    </a:lnTo>
                    <a:lnTo>
                      <a:pt x="266" y="41"/>
                    </a:lnTo>
                    <a:lnTo>
                      <a:pt x="272" y="49"/>
                    </a:lnTo>
                    <a:lnTo>
                      <a:pt x="278" y="58"/>
                    </a:lnTo>
                    <a:lnTo>
                      <a:pt x="283" y="68"/>
                    </a:lnTo>
                    <a:lnTo>
                      <a:pt x="287" y="78"/>
                    </a:lnTo>
                    <a:lnTo>
                      <a:pt x="289" y="89"/>
                    </a:lnTo>
                    <a:lnTo>
                      <a:pt x="291" y="100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1" y="122"/>
                    </a:lnTo>
                    <a:lnTo>
                      <a:pt x="289" y="133"/>
                    </a:lnTo>
                    <a:lnTo>
                      <a:pt x="287" y="143"/>
                    </a:lnTo>
                    <a:lnTo>
                      <a:pt x="283" y="154"/>
                    </a:lnTo>
                    <a:lnTo>
                      <a:pt x="278" y="164"/>
                    </a:lnTo>
                    <a:lnTo>
                      <a:pt x="272" y="173"/>
                    </a:lnTo>
                    <a:lnTo>
                      <a:pt x="266" y="182"/>
                    </a:lnTo>
                    <a:lnTo>
                      <a:pt x="258" y="189"/>
                    </a:lnTo>
                    <a:lnTo>
                      <a:pt x="258" y="189"/>
                    </a:lnTo>
                    <a:lnTo>
                      <a:pt x="251" y="196"/>
                    </a:lnTo>
                    <a:lnTo>
                      <a:pt x="242" y="203"/>
                    </a:lnTo>
                    <a:lnTo>
                      <a:pt x="234" y="209"/>
                    </a:lnTo>
                    <a:lnTo>
                      <a:pt x="224" y="214"/>
                    </a:lnTo>
                    <a:lnTo>
                      <a:pt x="213" y="217"/>
                    </a:lnTo>
                    <a:lnTo>
                      <a:pt x="203" y="220"/>
                    </a:lnTo>
                    <a:lnTo>
                      <a:pt x="192" y="221"/>
                    </a:lnTo>
                    <a:lnTo>
                      <a:pt x="181" y="222"/>
                    </a:lnTo>
                    <a:lnTo>
                      <a:pt x="100" y="222"/>
                    </a:lnTo>
                    <a:lnTo>
                      <a:pt x="100" y="222"/>
                    </a:lnTo>
                    <a:lnTo>
                      <a:pt x="89" y="221"/>
                    </a:lnTo>
                    <a:lnTo>
                      <a:pt x="78" y="220"/>
                    </a:lnTo>
                    <a:lnTo>
                      <a:pt x="67" y="217"/>
                    </a:lnTo>
                    <a:lnTo>
                      <a:pt x="57" y="214"/>
                    </a:lnTo>
                    <a:lnTo>
                      <a:pt x="47" y="209"/>
                    </a:lnTo>
                    <a:lnTo>
                      <a:pt x="38" y="203"/>
                    </a:lnTo>
                    <a:lnTo>
                      <a:pt x="30" y="196"/>
                    </a:lnTo>
                    <a:lnTo>
                      <a:pt x="21" y="189"/>
                    </a:lnTo>
                    <a:lnTo>
                      <a:pt x="21" y="189"/>
                    </a:lnTo>
                    <a:lnTo>
                      <a:pt x="15" y="183"/>
                    </a:lnTo>
                    <a:lnTo>
                      <a:pt x="9" y="175"/>
                    </a:lnTo>
                    <a:lnTo>
                      <a:pt x="4" y="167"/>
                    </a:lnTo>
                    <a:lnTo>
                      <a:pt x="0" y="158"/>
                    </a:lnTo>
                    <a:lnTo>
                      <a:pt x="61" y="158"/>
                    </a:lnTo>
                    <a:lnTo>
                      <a:pt x="61" y="158"/>
                    </a:lnTo>
                    <a:lnTo>
                      <a:pt x="69" y="164"/>
                    </a:lnTo>
                    <a:lnTo>
                      <a:pt x="79" y="169"/>
                    </a:lnTo>
                    <a:lnTo>
                      <a:pt x="89" y="172"/>
                    </a:lnTo>
                    <a:lnTo>
                      <a:pt x="100" y="173"/>
                    </a:lnTo>
                    <a:lnTo>
                      <a:pt x="181" y="173"/>
                    </a:lnTo>
                    <a:lnTo>
                      <a:pt x="181" y="173"/>
                    </a:lnTo>
                    <a:lnTo>
                      <a:pt x="193" y="172"/>
                    </a:lnTo>
                    <a:lnTo>
                      <a:pt x="204" y="168"/>
                    </a:lnTo>
                    <a:lnTo>
                      <a:pt x="215" y="162"/>
                    </a:lnTo>
                    <a:lnTo>
                      <a:pt x="224" y="154"/>
                    </a:lnTo>
                    <a:lnTo>
                      <a:pt x="224" y="154"/>
                    </a:lnTo>
                    <a:lnTo>
                      <a:pt x="231" y="146"/>
                    </a:lnTo>
                    <a:lnTo>
                      <a:pt x="237" y="135"/>
                    </a:lnTo>
                    <a:lnTo>
                      <a:pt x="241" y="124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1" y="99"/>
                    </a:lnTo>
                    <a:lnTo>
                      <a:pt x="237" y="86"/>
                    </a:lnTo>
                    <a:lnTo>
                      <a:pt x="231" y="77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215" y="60"/>
                    </a:lnTo>
                    <a:lnTo>
                      <a:pt x="204" y="54"/>
                    </a:lnTo>
                    <a:lnTo>
                      <a:pt x="193" y="51"/>
                    </a:lnTo>
                    <a:lnTo>
                      <a:pt x="181" y="49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89" y="51"/>
                    </a:lnTo>
                    <a:lnTo>
                      <a:pt x="79" y="53"/>
                    </a:lnTo>
                    <a:lnTo>
                      <a:pt x="69" y="58"/>
                    </a:lnTo>
                    <a:lnTo>
                      <a:pt x="61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56"/>
                    </a:lnTo>
                    <a:lnTo>
                      <a:pt x="9" y="47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30" y="26"/>
                    </a:lnTo>
                    <a:lnTo>
                      <a:pt x="38" y="18"/>
                    </a:lnTo>
                    <a:lnTo>
                      <a:pt x="47" y="13"/>
                    </a:lnTo>
                    <a:lnTo>
                      <a:pt x="57" y="9"/>
                    </a:lnTo>
                    <a:lnTo>
                      <a:pt x="67" y="5"/>
                    </a:lnTo>
                    <a:lnTo>
                      <a:pt x="78" y="2"/>
                    </a:lnTo>
                    <a:lnTo>
                      <a:pt x="89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1601767" y="4427550"/>
                <a:ext cx="195263" cy="365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24" y="0"/>
                  </a:cxn>
                  <a:cxn ang="0">
                    <a:pos x="224" y="0"/>
                  </a:cxn>
                  <a:cxn ang="0">
                    <a:pos x="229" y="1"/>
                  </a:cxn>
                  <a:cxn ang="0">
                    <a:pos x="233" y="2"/>
                  </a:cxn>
                  <a:cxn ang="0">
                    <a:pos x="236" y="5"/>
                  </a:cxn>
                  <a:cxn ang="0">
                    <a:pos x="240" y="7"/>
                  </a:cxn>
                  <a:cxn ang="0">
                    <a:pos x="242" y="11"/>
                  </a:cxn>
                  <a:cxn ang="0">
                    <a:pos x="245" y="14"/>
                  </a:cxn>
                  <a:cxn ang="0">
                    <a:pos x="246" y="18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8"/>
                  </a:cxn>
                  <a:cxn ang="0">
                    <a:pos x="245" y="32"/>
                  </a:cxn>
                  <a:cxn ang="0">
                    <a:pos x="242" y="36"/>
                  </a:cxn>
                  <a:cxn ang="0">
                    <a:pos x="240" y="39"/>
                  </a:cxn>
                  <a:cxn ang="0">
                    <a:pos x="236" y="42"/>
                  </a:cxn>
                  <a:cxn ang="0">
                    <a:pos x="233" y="44"/>
                  </a:cxn>
                  <a:cxn ang="0">
                    <a:pos x="229" y="45"/>
                  </a:cxn>
                  <a:cxn ang="0">
                    <a:pos x="224" y="45"/>
                  </a:cxn>
                  <a:cxn ang="0">
                    <a:pos x="24" y="45"/>
                  </a:cxn>
                  <a:cxn ang="0">
                    <a:pos x="24" y="45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3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3" y="14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4" y="2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46" h="45">
                    <a:moveTo>
                      <a:pt x="24" y="0"/>
                    </a:moveTo>
                    <a:lnTo>
                      <a:pt x="224" y="0"/>
                    </a:lnTo>
                    <a:lnTo>
                      <a:pt x="224" y="0"/>
                    </a:lnTo>
                    <a:lnTo>
                      <a:pt x="229" y="1"/>
                    </a:lnTo>
                    <a:lnTo>
                      <a:pt x="233" y="2"/>
                    </a:lnTo>
                    <a:lnTo>
                      <a:pt x="236" y="5"/>
                    </a:lnTo>
                    <a:lnTo>
                      <a:pt x="240" y="7"/>
                    </a:lnTo>
                    <a:lnTo>
                      <a:pt x="242" y="11"/>
                    </a:lnTo>
                    <a:lnTo>
                      <a:pt x="245" y="14"/>
                    </a:lnTo>
                    <a:lnTo>
                      <a:pt x="246" y="18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8"/>
                    </a:lnTo>
                    <a:lnTo>
                      <a:pt x="245" y="32"/>
                    </a:lnTo>
                    <a:lnTo>
                      <a:pt x="242" y="36"/>
                    </a:lnTo>
                    <a:lnTo>
                      <a:pt x="240" y="39"/>
                    </a:lnTo>
                    <a:lnTo>
                      <a:pt x="236" y="42"/>
                    </a:lnTo>
                    <a:lnTo>
                      <a:pt x="233" y="44"/>
                    </a:lnTo>
                    <a:lnTo>
                      <a:pt x="229" y="45"/>
                    </a:lnTo>
                    <a:lnTo>
                      <a:pt x="2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3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9137403" y="1942522"/>
            <a:ext cx="958043" cy="957995"/>
            <a:chOff x="9137403" y="1942522"/>
            <a:chExt cx="958043" cy="957995"/>
          </a:xfrm>
        </p:grpSpPr>
        <p:sp>
          <p:nvSpPr>
            <p:cNvPr id="43" name="Rectangle 16"/>
            <p:cNvSpPr/>
            <p:nvPr/>
          </p:nvSpPr>
          <p:spPr>
            <a:xfrm>
              <a:off x="9137403" y="1942522"/>
              <a:ext cx="958043" cy="95799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44" name="Freeform 108"/>
            <p:cNvSpPr>
              <a:spLocks noChangeAspect="1" noEditPoints="1"/>
            </p:cNvSpPr>
            <p:nvPr/>
          </p:nvSpPr>
          <p:spPr bwMode="auto">
            <a:xfrm>
              <a:off x="9397569" y="2150176"/>
              <a:ext cx="433697" cy="576364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92" y="13"/>
                </a:cxn>
                <a:cxn ang="0">
                  <a:pos x="56" y="35"/>
                </a:cxn>
                <a:cxn ang="0">
                  <a:pos x="25" y="67"/>
                </a:cxn>
                <a:cxn ang="0">
                  <a:pos x="7" y="107"/>
                </a:cxn>
                <a:cxn ang="0">
                  <a:pos x="0" y="153"/>
                </a:cxn>
                <a:cxn ang="0">
                  <a:pos x="5" y="187"/>
                </a:cxn>
                <a:cxn ang="0">
                  <a:pos x="25" y="236"/>
                </a:cxn>
                <a:cxn ang="0">
                  <a:pos x="63" y="274"/>
                </a:cxn>
                <a:cxn ang="0">
                  <a:pos x="69" y="278"/>
                </a:cxn>
                <a:cxn ang="0">
                  <a:pos x="76" y="301"/>
                </a:cxn>
                <a:cxn ang="0">
                  <a:pos x="76" y="354"/>
                </a:cxn>
                <a:cxn ang="0">
                  <a:pos x="83" y="372"/>
                </a:cxn>
                <a:cxn ang="0">
                  <a:pos x="140" y="401"/>
                </a:cxn>
                <a:cxn ang="0">
                  <a:pos x="150" y="405"/>
                </a:cxn>
                <a:cxn ang="0">
                  <a:pos x="214" y="376"/>
                </a:cxn>
                <a:cxn ang="0">
                  <a:pos x="225" y="367"/>
                </a:cxn>
                <a:cxn ang="0">
                  <a:pos x="228" y="303"/>
                </a:cxn>
                <a:cxn ang="0">
                  <a:pos x="230" y="289"/>
                </a:cxn>
                <a:cxn ang="0">
                  <a:pos x="243" y="270"/>
                </a:cxn>
                <a:cxn ang="0">
                  <a:pos x="261" y="256"/>
                </a:cxn>
                <a:cxn ang="0">
                  <a:pos x="288" y="216"/>
                </a:cxn>
                <a:cxn ang="0">
                  <a:pos x="301" y="169"/>
                </a:cxn>
                <a:cxn ang="0">
                  <a:pos x="301" y="136"/>
                </a:cxn>
                <a:cxn ang="0">
                  <a:pos x="290" y="93"/>
                </a:cxn>
                <a:cxn ang="0">
                  <a:pos x="268" y="57"/>
                </a:cxn>
                <a:cxn ang="0">
                  <a:pos x="236" y="28"/>
                </a:cxn>
                <a:cxn ang="0">
                  <a:pos x="196" y="8"/>
                </a:cxn>
                <a:cxn ang="0">
                  <a:pos x="150" y="0"/>
                </a:cxn>
                <a:cxn ang="0">
                  <a:pos x="100" y="354"/>
                </a:cxn>
                <a:cxn ang="0">
                  <a:pos x="203" y="303"/>
                </a:cxn>
                <a:cxn ang="0">
                  <a:pos x="100" y="303"/>
                </a:cxn>
                <a:cxn ang="0">
                  <a:pos x="203" y="303"/>
                </a:cxn>
                <a:cxn ang="0">
                  <a:pos x="230" y="249"/>
                </a:cxn>
                <a:cxn ang="0">
                  <a:pos x="210" y="270"/>
                </a:cxn>
                <a:cxn ang="0">
                  <a:pos x="96" y="278"/>
                </a:cxn>
                <a:cxn ang="0">
                  <a:pos x="85" y="260"/>
                </a:cxn>
                <a:cxn ang="0">
                  <a:pos x="67" y="245"/>
                </a:cxn>
                <a:cxn ang="0">
                  <a:pos x="40" y="211"/>
                </a:cxn>
                <a:cxn ang="0">
                  <a:pos x="27" y="167"/>
                </a:cxn>
                <a:cxn ang="0">
                  <a:pos x="25" y="140"/>
                </a:cxn>
                <a:cxn ang="0">
                  <a:pos x="36" y="104"/>
                </a:cxn>
                <a:cxn ang="0">
                  <a:pos x="54" y="71"/>
                </a:cxn>
                <a:cxn ang="0">
                  <a:pos x="82" y="47"/>
                </a:cxn>
                <a:cxn ang="0">
                  <a:pos x="114" y="31"/>
                </a:cxn>
                <a:cxn ang="0">
                  <a:pos x="150" y="26"/>
                </a:cxn>
                <a:cxn ang="0">
                  <a:pos x="176" y="29"/>
                </a:cxn>
                <a:cxn ang="0">
                  <a:pos x="212" y="42"/>
                </a:cxn>
                <a:cxn ang="0">
                  <a:pos x="239" y="64"/>
                </a:cxn>
                <a:cxn ang="0">
                  <a:pos x="261" y="93"/>
                </a:cxn>
                <a:cxn ang="0">
                  <a:pos x="274" y="127"/>
                </a:cxn>
                <a:cxn ang="0">
                  <a:pos x="277" y="153"/>
                </a:cxn>
                <a:cxn ang="0">
                  <a:pos x="270" y="192"/>
                </a:cxn>
                <a:cxn ang="0">
                  <a:pos x="250" y="229"/>
                </a:cxn>
                <a:cxn ang="0">
                  <a:pos x="232" y="249"/>
                </a:cxn>
              </a:cxnLst>
              <a:rect l="0" t="0" r="r" b="b"/>
              <a:pathLst>
                <a:path w="303" h="405">
                  <a:moveTo>
                    <a:pt x="150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1" y="4"/>
                  </a:lnTo>
                  <a:lnTo>
                    <a:pt x="107" y="8"/>
                  </a:lnTo>
                  <a:lnTo>
                    <a:pt x="92" y="13"/>
                  </a:lnTo>
                  <a:lnTo>
                    <a:pt x="80" y="18"/>
                  </a:lnTo>
                  <a:lnTo>
                    <a:pt x="67" y="28"/>
                  </a:lnTo>
                  <a:lnTo>
                    <a:pt x="56" y="35"/>
                  </a:lnTo>
                  <a:lnTo>
                    <a:pt x="45" y="46"/>
                  </a:lnTo>
                  <a:lnTo>
                    <a:pt x="34" y="57"/>
                  </a:lnTo>
                  <a:lnTo>
                    <a:pt x="25" y="67"/>
                  </a:lnTo>
                  <a:lnTo>
                    <a:pt x="18" y="80"/>
                  </a:lnTo>
                  <a:lnTo>
                    <a:pt x="13" y="93"/>
                  </a:lnTo>
                  <a:lnTo>
                    <a:pt x="7" y="107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171"/>
                  </a:lnTo>
                  <a:lnTo>
                    <a:pt x="5" y="187"/>
                  </a:lnTo>
                  <a:lnTo>
                    <a:pt x="9" y="205"/>
                  </a:lnTo>
                  <a:lnTo>
                    <a:pt x="16" y="221"/>
                  </a:lnTo>
                  <a:lnTo>
                    <a:pt x="25" y="236"/>
                  </a:lnTo>
                  <a:lnTo>
                    <a:pt x="36" y="251"/>
                  </a:lnTo>
                  <a:lnTo>
                    <a:pt x="49" y="263"/>
                  </a:lnTo>
                  <a:lnTo>
                    <a:pt x="63" y="274"/>
                  </a:lnTo>
                  <a:lnTo>
                    <a:pt x="65" y="276"/>
                  </a:lnTo>
                  <a:lnTo>
                    <a:pt x="65" y="276"/>
                  </a:lnTo>
                  <a:lnTo>
                    <a:pt x="69" y="278"/>
                  </a:lnTo>
                  <a:lnTo>
                    <a:pt x="71" y="281"/>
                  </a:lnTo>
                  <a:lnTo>
                    <a:pt x="74" y="290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6" y="359"/>
                  </a:lnTo>
                  <a:lnTo>
                    <a:pt x="80" y="367"/>
                  </a:lnTo>
                  <a:lnTo>
                    <a:pt x="83" y="372"/>
                  </a:lnTo>
                  <a:lnTo>
                    <a:pt x="89" y="376"/>
                  </a:lnTo>
                  <a:lnTo>
                    <a:pt x="140" y="401"/>
                  </a:lnTo>
                  <a:lnTo>
                    <a:pt x="140" y="401"/>
                  </a:lnTo>
                  <a:lnTo>
                    <a:pt x="145" y="403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8" y="403"/>
                  </a:lnTo>
                  <a:lnTo>
                    <a:pt x="163" y="401"/>
                  </a:lnTo>
                  <a:lnTo>
                    <a:pt x="214" y="376"/>
                  </a:lnTo>
                  <a:lnTo>
                    <a:pt x="214" y="376"/>
                  </a:lnTo>
                  <a:lnTo>
                    <a:pt x="219" y="372"/>
                  </a:lnTo>
                  <a:lnTo>
                    <a:pt x="225" y="367"/>
                  </a:lnTo>
                  <a:lnTo>
                    <a:pt x="227" y="359"/>
                  </a:lnTo>
                  <a:lnTo>
                    <a:pt x="228" y="354"/>
                  </a:lnTo>
                  <a:lnTo>
                    <a:pt x="228" y="303"/>
                  </a:lnTo>
                  <a:lnTo>
                    <a:pt x="228" y="303"/>
                  </a:lnTo>
                  <a:lnTo>
                    <a:pt x="228" y="296"/>
                  </a:lnTo>
                  <a:lnTo>
                    <a:pt x="230" y="289"/>
                  </a:lnTo>
                  <a:lnTo>
                    <a:pt x="236" y="278"/>
                  </a:lnTo>
                  <a:lnTo>
                    <a:pt x="241" y="272"/>
                  </a:lnTo>
                  <a:lnTo>
                    <a:pt x="243" y="270"/>
                  </a:lnTo>
                  <a:lnTo>
                    <a:pt x="248" y="267"/>
                  </a:lnTo>
                  <a:lnTo>
                    <a:pt x="248" y="267"/>
                  </a:lnTo>
                  <a:lnTo>
                    <a:pt x="261" y="256"/>
                  </a:lnTo>
                  <a:lnTo>
                    <a:pt x="272" y="243"/>
                  </a:lnTo>
                  <a:lnTo>
                    <a:pt x="281" y="231"/>
                  </a:lnTo>
                  <a:lnTo>
                    <a:pt x="288" y="216"/>
                  </a:lnTo>
                  <a:lnTo>
                    <a:pt x="294" y="200"/>
                  </a:lnTo>
                  <a:lnTo>
                    <a:pt x="299" y="185"/>
                  </a:lnTo>
                  <a:lnTo>
                    <a:pt x="301" y="169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1" y="136"/>
                  </a:lnTo>
                  <a:lnTo>
                    <a:pt x="299" y="122"/>
                  </a:lnTo>
                  <a:lnTo>
                    <a:pt x="295" y="107"/>
                  </a:lnTo>
                  <a:lnTo>
                    <a:pt x="290" y="93"/>
                  </a:lnTo>
                  <a:lnTo>
                    <a:pt x="285" y="80"/>
                  </a:lnTo>
                  <a:lnTo>
                    <a:pt x="275" y="67"/>
                  </a:lnTo>
                  <a:lnTo>
                    <a:pt x="268" y="57"/>
                  </a:lnTo>
                  <a:lnTo>
                    <a:pt x="257" y="46"/>
                  </a:lnTo>
                  <a:lnTo>
                    <a:pt x="246" y="35"/>
                  </a:lnTo>
                  <a:lnTo>
                    <a:pt x="236" y="28"/>
                  </a:lnTo>
                  <a:lnTo>
                    <a:pt x="223" y="18"/>
                  </a:lnTo>
                  <a:lnTo>
                    <a:pt x="210" y="13"/>
                  </a:lnTo>
                  <a:lnTo>
                    <a:pt x="196" y="8"/>
                  </a:lnTo>
                  <a:lnTo>
                    <a:pt x="181" y="4"/>
                  </a:lnTo>
                  <a:lnTo>
                    <a:pt x="167" y="2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379"/>
                  </a:moveTo>
                  <a:lnTo>
                    <a:pt x="100" y="354"/>
                  </a:lnTo>
                  <a:lnTo>
                    <a:pt x="203" y="354"/>
                  </a:lnTo>
                  <a:lnTo>
                    <a:pt x="150" y="379"/>
                  </a:lnTo>
                  <a:close/>
                  <a:moveTo>
                    <a:pt x="203" y="303"/>
                  </a:moveTo>
                  <a:lnTo>
                    <a:pt x="203" y="328"/>
                  </a:lnTo>
                  <a:lnTo>
                    <a:pt x="100" y="328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203" y="303"/>
                  </a:lnTo>
                  <a:lnTo>
                    <a:pt x="203" y="303"/>
                  </a:lnTo>
                  <a:close/>
                  <a:moveTo>
                    <a:pt x="232" y="249"/>
                  </a:moveTo>
                  <a:lnTo>
                    <a:pt x="232" y="249"/>
                  </a:lnTo>
                  <a:lnTo>
                    <a:pt x="230" y="249"/>
                  </a:lnTo>
                  <a:lnTo>
                    <a:pt x="223" y="254"/>
                  </a:lnTo>
                  <a:lnTo>
                    <a:pt x="214" y="263"/>
                  </a:lnTo>
                  <a:lnTo>
                    <a:pt x="210" y="270"/>
                  </a:lnTo>
                  <a:lnTo>
                    <a:pt x="207" y="278"/>
                  </a:lnTo>
                  <a:lnTo>
                    <a:pt x="96" y="278"/>
                  </a:lnTo>
                  <a:lnTo>
                    <a:pt x="96" y="278"/>
                  </a:lnTo>
                  <a:lnTo>
                    <a:pt x="94" y="270"/>
                  </a:lnTo>
                  <a:lnTo>
                    <a:pt x="91" y="265"/>
                  </a:lnTo>
                  <a:lnTo>
                    <a:pt x="85" y="260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67" y="245"/>
                  </a:lnTo>
                  <a:lnTo>
                    <a:pt x="56" y="234"/>
                  </a:lnTo>
                  <a:lnTo>
                    <a:pt x="47" y="223"/>
                  </a:lnTo>
                  <a:lnTo>
                    <a:pt x="40" y="211"/>
                  </a:lnTo>
                  <a:lnTo>
                    <a:pt x="34" y="196"/>
                  </a:lnTo>
                  <a:lnTo>
                    <a:pt x="29" y="182"/>
                  </a:lnTo>
                  <a:lnTo>
                    <a:pt x="27" y="16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6" y="104"/>
                  </a:lnTo>
                  <a:lnTo>
                    <a:pt x="40" y="93"/>
                  </a:lnTo>
                  <a:lnTo>
                    <a:pt x="47" y="82"/>
                  </a:lnTo>
                  <a:lnTo>
                    <a:pt x="54" y="71"/>
                  </a:lnTo>
                  <a:lnTo>
                    <a:pt x="62" y="64"/>
                  </a:lnTo>
                  <a:lnTo>
                    <a:pt x="71" y="55"/>
                  </a:lnTo>
                  <a:lnTo>
                    <a:pt x="82" y="47"/>
                  </a:lnTo>
                  <a:lnTo>
                    <a:pt x="91" y="42"/>
                  </a:lnTo>
                  <a:lnTo>
                    <a:pt x="101" y="37"/>
                  </a:lnTo>
                  <a:lnTo>
                    <a:pt x="114" y="31"/>
                  </a:lnTo>
                  <a:lnTo>
                    <a:pt x="125" y="29"/>
                  </a:lnTo>
                  <a:lnTo>
                    <a:pt x="138" y="28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65" y="28"/>
                  </a:lnTo>
                  <a:lnTo>
                    <a:pt x="176" y="29"/>
                  </a:lnTo>
                  <a:lnTo>
                    <a:pt x="188" y="31"/>
                  </a:lnTo>
                  <a:lnTo>
                    <a:pt x="199" y="37"/>
                  </a:lnTo>
                  <a:lnTo>
                    <a:pt x="212" y="42"/>
                  </a:lnTo>
                  <a:lnTo>
                    <a:pt x="221" y="47"/>
                  </a:lnTo>
                  <a:lnTo>
                    <a:pt x="232" y="55"/>
                  </a:lnTo>
                  <a:lnTo>
                    <a:pt x="239" y="64"/>
                  </a:lnTo>
                  <a:lnTo>
                    <a:pt x="248" y="71"/>
                  </a:lnTo>
                  <a:lnTo>
                    <a:pt x="256" y="82"/>
                  </a:lnTo>
                  <a:lnTo>
                    <a:pt x="261" y="93"/>
                  </a:lnTo>
                  <a:lnTo>
                    <a:pt x="266" y="104"/>
                  </a:lnTo>
                  <a:lnTo>
                    <a:pt x="272" y="115"/>
                  </a:lnTo>
                  <a:lnTo>
                    <a:pt x="274" y="127"/>
                  </a:lnTo>
                  <a:lnTo>
                    <a:pt x="275" y="140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75" y="165"/>
                  </a:lnTo>
                  <a:lnTo>
                    <a:pt x="274" y="180"/>
                  </a:lnTo>
                  <a:lnTo>
                    <a:pt x="270" y="192"/>
                  </a:lnTo>
                  <a:lnTo>
                    <a:pt x="265" y="205"/>
                  </a:lnTo>
                  <a:lnTo>
                    <a:pt x="259" y="218"/>
                  </a:lnTo>
                  <a:lnTo>
                    <a:pt x="250" y="229"/>
                  </a:lnTo>
                  <a:lnTo>
                    <a:pt x="243" y="240"/>
                  </a:lnTo>
                  <a:lnTo>
                    <a:pt x="232" y="249"/>
                  </a:lnTo>
                  <a:lnTo>
                    <a:pt x="232" y="24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815695" y="2991669"/>
            <a:ext cx="110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示例一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Rectangle 37"/>
          <p:cNvSpPr/>
          <p:nvPr/>
        </p:nvSpPr>
        <p:spPr>
          <a:xfrm>
            <a:off x="1874399" y="3338294"/>
            <a:ext cx="2821809" cy="57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您的内容打在这里，或者通过复制您的文本后在此框中选择粘贴，并选择只</a:t>
            </a: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保留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Lao UI" panose="020B0502040204020203" pitchFamily="34" charset="0"/>
              <a:ea typeface="Open Sans Light" pitchFamily="34" charset="0"/>
              <a:cs typeface="Lao UI" panose="020B0502040204020203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957527" y="2991669"/>
            <a:ext cx="110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示例二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Rectangle 37"/>
          <p:cNvSpPr/>
          <p:nvPr/>
        </p:nvSpPr>
        <p:spPr>
          <a:xfrm>
            <a:off x="5016231" y="3338294"/>
            <a:ext cx="282180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您的内容打在这里，或者通过复制您的文本后在此框中选择粘贴，并选择只保留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Lao UI" panose="020B0502040204020203" pitchFamily="34" charset="0"/>
              <a:ea typeface="Open Sans Light" pitchFamily="34" charset="0"/>
              <a:cs typeface="Lao UI" panose="020B0502040204020203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118201" y="2991669"/>
            <a:ext cx="110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示例三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Rectangle 37"/>
          <p:cNvSpPr/>
          <p:nvPr/>
        </p:nvSpPr>
        <p:spPr>
          <a:xfrm>
            <a:off x="8176905" y="3338294"/>
            <a:ext cx="2821809" cy="57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您的内容打在这里，或者通过复制您的文本后在此框中选择粘贴，并选择只保留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Lao UI" panose="020B0502040204020203" pitchFamily="34" charset="0"/>
              <a:ea typeface="Open Sans Light" pitchFamily="34" charset="0"/>
              <a:cs typeface="Lao UI" panose="020B0502040204020203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635010" y="5103119"/>
            <a:ext cx="110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示例五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Rectangle 37"/>
          <p:cNvSpPr/>
          <p:nvPr/>
        </p:nvSpPr>
        <p:spPr>
          <a:xfrm>
            <a:off x="6792329" y="5449744"/>
            <a:ext cx="2821809" cy="57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您的内容打在这里，或者通过复制您的文本后在此框中选择粘贴，并选择只保留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Lao UI" panose="020B0502040204020203" pitchFamily="34" charset="0"/>
              <a:ea typeface="Open Sans Light" pitchFamily="34" charset="0"/>
              <a:cs typeface="Lao UI" panose="020B0502040204020203" pitchFamily="3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298833" y="5103119"/>
            <a:ext cx="110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示例四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Rectangle 37"/>
          <p:cNvSpPr/>
          <p:nvPr/>
        </p:nvSpPr>
        <p:spPr>
          <a:xfrm>
            <a:off x="3357537" y="5449744"/>
            <a:ext cx="2821809" cy="57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您的内容打在这里，或者通过复制您的文本后在此框中选择粘贴，并选择只保留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Lao UI" panose="020B0502040204020203" pitchFamily="34" charset="0"/>
              <a:ea typeface="Open Sans Light" pitchFamily="34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1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2" grpId="0"/>
      <p:bldP spid="53" grpId="0"/>
      <p:bldP spid="55" grpId="0"/>
      <p:bldP spid="56" grpId="0"/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成果形式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83916" y="1777652"/>
            <a:ext cx="2714620" cy="1959004"/>
            <a:chOff x="2283916" y="1777652"/>
            <a:chExt cx="2714620" cy="1959004"/>
          </a:xfrm>
        </p:grpSpPr>
        <p:sp>
          <p:nvSpPr>
            <p:cNvPr id="27" name="MH_SubTitle_1"/>
            <p:cNvSpPr/>
            <p:nvPr>
              <p:custDataLst>
                <p:tags r:id="rId13"/>
              </p:custDataLst>
            </p:nvPr>
          </p:nvSpPr>
          <p:spPr>
            <a:xfrm>
              <a:off x="2283916" y="1777652"/>
              <a:ext cx="2714620" cy="1959004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9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0" name="MH_Other_2"/>
            <p:cNvSpPr/>
            <p:nvPr>
              <p:custDataLst>
                <p:tags r:id="rId14"/>
              </p:custDataLst>
            </p:nvPr>
          </p:nvSpPr>
          <p:spPr>
            <a:xfrm>
              <a:off x="3211179" y="1870939"/>
              <a:ext cx="856365" cy="839573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/>
            </a:p>
          </p:txBody>
        </p:sp>
        <p:sp>
          <p:nvSpPr>
            <p:cNvPr id="33" name="MH_Other_3"/>
            <p:cNvSpPr/>
            <p:nvPr>
              <p:custDataLst>
                <p:tags r:id="rId15"/>
              </p:custDataLst>
            </p:nvPr>
          </p:nvSpPr>
          <p:spPr>
            <a:xfrm>
              <a:off x="3440662" y="2087362"/>
              <a:ext cx="388070" cy="361949"/>
            </a:xfrm>
            <a:custGeom>
              <a:avLst/>
              <a:gdLst/>
              <a:ahLst/>
              <a:cxnLst/>
              <a:rect l="l" t="t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65" name="Text Box 10"/>
            <p:cNvSpPr txBox="1">
              <a:spLocks noChangeArrowheads="1"/>
            </p:cNvSpPr>
            <p:nvPr/>
          </p:nvSpPr>
          <p:spPr bwMode="auto">
            <a:xfrm>
              <a:off x="2382697" y="2708901"/>
              <a:ext cx="2548672" cy="80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的内容打在这里，或者通过复制您的文本后，在此框中选择粘贴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内容打在这里，或者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通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41080" y="1777652"/>
            <a:ext cx="2714621" cy="1959004"/>
            <a:chOff x="5241080" y="1777652"/>
            <a:chExt cx="2714621" cy="1959004"/>
          </a:xfrm>
        </p:grpSpPr>
        <p:sp>
          <p:nvSpPr>
            <p:cNvPr id="51" name="MH_SubTitle_2"/>
            <p:cNvSpPr/>
            <p:nvPr>
              <p:custDataLst>
                <p:tags r:id="rId10"/>
              </p:custDataLst>
            </p:nvPr>
          </p:nvSpPr>
          <p:spPr>
            <a:xfrm>
              <a:off x="5241080" y="1777652"/>
              <a:ext cx="2714621" cy="1959004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9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4" name="MH_Other_11"/>
            <p:cNvSpPr/>
            <p:nvPr>
              <p:custDataLst>
                <p:tags r:id="rId11"/>
              </p:custDataLst>
            </p:nvPr>
          </p:nvSpPr>
          <p:spPr>
            <a:xfrm>
              <a:off x="6168342" y="1870939"/>
              <a:ext cx="858231" cy="839573"/>
            </a:xfrm>
            <a:prstGeom prst="diamond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/>
            </a:p>
          </p:txBody>
        </p:sp>
        <p:sp>
          <p:nvSpPr>
            <p:cNvPr id="57" name="MH_Other_12"/>
            <p:cNvSpPr/>
            <p:nvPr>
              <p:custDataLst>
                <p:tags r:id="rId12"/>
              </p:custDataLst>
            </p:nvPr>
          </p:nvSpPr>
          <p:spPr>
            <a:xfrm>
              <a:off x="6409020" y="2132139"/>
              <a:ext cx="375009" cy="296651"/>
            </a:xfrm>
            <a:custGeom>
              <a:avLst/>
              <a:gdLst/>
              <a:ahLst/>
              <a:cxnLst/>
              <a:rect l="l" t="t" r="r" b="b"/>
              <a:pathLst>
                <a:path w="936104" h="739561">
                  <a:moveTo>
                    <a:pt x="282640" y="667561"/>
                  </a:moveTo>
                  <a:lnTo>
                    <a:pt x="653465" y="667561"/>
                  </a:lnTo>
                  <a:lnTo>
                    <a:pt x="684077" y="739561"/>
                  </a:lnTo>
                  <a:lnTo>
                    <a:pt x="252028" y="739561"/>
                  </a:lnTo>
                  <a:close/>
                  <a:moveTo>
                    <a:pt x="54052" y="52175"/>
                  </a:moveTo>
                  <a:lnTo>
                    <a:pt x="54052" y="520175"/>
                  </a:lnTo>
                  <a:lnTo>
                    <a:pt x="882052" y="520175"/>
                  </a:lnTo>
                  <a:lnTo>
                    <a:pt x="882052" y="52175"/>
                  </a:lnTo>
                  <a:close/>
                  <a:moveTo>
                    <a:pt x="0" y="0"/>
                  </a:moveTo>
                  <a:lnTo>
                    <a:pt x="936104" y="0"/>
                  </a:lnTo>
                  <a:lnTo>
                    <a:pt x="936104" y="648000"/>
                  </a:lnTo>
                  <a:lnTo>
                    <a:pt x="0" y="648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43000" anchor="ctr"/>
            <a:lstStyle/>
            <a:p>
              <a:pPr algn="ctr">
                <a:defRPr/>
              </a:pP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6" name="Text Box 10"/>
            <p:cNvSpPr txBox="1">
              <a:spLocks noChangeArrowheads="1"/>
            </p:cNvSpPr>
            <p:nvPr/>
          </p:nvSpPr>
          <p:spPr bwMode="auto">
            <a:xfrm>
              <a:off x="5313843" y="2708901"/>
              <a:ext cx="2548672" cy="80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的内容打在这里，或者通过复制您的文本后，在此框中选择粘贴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内容打在这里，或者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通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200111" y="1777652"/>
            <a:ext cx="2712755" cy="1959004"/>
            <a:chOff x="8200111" y="1777652"/>
            <a:chExt cx="2712755" cy="1959004"/>
          </a:xfrm>
        </p:grpSpPr>
        <p:sp>
          <p:nvSpPr>
            <p:cNvPr id="60" name="MH_SubTitle_3"/>
            <p:cNvSpPr/>
            <p:nvPr>
              <p:custDataLst>
                <p:tags r:id="rId7"/>
              </p:custDataLst>
            </p:nvPr>
          </p:nvSpPr>
          <p:spPr>
            <a:xfrm>
              <a:off x="8200111" y="1777652"/>
              <a:ext cx="2712755" cy="1959004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9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2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61" name="MH_Other_14"/>
            <p:cNvSpPr/>
            <p:nvPr>
              <p:custDataLst>
                <p:tags r:id="rId8"/>
              </p:custDataLst>
            </p:nvPr>
          </p:nvSpPr>
          <p:spPr>
            <a:xfrm>
              <a:off x="9127371" y="1870939"/>
              <a:ext cx="856365" cy="839573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/>
            </a:p>
          </p:txBody>
        </p:sp>
        <p:sp>
          <p:nvSpPr>
            <p:cNvPr id="62" name="MH_Other_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9384842" y="2100421"/>
              <a:ext cx="347023" cy="343292"/>
            </a:xfrm>
            <a:custGeom>
              <a:avLst/>
              <a:gdLst/>
              <a:ahLst/>
              <a:cxnLst/>
              <a:rect l="0" t="0" r="r" b="b"/>
              <a:pathLst>
                <a:path w="1622425" h="1601788">
                  <a:moveTo>
                    <a:pt x="1477962" y="927100"/>
                  </a:moveTo>
                  <a:lnTo>
                    <a:pt x="1622425" y="927100"/>
                  </a:lnTo>
                  <a:lnTo>
                    <a:pt x="1622425" y="1293813"/>
                  </a:lnTo>
                  <a:lnTo>
                    <a:pt x="1477962" y="1293813"/>
                  </a:lnTo>
                  <a:lnTo>
                    <a:pt x="1477962" y="927100"/>
                  </a:lnTo>
                  <a:close/>
                  <a:moveTo>
                    <a:pt x="1477962" y="463550"/>
                  </a:moveTo>
                  <a:lnTo>
                    <a:pt x="1622425" y="463550"/>
                  </a:lnTo>
                  <a:lnTo>
                    <a:pt x="1622425" y="830263"/>
                  </a:lnTo>
                  <a:lnTo>
                    <a:pt x="1477962" y="830263"/>
                  </a:lnTo>
                  <a:lnTo>
                    <a:pt x="1477962" y="463550"/>
                  </a:lnTo>
                  <a:close/>
                  <a:moveTo>
                    <a:pt x="871932" y="418865"/>
                  </a:moveTo>
                  <a:lnTo>
                    <a:pt x="866214" y="419183"/>
                  </a:lnTo>
                  <a:lnTo>
                    <a:pt x="859861" y="419183"/>
                  </a:lnTo>
                  <a:lnTo>
                    <a:pt x="848426" y="420453"/>
                  </a:lnTo>
                  <a:lnTo>
                    <a:pt x="837309" y="422359"/>
                  </a:lnTo>
                  <a:lnTo>
                    <a:pt x="826509" y="424582"/>
                  </a:lnTo>
                  <a:lnTo>
                    <a:pt x="815709" y="427440"/>
                  </a:lnTo>
                  <a:lnTo>
                    <a:pt x="805862" y="430298"/>
                  </a:lnTo>
                  <a:lnTo>
                    <a:pt x="796650" y="433473"/>
                  </a:lnTo>
                  <a:lnTo>
                    <a:pt x="787439" y="436649"/>
                  </a:lnTo>
                  <a:lnTo>
                    <a:pt x="771874" y="443000"/>
                  </a:lnTo>
                  <a:lnTo>
                    <a:pt x="766792" y="444906"/>
                  </a:lnTo>
                  <a:lnTo>
                    <a:pt x="762027" y="446811"/>
                  </a:lnTo>
                  <a:lnTo>
                    <a:pt x="757262" y="449034"/>
                  </a:lnTo>
                  <a:lnTo>
                    <a:pt x="752498" y="451257"/>
                  </a:lnTo>
                  <a:lnTo>
                    <a:pt x="748051" y="454115"/>
                  </a:lnTo>
                  <a:lnTo>
                    <a:pt x="743921" y="456655"/>
                  </a:lnTo>
                  <a:lnTo>
                    <a:pt x="739792" y="459831"/>
                  </a:lnTo>
                  <a:lnTo>
                    <a:pt x="735345" y="463324"/>
                  </a:lnTo>
                  <a:lnTo>
                    <a:pt x="731533" y="466817"/>
                  </a:lnTo>
                  <a:lnTo>
                    <a:pt x="728039" y="470628"/>
                  </a:lnTo>
                  <a:lnTo>
                    <a:pt x="724545" y="474757"/>
                  </a:lnTo>
                  <a:lnTo>
                    <a:pt x="721051" y="479202"/>
                  </a:lnTo>
                  <a:lnTo>
                    <a:pt x="718192" y="483966"/>
                  </a:lnTo>
                  <a:lnTo>
                    <a:pt x="715333" y="488729"/>
                  </a:lnTo>
                  <a:lnTo>
                    <a:pt x="712792" y="493810"/>
                  </a:lnTo>
                  <a:lnTo>
                    <a:pt x="710251" y="499526"/>
                  </a:lnTo>
                  <a:lnTo>
                    <a:pt x="708028" y="504925"/>
                  </a:lnTo>
                  <a:lnTo>
                    <a:pt x="706122" y="510959"/>
                  </a:lnTo>
                  <a:lnTo>
                    <a:pt x="704216" y="517310"/>
                  </a:lnTo>
                  <a:lnTo>
                    <a:pt x="702628" y="523979"/>
                  </a:lnTo>
                  <a:lnTo>
                    <a:pt x="701357" y="530648"/>
                  </a:lnTo>
                  <a:lnTo>
                    <a:pt x="700404" y="537952"/>
                  </a:lnTo>
                  <a:lnTo>
                    <a:pt x="699769" y="545256"/>
                  </a:lnTo>
                  <a:lnTo>
                    <a:pt x="699451" y="553512"/>
                  </a:lnTo>
                  <a:lnTo>
                    <a:pt x="699451" y="561451"/>
                  </a:lnTo>
                  <a:lnTo>
                    <a:pt x="699451" y="570025"/>
                  </a:lnTo>
                  <a:lnTo>
                    <a:pt x="700087" y="578600"/>
                  </a:lnTo>
                  <a:lnTo>
                    <a:pt x="700722" y="587809"/>
                  </a:lnTo>
                  <a:lnTo>
                    <a:pt x="701992" y="597018"/>
                  </a:lnTo>
                  <a:lnTo>
                    <a:pt x="703263" y="607180"/>
                  </a:lnTo>
                  <a:lnTo>
                    <a:pt x="705169" y="617025"/>
                  </a:lnTo>
                  <a:lnTo>
                    <a:pt x="707392" y="627504"/>
                  </a:lnTo>
                  <a:lnTo>
                    <a:pt x="708028" y="630998"/>
                  </a:lnTo>
                  <a:lnTo>
                    <a:pt x="708028" y="634173"/>
                  </a:lnTo>
                  <a:lnTo>
                    <a:pt x="707710" y="637666"/>
                  </a:lnTo>
                  <a:lnTo>
                    <a:pt x="707392" y="640524"/>
                  </a:lnTo>
                  <a:lnTo>
                    <a:pt x="706757" y="643065"/>
                  </a:lnTo>
                  <a:lnTo>
                    <a:pt x="705804" y="645605"/>
                  </a:lnTo>
                  <a:lnTo>
                    <a:pt x="703263" y="650051"/>
                  </a:lnTo>
                  <a:lnTo>
                    <a:pt x="701039" y="654815"/>
                  </a:lnTo>
                  <a:lnTo>
                    <a:pt x="699134" y="658626"/>
                  </a:lnTo>
                  <a:lnTo>
                    <a:pt x="698498" y="660531"/>
                  </a:lnTo>
                  <a:lnTo>
                    <a:pt x="697863" y="662436"/>
                  </a:lnTo>
                  <a:lnTo>
                    <a:pt x="697545" y="664342"/>
                  </a:lnTo>
                  <a:lnTo>
                    <a:pt x="697545" y="666247"/>
                  </a:lnTo>
                  <a:lnTo>
                    <a:pt x="699134" y="688794"/>
                  </a:lnTo>
                  <a:lnTo>
                    <a:pt x="700404" y="702132"/>
                  </a:lnTo>
                  <a:lnTo>
                    <a:pt x="701039" y="709436"/>
                  </a:lnTo>
                  <a:lnTo>
                    <a:pt x="702310" y="716104"/>
                  </a:lnTo>
                  <a:lnTo>
                    <a:pt x="703581" y="723408"/>
                  </a:lnTo>
                  <a:lnTo>
                    <a:pt x="705487" y="729760"/>
                  </a:lnTo>
                  <a:lnTo>
                    <a:pt x="707075" y="736111"/>
                  </a:lnTo>
                  <a:lnTo>
                    <a:pt x="709298" y="742145"/>
                  </a:lnTo>
                  <a:lnTo>
                    <a:pt x="711839" y="747226"/>
                  </a:lnTo>
                  <a:lnTo>
                    <a:pt x="714698" y="751989"/>
                  </a:lnTo>
                  <a:lnTo>
                    <a:pt x="716286" y="753894"/>
                  </a:lnTo>
                  <a:lnTo>
                    <a:pt x="718192" y="755800"/>
                  </a:lnTo>
                  <a:lnTo>
                    <a:pt x="719780" y="757705"/>
                  </a:lnTo>
                  <a:lnTo>
                    <a:pt x="722322" y="759293"/>
                  </a:lnTo>
                  <a:lnTo>
                    <a:pt x="725816" y="760563"/>
                  </a:lnTo>
                  <a:lnTo>
                    <a:pt x="731533" y="762151"/>
                  </a:lnTo>
                  <a:lnTo>
                    <a:pt x="736933" y="763104"/>
                  </a:lnTo>
                  <a:lnTo>
                    <a:pt x="738839" y="763421"/>
                  </a:lnTo>
                  <a:lnTo>
                    <a:pt x="739792" y="763104"/>
                  </a:lnTo>
                  <a:lnTo>
                    <a:pt x="745827" y="831062"/>
                  </a:lnTo>
                  <a:lnTo>
                    <a:pt x="747098" y="833603"/>
                  </a:lnTo>
                  <a:lnTo>
                    <a:pt x="748368" y="835826"/>
                  </a:lnTo>
                  <a:lnTo>
                    <a:pt x="749639" y="838049"/>
                  </a:lnTo>
                  <a:lnTo>
                    <a:pt x="751227" y="839954"/>
                  </a:lnTo>
                  <a:lnTo>
                    <a:pt x="754404" y="843765"/>
                  </a:lnTo>
                  <a:lnTo>
                    <a:pt x="757898" y="847576"/>
                  </a:lnTo>
                  <a:lnTo>
                    <a:pt x="761074" y="851386"/>
                  </a:lnTo>
                  <a:lnTo>
                    <a:pt x="762662" y="853609"/>
                  </a:lnTo>
                  <a:lnTo>
                    <a:pt x="763933" y="855832"/>
                  </a:lnTo>
                  <a:lnTo>
                    <a:pt x="765204" y="858373"/>
                  </a:lnTo>
                  <a:lnTo>
                    <a:pt x="766474" y="861548"/>
                  </a:lnTo>
                  <a:lnTo>
                    <a:pt x="767427" y="865042"/>
                  </a:lnTo>
                  <a:lnTo>
                    <a:pt x="768380" y="868852"/>
                  </a:lnTo>
                  <a:lnTo>
                    <a:pt x="751545" y="872663"/>
                  </a:lnTo>
                  <a:lnTo>
                    <a:pt x="744874" y="887271"/>
                  </a:lnTo>
                  <a:lnTo>
                    <a:pt x="740745" y="895528"/>
                  </a:lnTo>
                  <a:lnTo>
                    <a:pt x="736298" y="904102"/>
                  </a:lnTo>
                  <a:lnTo>
                    <a:pt x="731533" y="912358"/>
                  </a:lnTo>
                  <a:lnTo>
                    <a:pt x="726451" y="919980"/>
                  </a:lnTo>
                  <a:lnTo>
                    <a:pt x="723910" y="923156"/>
                  </a:lnTo>
                  <a:lnTo>
                    <a:pt x="721051" y="926014"/>
                  </a:lnTo>
                  <a:lnTo>
                    <a:pt x="718510" y="928555"/>
                  </a:lnTo>
                  <a:lnTo>
                    <a:pt x="715969" y="930778"/>
                  </a:lnTo>
                  <a:lnTo>
                    <a:pt x="680393" y="940622"/>
                  </a:lnTo>
                  <a:lnTo>
                    <a:pt x="648628" y="953960"/>
                  </a:lnTo>
                  <a:lnTo>
                    <a:pt x="615911" y="967932"/>
                  </a:lnTo>
                  <a:lnTo>
                    <a:pt x="551747" y="995243"/>
                  </a:lnTo>
                  <a:lnTo>
                    <a:pt x="544123" y="998101"/>
                  </a:lnTo>
                  <a:lnTo>
                    <a:pt x="537135" y="1000641"/>
                  </a:lnTo>
                  <a:lnTo>
                    <a:pt x="522524" y="1006040"/>
                  </a:lnTo>
                  <a:lnTo>
                    <a:pt x="507912" y="1011121"/>
                  </a:lnTo>
                  <a:lnTo>
                    <a:pt x="500924" y="1013979"/>
                  </a:lnTo>
                  <a:lnTo>
                    <a:pt x="493936" y="1016837"/>
                  </a:lnTo>
                  <a:lnTo>
                    <a:pt x="487583" y="1020648"/>
                  </a:lnTo>
                  <a:lnTo>
                    <a:pt x="481548" y="1024141"/>
                  </a:lnTo>
                  <a:lnTo>
                    <a:pt x="475512" y="1027952"/>
                  </a:lnTo>
                  <a:lnTo>
                    <a:pt x="470430" y="1032398"/>
                  </a:lnTo>
                  <a:lnTo>
                    <a:pt x="467889" y="1034938"/>
                  </a:lnTo>
                  <a:lnTo>
                    <a:pt x="465665" y="1037796"/>
                  </a:lnTo>
                  <a:lnTo>
                    <a:pt x="463442" y="1040337"/>
                  </a:lnTo>
                  <a:lnTo>
                    <a:pt x="461218" y="1043195"/>
                  </a:lnTo>
                  <a:lnTo>
                    <a:pt x="459313" y="1046370"/>
                  </a:lnTo>
                  <a:lnTo>
                    <a:pt x="457407" y="1049546"/>
                  </a:lnTo>
                  <a:lnTo>
                    <a:pt x="456136" y="1052722"/>
                  </a:lnTo>
                  <a:lnTo>
                    <a:pt x="454548" y="1056850"/>
                  </a:lnTo>
                  <a:lnTo>
                    <a:pt x="454230" y="1082573"/>
                  </a:lnTo>
                  <a:lnTo>
                    <a:pt x="453595" y="1116234"/>
                  </a:lnTo>
                  <a:lnTo>
                    <a:pt x="452960" y="1151484"/>
                  </a:lnTo>
                  <a:lnTo>
                    <a:pt x="452642" y="1167997"/>
                  </a:lnTo>
                  <a:lnTo>
                    <a:pt x="452960" y="1182605"/>
                  </a:lnTo>
                  <a:lnTo>
                    <a:pt x="1276928" y="1182605"/>
                  </a:lnTo>
                  <a:lnTo>
                    <a:pt x="1277245" y="1167997"/>
                  </a:lnTo>
                  <a:lnTo>
                    <a:pt x="1276928" y="1151484"/>
                  </a:lnTo>
                  <a:lnTo>
                    <a:pt x="1276292" y="1116234"/>
                  </a:lnTo>
                  <a:lnTo>
                    <a:pt x="1275339" y="1082573"/>
                  </a:lnTo>
                  <a:lnTo>
                    <a:pt x="1275022" y="1056850"/>
                  </a:lnTo>
                  <a:lnTo>
                    <a:pt x="1273751" y="1052722"/>
                  </a:lnTo>
                  <a:lnTo>
                    <a:pt x="1272163" y="1049546"/>
                  </a:lnTo>
                  <a:lnTo>
                    <a:pt x="1270257" y="1046370"/>
                  </a:lnTo>
                  <a:lnTo>
                    <a:pt x="1268669" y="1043195"/>
                  </a:lnTo>
                  <a:lnTo>
                    <a:pt x="1266445" y="1040337"/>
                  </a:lnTo>
                  <a:lnTo>
                    <a:pt x="1264222" y="1037796"/>
                  </a:lnTo>
                  <a:lnTo>
                    <a:pt x="1261998" y="1034938"/>
                  </a:lnTo>
                  <a:lnTo>
                    <a:pt x="1259775" y="1032398"/>
                  </a:lnTo>
                  <a:lnTo>
                    <a:pt x="1254057" y="1027952"/>
                  </a:lnTo>
                  <a:lnTo>
                    <a:pt x="1248340" y="1024141"/>
                  </a:lnTo>
                  <a:lnTo>
                    <a:pt x="1242304" y="1020648"/>
                  </a:lnTo>
                  <a:lnTo>
                    <a:pt x="1235634" y="1016837"/>
                  </a:lnTo>
                  <a:lnTo>
                    <a:pt x="1228963" y="1013979"/>
                  </a:lnTo>
                  <a:lnTo>
                    <a:pt x="1221658" y="1011121"/>
                  </a:lnTo>
                  <a:lnTo>
                    <a:pt x="1207681" y="1006040"/>
                  </a:lnTo>
                  <a:lnTo>
                    <a:pt x="1192752" y="1000641"/>
                  </a:lnTo>
                  <a:lnTo>
                    <a:pt x="1185446" y="998101"/>
                  </a:lnTo>
                  <a:lnTo>
                    <a:pt x="1178458" y="995243"/>
                  </a:lnTo>
                  <a:lnTo>
                    <a:pt x="1113659" y="967932"/>
                  </a:lnTo>
                  <a:lnTo>
                    <a:pt x="1080941" y="953960"/>
                  </a:lnTo>
                  <a:lnTo>
                    <a:pt x="1049177" y="940622"/>
                  </a:lnTo>
                  <a:lnTo>
                    <a:pt x="1013601" y="930778"/>
                  </a:lnTo>
                  <a:lnTo>
                    <a:pt x="1011060" y="928555"/>
                  </a:lnTo>
                  <a:lnTo>
                    <a:pt x="1008519" y="926014"/>
                  </a:lnTo>
                  <a:lnTo>
                    <a:pt x="1005977" y="923156"/>
                  </a:lnTo>
                  <a:lnTo>
                    <a:pt x="1003436" y="919980"/>
                  </a:lnTo>
                  <a:lnTo>
                    <a:pt x="998036" y="912358"/>
                  </a:lnTo>
                  <a:lnTo>
                    <a:pt x="993589" y="904102"/>
                  </a:lnTo>
                  <a:lnTo>
                    <a:pt x="989142" y="895528"/>
                  </a:lnTo>
                  <a:lnTo>
                    <a:pt x="985013" y="887271"/>
                  </a:lnTo>
                  <a:lnTo>
                    <a:pt x="978025" y="872663"/>
                  </a:lnTo>
                  <a:lnTo>
                    <a:pt x="955790" y="869487"/>
                  </a:lnTo>
                  <a:lnTo>
                    <a:pt x="956107" y="865359"/>
                  </a:lnTo>
                  <a:lnTo>
                    <a:pt x="956743" y="861231"/>
                  </a:lnTo>
                  <a:lnTo>
                    <a:pt x="957696" y="857738"/>
                  </a:lnTo>
                  <a:lnTo>
                    <a:pt x="958649" y="854562"/>
                  </a:lnTo>
                  <a:lnTo>
                    <a:pt x="960237" y="852021"/>
                  </a:lnTo>
                  <a:lnTo>
                    <a:pt x="961507" y="849481"/>
                  </a:lnTo>
                  <a:lnTo>
                    <a:pt x="965319" y="845035"/>
                  </a:lnTo>
                  <a:lnTo>
                    <a:pt x="968813" y="840272"/>
                  </a:lnTo>
                  <a:lnTo>
                    <a:pt x="972307" y="835826"/>
                  </a:lnTo>
                  <a:lnTo>
                    <a:pt x="973895" y="833603"/>
                  </a:lnTo>
                  <a:lnTo>
                    <a:pt x="975484" y="830745"/>
                  </a:lnTo>
                  <a:lnTo>
                    <a:pt x="977072" y="827887"/>
                  </a:lnTo>
                  <a:lnTo>
                    <a:pt x="978025" y="824393"/>
                  </a:lnTo>
                  <a:lnTo>
                    <a:pt x="978978" y="821218"/>
                  </a:lnTo>
                  <a:lnTo>
                    <a:pt x="979613" y="818042"/>
                  </a:lnTo>
                  <a:lnTo>
                    <a:pt x="980566" y="811373"/>
                  </a:lnTo>
                  <a:lnTo>
                    <a:pt x="981201" y="804069"/>
                  </a:lnTo>
                  <a:lnTo>
                    <a:pt x="981837" y="797083"/>
                  </a:lnTo>
                  <a:lnTo>
                    <a:pt x="982154" y="789779"/>
                  </a:lnTo>
                  <a:lnTo>
                    <a:pt x="983107" y="783110"/>
                  </a:lnTo>
                  <a:lnTo>
                    <a:pt x="983742" y="779935"/>
                  </a:lnTo>
                  <a:lnTo>
                    <a:pt x="984695" y="776759"/>
                  </a:lnTo>
                  <a:lnTo>
                    <a:pt x="985966" y="773266"/>
                  </a:lnTo>
                  <a:lnTo>
                    <a:pt x="987236" y="770408"/>
                  </a:lnTo>
                  <a:lnTo>
                    <a:pt x="988507" y="768502"/>
                  </a:lnTo>
                  <a:lnTo>
                    <a:pt x="989778" y="766915"/>
                  </a:lnTo>
                  <a:lnTo>
                    <a:pt x="991366" y="765327"/>
                  </a:lnTo>
                  <a:lnTo>
                    <a:pt x="992636" y="764056"/>
                  </a:lnTo>
                  <a:lnTo>
                    <a:pt x="996131" y="761834"/>
                  </a:lnTo>
                  <a:lnTo>
                    <a:pt x="999942" y="759928"/>
                  </a:lnTo>
                  <a:lnTo>
                    <a:pt x="1003436" y="758023"/>
                  </a:lnTo>
                  <a:lnTo>
                    <a:pt x="1006930" y="755800"/>
                  </a:lnTo>
                  <a:lnTo>
                    <a:pt x="1010107" y="753259"/>
                  </a:lnTo>
                  <a:lnTo>
                    <a:pt x="1011695" y="751989"/>
                  </a:lnTo>
                  <a:lnTo>
                    <a:pt x="1012966" y="750401"/>
                  </a:lnTo>
                  <a:lnTo>
                    <a:pt x="1014871" y="746908"/>
                  </a:lnTo>
                  <a:lnTo>
                    <a:pt x="1017095" y="743097"/>
                  </a:lnTo>
                  <a:lnTo>
                    <a:pt x="1019001" y="738651"/>
                  </a:lnTo>
                  <a:lnTo>
                    <a:pt x="1020589" y="734523"/>
                  </a:lnTo>
                  <a:lnTo>
                    <a:pt x="1023130" y="725631"/>
                  </a:lnTo>
                  <a:lnTo>
                    <a:pt x="1024718" y="717057"/>
                  </a:lnTo>
                  <a:lnTo>
                    <a:pt x="1025989" y="709753"/>
                  </a:lnTo>
                  <a:lnTo>
                    <a:pt x="1026942" y="701814"/>
                  </a:lnTo>
                  <a:lnTo>
                    <a:pt x="1027895" y="693875"/>
                  </a:lnTo>
                  <a:lnTo>
                    <a:pt x="1028213" y="685618"/>
                  </a:lnTo>
                  <a:lnTo>
                    <a:pt x="1027895" y="677362"/>
                  </a:lnTo>
                  <a:lnTo>
                    <a:pt x="1027577" y="673233"/>
                  </a:lnTo>
                  <a:lnTo>
                    <a:pt x="1026942" y="669105"/>
                  </a:lnTo>
                  <a:lnTo>
                    <a:pt x="1025989" y="665294"/>
                  </a:lnTo>
                  <a:lnTo>
                    <a:pt x="1025036" y="661484"/>
                  </a:lnTo>
                  <a:lnTo>
                    <a:pt x="1023766" y="657673"/>
                  </a:lnTo>
                  <a:lnTo>
                    <a:pt x="1022177" y="654180"/>
                  </a:lnTo>
                  <a:lnTo>
                    <a:pt x="1019001" y="647511"/>
                  </a:lnTo>
                  <a:lnTo>
                    <a:pt x="1015824" y="642747"/>
                  </a:lnTo>
                  <a:lnTo>
                    <a:pt x="1014871" y="640207"/>
                  </a:lnTo>
                  <a:lnTo>
                    <a:pt x="1013919" y="637349"/>
                  </a:lnTo>
                  <a:lnTo>
                    <a:pt x="1012966" y="633856"/>
                  </a:lnTo>
                  <a:lnTo>
                    <a:pt x="1012330" y="629410"/>
                  </a:lnTo>
                  <a:lnTo>
                    <a:pt x="1012013" y="626234"/>
                  </a:lnTo>
                  <a:lnTo>
                    <a:pt x="1012013" y="622106"/>
                  </a:lnTo>
                  <a:lnTo>
                    <a:pt x="1012330" y="612261"/>
                  </a:lnTo>
                  <a:lnTo>
                    <a:pt x="1012966" y="601147"/>
                  </a:lnTo>
                  <a:lnTo>
                    <a:pt x="1013919" y="588762"/>
                  </a:lnTo>
                  <a:lnTo>
                    <a:pt x="1016460" y="566215"/>
                  </a:lnTo>
                  <a:lnTo>
                    <a:pt x="1017095" y="557323"/>
                  </a:lnTo>
                  <a:lnTo>
                    <a:pt x="1017413" y="551607"/>
                  </a:lnTo>
                  <a:lnTo>
                    <a:pt x="1017730" y="534141"/>
                  </a:lnTo>
                  <a:lnTo>
                    <a:pt x="1017413" y="527472"/>
                  </a:lnTo>
                  <a:lnTo>
                    <a:pt x="1016777" y="521756"/>
                  </a:lnTo>
                  <a:lnTo>
                    <a:pt x="1015824" y="516040"/>
                  </a:lnTo>
                  <a:lnTo>
                    <a:pt x="1014236" y="509371"/>
                  </a:lnTo>
                  <a:lnTo>
                    <a:pt x="1010424" y="492222"/>
                  </a:lnTo>
                  <a:lnTo>
                    <a:pt x="1008836" y="488412"/>
                  </a:lnTo>
                  <a:lnTo>
                    <a:pt x="1006930" y="483966"/>
                  </a:lnTo>
                  <a:lnTo>
                    <a:pt x="1004707" y="478567"/>
                  </a:lnTo>
                  <a:lnTo>
                    <a:pt x="1001530" y="473169"/>
                  </a:lnTo>
                  <a:lnTo>
                    <a:pt x="997401" y="467770"/>
                  </a:lnTo>
                  <a:lnTo>
                    <a:pt x="995495" y="465547"/>
                  </a:lnTo>
                  <a:lnTo>
                    <a:pt x="993272" y="463324"/>
                  </a:lnTo>
                  <a:lnTo>
                    <a:pt x="991048" y="460784"/>
                  </a:lnTo>
                  <a:lnTo>
                    <a:pt x="988825" y="459196"/>
                  </a:lnTo>
                  <a:lnTo>
                    <a:pt x="962143" y="454750"/>
                  </a:lnTo>
                  <a:lnTo>
                    <a:pt x="945943" y="439825"/>
                  </a:lnTo>
                  <a:lnTo>
                    <a:pt x="939908" y="436331"/>
                  </a:lnTo>
                  <a:lnTo>
                    <a:pt x="933555" y="433156"/>
                  </a:lnTo>
                  <a:lnTo>
                    <a:pt x="927202" y="430298"/>
                  </a:lnTo>
                  <a:lnTo>
                    <a:pt x="921167" y="427757"/>
                  </a:lnTo>
                  <a:lnTo>
                    <a:pt x="915131" y="425534"/>
                  </a:lnTo>
                  <a:lnTo>
                    <a:pt x="908778" y="423629"/>
                  </a:lnTo>
                  <a:lnTo>
                    <a:pt x="902426" y="422041"/>
                  </a:lnTo>
                  <a:lnTo>
                    <a:pt x="896390" y="421088"/>
                  </a:lnTo>
                  <a:lnTo>
                    <a:pt x="890038" y="420136"/>
                  </a:lnTo>
                  <a:lnTo>
                    <a:pt x="884002" y="419501"/>
                  </a:lnTo>
                  <a:lnTo>
                    <a:pt x="878285" y="419183"/>
                  </a:lnTo>
                  <a:lnTo>
                    <a:pt x="871932" y="418865"/>
                  </a:lnTo>
                  <a:close/>
                  <a:moveTo>
                    <a:pt x="1477962" y="0"/>
                  </a:moveTo>
                  <a:lnTo>
                    <a:pt x="1622425" y="0"/>
                  </a:lnTo>
                  <a:lnTo>
                    <a:pt x="1622425" y="366713"/>
                  </a:lnTo>
                  <a:lnTo>
                    <a:pt x="1477962" y="366713"/>
                  </a:lnTo>
                  <a:lnTo>
                    <a:pt x="1477962" y="0"/>
                  </a:lnTo>
                  <a:close/>
                  <a:moveTo>
                    <a:pt x="326855" y="0"/>
                  </a:moveTo>
                  <a:lnTo>
                    <a:pt x="1403350" y="0"/>
                  </a:lnTo>
                  <a:lnTo>
                    <a:pt x="1403350" y="1601788"/>
                  </a:lnTo>
                  <a:lnTo>
                    <a:pt x="326855" y="1601788"/>
                  </a:lnTo>
                  <a:lnTo>
                    <a:pt x="326855" y="0"/>
                  </a:lnTo>
                  <a:close/>
                  <a:moveTo>
                    <a:pt x="90211" y="0"/>
                  </a:moveTo>
                  <a:lnTo>
                    <a:pt x="94975" y="0"/>
                  </a:lnTo>
                  <a:lnTo>
                    <a:pt x="212503" y="0"/>
                  </a:lnTo>
                  <a:lnTo>
                    <a:pt x="212503" y="1601788"/>
                  </a:lnTo>
                  <a:lnTo>
                    <a:pt x="94975" y="1601788"/>
                  </a:lnTo>
                  <a:lnTo>
                    <a:pt x="90211" y="1601788"/>
                  </a:lnTo>
                  <a:lnTo>
                    <a:pt x="85446" y="1601471"/>
                  </a:lnTo>
                  <a:lnTo>
                    <a:pt x="80681" y="1600835"/>
                  </a:lnTo>
                  <a:lnTo>
                    <a:pt x="75917" y="1599883"/>
                  </a:lnTo>
                  <a:lnTo>
                    <a:pt x="71470" y="1598930"/>
                  </a:lnTo>
                  <a:lnTo>
                    <a:pt x="67023" y="1597660"/>
                  </a:lnTo>
                  <a:lnTo>
                    <a:pt x="62258" y="1596072"/>
                  </a:lnTo>
                  <a:lnTo>
                    <a:pt x="58129" y="1594484"/>
                  </a:lnTo>
                  <a:lnTo>
                    <a:pt x="53999" y="1592261"/>
                  </a:lnTo>
                  <a:lnTo>
                    <a:pt x="49870" y="1590356"/>
                  </a:lnTo>
                  <a:lnTo>
                    <a:pt x="45740" y="1587815"/>
                  </a:lnTo>
                  <a:lnTo>
                    <a:pt x="41929" y="1585592"/>
                  </a:lnTo>
                  <a:lnTo>
                    <a:pt x="38117" y="1583052"/>
                  </a:lnTo>
                  <a:lnTo>
                    <a:pt x="34623" y="1580194"/>
                  </a:lnTo>
                  <a:lnTo>
                    <a:pt x="31446" y="1577336"/>
                  </a:lnTo>
                  <a:lnTo>
                    <a:pt x="27635" y="1573843"/>
                  </a:lnTo>
                  <a:lnTo>
                    <a:pt x="24776" y="1570667"/>
                  </a:lnTo>
                  <a:lnTo>
                    <a:pt x="21917" y="1567174"/>
                  </a:lnTo>
                  <a:lnTo>
                    <a:pt x="19058" y="1563681"/>
                  </a:lnTo>
                  <a:lnTo>
                    <a:pt x="16517" y="1559870"/>
                  </a:lnTo>
                  <a:lnTo>
                    <a:pt x="13976" y="1556059"/>
                  </a:lnTo>
                  <a:lnTo>
                    <a:pt x="11435" y="1551931"/>
                  </a:lnTo>
                  <a:lnTo>
                    <a:pt x="9211" y="1548120"/>
                  </a:lnTo>
                  <a:lnTo>
                    <a:pt x="7306" y="1543992"/>
                  </a:lnTo>
                  <a:lnTo>
                    <a:pt x="5717" y="1539228"/>
                  </a:lnTo>
                  <a:lnTo>
                    <a:pt x="4447" y="1535100"/>
                  </a:lnTo>
                  <a:lnTo>
                    <a:pt x="3176" y="1530654"/>
                  </a:lnTo>
                  <a:lnTo>
                    <a:pt x="1906" y="1525891"/>
                  </a:lnTo>
                  <a:lnTo>
                    <a:pt x="1270" y="1521127"/>
                  </a:lnTo>
                  <a:lnTo>
                    <a:pt x="635" y="1516364"/>
                  </a:lnTo>
                  <a:lnTo>
                    <a:pt x="317" y="1511600"/>
                  </a:lnTo>
                  <a:lnTo>
                    <a:pt x="0" y="1506837"/>
                  </a:lnTo>
                  <a:lnTo>
                    <a:pt x="0" y="94951"/>
                  </a:lnTo>
                  <a:lnTo>
                    <a:pt x="317" y="90188"/>
                  </a:lnTo>
                  <a:lnTo>
                    <a:pt x="635" y="85424"/>
                  </a:lnTo>
                  <a:lnTo>
                    <a:pt x="1270" y="80661"/>
                  </a:lnTo>
                  <a:lnTo>
                    <a:pt x="1906" y="75580"/>
                  </a:lnTo>
                  <a:lnTo>
                    <a:pt x="3176" y="71134"/>
                  </a:lnTo>
                  <a:lnTo>
                    <a:pt x="4447" y="66688"/>
                  </a:lnTo>
                  <a:lnTo>
                    <a:pt x="5717" y="62560"/>
                  </a:lnTo>
                  <a:lnTo>
                    <a:pt x="7306" y="57796"/>
                  </a:lnTo>
                  <a:lnTo>
                    <a:pt x="9211" y="53668"/>
                  </a:lnTo>
                  <a:lnTo>
                    <a:pt x="11435" y="49857"/>
                  </a:lnTo>
                  <a:lnTo>
                    <a:pt x="13976" y="45729"/>
                  </a:lnTo>
                  <a:lnTo>
                    <a:pt x="16517" y="41601"/>
                  </a:lnTo>
                  <a:lnTo>
                    <a:pt x="19058" y="38107"/>
                  </a:lnTo>
                  <a:lnTo>
                    <a:pt x="21917" y="34614"/>
                  </a:lnTo>
                  <a:lnTo>
                    <a:pt x="24776" y="31121"/>
                  </a:lnTo>
                  <a:lnTo>
                    <a:pt x="27635" y="27945"/>
                  </a:lnTo>
                  <a:lnTo>
                    <a:pt x="31446" y="24452"/>
                  </a:lnTo>
                  <a:lnTo>
                    <a:pt x="34623" y="21594"/>
                  </a:lnTo>
                  <a:lnTo>
                    <a:pt x="38117" y="18736"/>
                  </a:lnTo>
                  <a:lnTo>
                    <a:pt x="41929" y="16195"/>
                  </a:lnTo>
                  <a:lnTo>
                    <a:pt x="45740" y="13655"/>
                  </a:lnTo>
                  <a:lnTo>
                    <a:pt x="49870" y="11432"/>
                  </a:lnTo>
                  <a:lnTo>
                    <a:pt x="53999" y="9527"/>
                  </a:lnTo>
                  <a:lnTo>
                    <a:pt x="58129" y="7304"/>
                  </a:lnTo>
                  <a:lnTo>
                    <a:pt x="62258" y="5716"/>
                  </a:lnTo>
                  <a:lnTo>
                    <a:pt x="67023" y="4128"/>
                  </a:lnTo>
                  <a:lnTo>
                    <a:pt x="71470" y="2858"/>
                  </a:lnTo>
                  <a:lnTo>
                    <a:pt x="75917" y="1905"/>
                  </a:lnTo>
                  <a:lnTo>
                    <a:pt x="80681" y="952"/>
                  </a:lnTo>
                  <a:lnTo>
                    <a:pt x="85446" y="317"/>
                  </a:lnTo>
                  <a:lnTo>
                    <a:pt x="90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67" name="Text Box 10"/>
            <p:cNvSpPr txBox="1">
              <a:spLocks noChangeArrowheads="1"/>
            </p:cNvSpPr>
            <p:nvPr/>
          </p:nvSpPr>
          <p:spPr bwMode="auto">
            <a:xfrm>
              <a:off x="8271006" y="2708901"/>
              <a:ext cx="2548672" cy="80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的内容打在这里，或者通过复制您的文本后，在此框中选择粘贴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内容打在这里，或者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通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785820" y="4066891"/>
            <a:ext cx="2712755" cy="1959004"/>
            <a:chOff x="3785820" y="4066891"/>
            <a:chExt cx="2712755" cy="1959004"/>
          </a:xfrm>
        </p:grpSpPr>
        <p:sp>
          <p:nvSpPr>
            <p:cNvPr id="36" name="MH_Other_4"/>
            <p:cNvSpPr/>
            <p:nvPr>
              <p:custDataLst>
                <p:tags r:id="rId4"/>
              </p:custDataLst>
            </p:nvPr>
          </p:nvSpPr>
          <p:spPr>
            <a:xfrm flipV="1">
              <a:off x="4713082" y="5093035"/>
              <a:ext cx="856365" cy="841439"/>
            </a:xfrm>
            <a:prstGeom prst="diamond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/>
            </a:p>
          </p:txBody>
        </p:sp>
        <p:sp>
          <p:nvSpPr>
            <p:cNvPr id="42" name="MH_Other_5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4931369" y="5352370"/>
              <a:ext cx="382474" cy="264932"/>
            </a:xfrm>
            <a:custGeom>
              <a:avLst/>
              <a:gdLst>
                <a:gd name="T0" fmla="*/ 2147483646 w 6190"/>
                <a:gd name="T1" fmla="*/ 2147483646 h 4291"/>
                <a:gd name="T2" fmla="*/ 2147483646 w 6190"/>
                <a:gd name="T3" fmla="*/ 2147483646 h 4291"/>
                <a:gd name="T4" fmla="*/ 2147483646 w 6190"/>
                <a:gd name="T5" fmla="*/ 2147483646 h 4291"/>
                <a:gd name="T6" fmla="*/ 2147483646 w 6190"/>
                <a:gd name="T7" fmla="*/ 2147483646 h 4291"/>
                <a:gd name="T8" fmla="*/ 2147483646 w 6190"/>
                <a:gd name="T9" fmla="*/ 2147483646 h 4291"/>
                <a:gd name="T10" fmla="*/ 2147483646 w 6190"/>
                <a:gd name="T11" fmla="*/ 2147483646 h 4291"/>
                <a:gd name="T12" fmla="*/ 2147483646 w 6190"/>
                <a:gd name="T13" fmla="*/ 2147483646 h 4291"/>
                <a:gd name="T14" fmla="*/ 2147483646 w 6190"/>
                <a:gd name="T15" fmla="*/ 2147483646 h 4291"/>
                <a:gd name="T16" fmla="*/ 2147483646 w 6190"/>
                <a:gd name="T17" fmla="*/ 2147483646 h 4291"/>
                <a:gd name="T18" fmla="*/ 2147483646 w 6190"/>
                <a:gd name="T19" fmla="*/ 2147483646 h 4291"/>
                <a:gd name="T20" fmla="*/ 2147483646 w 6190"/>
                <a:gd name="T21" fmla="*/ 2147483646 h 4291"/>
                <a:gd name="T22" fmla="*/ 2147483646 w 6190"/>
                <a:gd name="T23" fmla="*/ 2147483646 h 4291"/>
                <a:gd name="T24" fmla="*/ 2147483646 w 6190"/>
                <a:gd name="T25" fmla="*/ 2147483646 h 4291"/>
                <a:gd name="T26" fmla="*/ 2147483646 w 6190"/>
                <a:gd name="T27" fmla="*/ 2147483646 h 4291"/>
                <a:gd name="T28" fmla="*/ 2147483646 w 6190"/>
                <a:gd name="T29" fmla="*/ 2147483646 h 4291"/>
                <a:gd name="T30" fmla="*/ 2147483646 w 6190"/>
                <a:gd name="T31" fmla="*/ 2147483646 h 4291"/>
                <a:gd name="T32" fmla="*/ 2147483646 w 6190"/>
                <a:gd name="T33" fmla="*/ 2147483646 h 4291"/>
                <a:gd name="T34" fmla="*/ 2147483646 w 6190"/>
                <a:gd name="T35" fmla="*/ 2147483646 h 4291"/>
                <a:gd name="T36" fmla="*/ 2147483646 w 6190"/>
                <a:gd name="T37" fmla="*/ 2147483646 h 4291"/>
                <a:gd name="T38" fmla="*/ 2147483646 w 6190"/>
                <a:gd name="T39" fmla="*/ 2147483646 h 4291"/>
                <a:gd name="T40" fmla="*/ 2147483646 w 6190"/>
                <a:gd name="T41" fmla="*/ 2147483646 h 4291"/>
                <a:gd name="T42" fmla="*/ 2147483646 w 6190"/>
                <a:gd name="T43" fmla="*/ 2147483646 h 4291"/>
                <a:gd name="T44" fmla="*/ 2147483646 w 6190"/>
                <a:gd name="T45" fmla="*/ 2147483646 h 4291"/>
                <a:gd name="T46" fmla="*/ 2147483646 w 6190"/>
                <a:gd name="T47" fmla="*/ 2147483646 h 4291"/>
                <a:gd name="T48" fmla="*/ 2147483646 w 6190"/>
                <a:gd name="T49" fmla="*/ 2147483646 h 4291"/>
                <a:gd name="T50" fmla="*/ 0 w 6190"/>
                <a:gd name="T51" fmla="*/ 2147483646 h 4291"/>
                <a:gd name="T52" fmla="*/ 0 w 6190"/>
                <a:gd name="T53" fmla="*/ 2147483646 h 4291"/>
                <a:gd name="T54" fmla="*/ 2147483646 w 6190"/>
                <a:gd name="T55" fmla="*/ 2147483646 h 4291"/>
                <a:gd name="T56" fmla="*/ 2147483646 w 6190"/>
                <a:gd name="T57" fmla="*/ 2147483646 h 4291"/>
                <a:gd name="T58" fmla="*/ 2147483646 w 6190"/>
                <a:gd name="T59" fmla="*/ 0 h 4291"/>
                <a:gd name="T60" fmla="*/ 2147483646 w 6190"/>
                <a:gd name="T61" fmla="*/ 2147483646 h 4291"/>
                <a:gd name="T62" fmla="*/ 2147483646 w 6190"/>
                <a:gd name="T63" fmla="*/ 2147483646 h 4291"/>
                <a:gd name="T64" fmla="*/ 2147483646 w 6190"/>
                <a:gd name="T65" fmla="*/ 2147483646 h 4291"/>
                <a:gd name="T66" fmla="*/ 2147483646 w 6190"/>
                <a:gd name="T67" fmla="*/ 2147483646 h 4291"/>
                <a:gd name="T68" fmla="*/ 2147483646 w 6190"/>
                <a:gd name="T69" fmla="*/ 2147483646 h 4291"/>
                <a:gd name="T70" fmla="*/ 2147483646 w 6190"/>
                <a:gd name="T71" fmla="*/ 2147483646 h 4291"/>
                <a:gd name="T72" fmla="*/ 2147483646 w 6190"/>
                <a:gd name="T73" fmla="*/ 2147483646 h 4291"/>
                <a:gd name="T74" fmla="*/ 2147483646 w 6190"/>
                <a:gd name="T75" fmla="*/ 2147483646 h 4291"/>
                <a:gd name="T76" fmla="*/ 2147483646 w 6190"/>
                <a:gd name="T77" fmla="*/ 2147483646 h 4291"/>
                <a:gd name="T78" fmla="*/ 2147483646 w 6190"/>
                <a:gd name="T79" fmla="*/ 2147483646 h 4291"/>
                <a:gd name="T80" fmla="*/ 2147483646 w 6190"/>
                <a:gd name="T81" fmla="*/ 2147483646 h 4291"/>
                <a:gd name="T82" fmla="*/ 2147483646 w 6190"/>
                <a:gd name="T83" fmla="*/ 2147483646 h 4291"/>
                <a:gd name="T84" fmla="*/ 2147483646 w 6190"/>
                <a:gd name="T85" fmla="*/ 2147483646 h 4291"/>
                <a:gd name="T86" fmla="*/ 2147483646 w 6190"/>
                <a:gd name="T87" fmla="*/ 2147483646 h 4291"/>
                <a:gd name="T88" fmla="*/ 2147483646 w 6190"/>
                <a:gd name="T89" fmla="*/ 2147483646 h 4291"/>
                <a:gd name="T90" fmla="*/ 2147483646 w 6190"/>
                <a:gd name="T91" fmla="*/ 2147483646 h 42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90" h="4291">
                  <a:moveTo>
                    <a:pt x="179" y="508"/>
                  </a:moveTo>
                  <a:lnTo>
                    <a:pt x="4027" y="508"/>
                  </a:lnTo>
                  <a:lnTo>
                    <a:pt x="4206" y="508"/>
                  </a:lnTo>
                  <a:lnTo>
                    <a:pt x="4206" y="688"/>
                  </a:lnTo>
                  <a:lnTo>
                    <a:pt x="4206" y="3418"/>
                  </a:lnTo>
                  <a:lnTo>
                    <a:pt x="4206" y="3598"/>
                  </a:lnTo>
                  <a:lnTo>
                    <a:pt x="4027" y="3598"/>
                  </a:lnTo>
                  <a:lnTo>
                    <a:pt x="2568" y="3598"/>
                  </a:lnTo>
                  <a:lnTo>
                    <a:pt x="2568" y="3721"/>
                  </a:lnTo>
                  <a:lnTo>
                    <a:pt x="2634" y="3731"/>
                  </a:lnTo>
                  <a:lnTo>
                    <a:pt x="2698" y="3740"/>
                  </a:lnTo>
                  <a:lnTo>
                    <a:pt x="2764" y="3752"/>
                  </a:lnTo>
                  <a:lnTo>
                    <a:pt x="2829" y="3765"/>
                  </a:lnTo>
                  <a:lnTo>
                    <a:pt x="2895" y="3779"/>
                  </a:lnTo>
                  <a:lnTo>
                    <a:pt x="2961" y="3794"/>
                  </a:lnTo>
                  <a:lnTo>
                    <a:pt x="3026" y="3811"/>
                  </a:lnTo>
                  <a:lnTo>
                    <a:pt x="3092" y="3829"/>
                  </a:lnTo>
                  <a:lnTo>
                    <a:pt x="3157" y="3848"/>
                  </a:lnTo>
                  <a:lnTo>
                    <a:pt x="3223" y="3868"/>
                  </a:lnTo>
                  <a:lnTo>
                    <a:pt x="3288" y="3891"/>
                  </a:lnTo>
                  <a:lnTo>
                    <a:pt x="3354" y="3914"/>
                  </a:lnTo>
                  <a:lnTo>
                    <a:pt x="3419" y="3938"/>
                  </a:lnTo>
                  <a:lnTo>
                    <a:pt x="3485" y="3965"/>
                  </a:lnTo>
                  <a:lnTo>
                    <a:pt x="3550" y="3993"/>
                  </a:lnTo>
                  <a:lnTo>
                    <a:pt x="3616" y="4021"/>
                  </a:lnTo>
                  <a:lnTo>
                    <a:pt x="3616" y="4291"/>
                  </a:lnTo>
                  <a:lnTo>
                    <a:pt x="632" y="4291"/>
                  </a:lnTo>
                  <a:lnTo>
                    <a:pt x="632" y="4021"/>
                  </a:lnTo>
                  <a:lnTo>
                    <a:pt x="696" y="3995"/>
                  </a:lnTo>
                  <a:lnTo>
                    <a:pt x="758" y="3970"/>
                  </a:lnTo>
                  <a:lnTo>
                    <a:pt x="822" y="3946"/>
                  </a:lnTo>
                  <a:lnTo>
                    <a:pt x="885" y="3924"/>
                  </a:lnTo>
                  <a:lnTo>
                    <a:pt x="949" y="3901"/>
                  </a:lnTo>
                  <a:lnTo>
                    <a:pt x="1013" y="3881"/>
                  </a:lnTo>
                  <a:lnTo>
                    <a:pt x="1075" y="3861"/>
                  </a:lnTo>
                  <a:lnTo>
                    <a:pt x="1139" y="3843"/>
                  </a:lnTo>
                  <a:lnTo>
                    <a:pt x="1203" y="3825"/>
                  </a:lnTo>
                  <a:lnTo>
                    <a:pt x="1266" y="3809"/>
                  </a:lnTo>
                  <a:lnTo>
                    <a:pt x="1330" y="3793"/>
                  </a:lnTo>
                  <a:lnTo>
                    <a:pt x="1394" y="3779"/>
                  </a:lnTo>
                  <a:lnTo>
                    <a:pt x="1456" y="3765"/>
                  </a:lnTo>
                  <a:lnTo>
                    <a:pt x="1520" y="3753"/>
                  </a:lnTo>
                  <a:lnTo>
                    <a:pt x="1584" y="3743"/>
                  </a:lnTo>
                  <a:lnTo>
                    <a:pt x="1647" y="3733"/>
                  </a:lnTo>
                  <a:lnTo>
                    <a:pt x="1647" y="3598"/>
                  </a:lnTo>
                  <a:lnTo>
                    <a:pt x="179" y="3598"/>
                  </a:lnTo>
                  <a:lnTo>
                    <a:pt x="0" y="3598"/>
                  </a:lnTo>
                  <a:lnTo>
                    <a:pt x="0" y="3418"/>
                  </a:lnTo>
                  <a:lnTo>
                    <a:pt x="0" y="688"/>
                  </a:lnTo>
                  <a:lnTo>
                    <a:pt x="0" y="508"/>
                  </a:lnTo>
                  <a:lnTo>
                    <a:pt x="179" y="508"/>
                  </a:lnTo>
                  <a:close/>
                  <a:moveTo>
                    <a:pt x="4438" y="4291"/>
                  </a:moveTo>
                  <a:lnTo>
                    <a:pt x="6190" y="4291"/>
                  </a:lnTo>
                  <a:lnTo>
                    <a:pt x="6190" y="0"/>
                  </a:lnTo>
                  <a:lnTo>
                    <a:pt x="4438" y="0"/>
                  </a:lnTo>
                  <a:lnTo>
                    <a:pt x="4438" y="4291"/>
                  </a:lnTo>
                  <a:close/>
                  <a:moveTo>
                    <a:pt x="4659" y="374"/>
                  </a:moveTo>
                  <a:lnTo>
                    <a:pt x="6000" y="374"/>
                  </a:lnTo>
                  <a:lnTo>
                    <a:pt x="6000" y="791"/>
                  </a:lnTo>
                  <a:lnTo>
                    <a:pt x="4659" y="791"/>
                  </a:lnTo>
                  <a:lnTo>
                    <a:pt x="4659" y="374"/>
                  </a:lnTo>
                  <a:close/>
                  <a:moveTo>
                    <a:pt x="4659" y="1025"/>
                  </a:moveTo>
                  <a:lnTo>
                    <a:pt x="6000" y="1025"/>
                  </a:lnTo>
                  <a:lnTo>
                    <a:pt x="6000" y="1444"/>
                  </a:lnTo>
                  <a:lnTo>
                    <a:pt x="4659" y="1444"/>
                  </a:lnTo>
                  <a:lnTo>
                    <a:pt x="4659" y="1025"/>
                  </a:lnTo>
                  <a:close/>
                  <a:moveTo>
                    <a:pt x="4652" y="1798"/>
                  </a:moveTo>
                  <a:lnTo>
                    <a:pt x="5102" y="1798"/>
                  </a:lnTo>
                  <a:lnTo>
                    <a:pt x="5102" y="2121"/>
                  </a:lnTo>
                  <a:lnTo>
                    <a:pt x="4652" y="2121"/>
                  </a:lnTo>
                  <a:lnTo>
                    <a:pt x="4652" y="1798"/>
                  </a:lnTo>
                  <a:close/>
                  <a:moveTo>
                    <a:pt x="4652" y="2317"/>
                  </a:moveTo>
                  <a:lnTo>
                    <a:pt x="5102" y="2317"/>
                  </a:lnTo>
                  <a:lnTo>
                    <a:pt x="5102" y="2640"/>
                  </a:lnTo>
                  <a:lnTo>
                    <a:pt x="4652" y="2640"/>
                  </a:lnTo>
                  <a:lnTo>
                    <a:pt x="4652" y="2317"/>
                  </a:lnTo>
                  <a:close/>
                  <a:moveTo>
                    <a:pt x="3847" y="868"/>
                  </a:moveTo>
                  <a:lnTo>
                    <a:pt x="359" y="868"/>
                  </a:lnTo>
                  <a:lnTo>
                    <a:pt x="359" y="3238"/>
                  </a:lnTo>
                  <a:lnTo>
                    <a:pt x="3847" y="3238"/>
                  </a:lnTo>
                  <a:lnTo>
                    <a:pt x="3847" y="8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200"/>
            </a:p>
          </p:txBody>
        </p:sp>
        <p:sp>
          <p:nvSpPr>
            <p:cNvPr id="63" name="MH_SubTitle_4"/>
            <p:cNvSpPr/>
            <p:nvPr>
              <p:custDataLst>
                <p:tags r:id="rId6"/>
              </p:custDataLst>
            </p:nvPr>
          </p:nvSpPr>
          <p:spPr>
            <a:xfrm>
              <a:off x="3785820" y="4066891"/>
              <a:ext cx="2712755" cy="1959004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9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2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8" name="Text Box 10"/>
            <p:cNvSpPr txBox="1">
              <a:spLocks noChangeArrowheads="1"/>
            </p:cNvSpPr>
            <p:nvPr/>
          </p:nvSpPr>
          <p:spPr bwMode="auto">
            <a:xfrm>
              <a:off x="3828731" y="4213470"/>
              <a:ext cx="2548672" cy="80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的内容打在这里，或者通过复制您的文本后，在此框中选择粘贴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内容打在这里，或者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通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42984" y="4066891"/>
            <a:ext cx="2714620" cy="1959004"/>
            <a:chOff x="6742984" y="4066891"/>
            <a:chExt cx="2714620" cy="1959004"/>
          </a:xfrm>
        </p:grpSpPr>
        <p:sp>
          <p:nvSpPr>
            <p:cNvPr id="45" name="MH_Other_6"/>
            <p:cNvSpPr/>
            <p:nvPr>
              <p:custDataLst>
                <p:tags r:id="rId1"/>
              </p:custDataLst>
            </p:nvPr>
          </p:nvSpPr>
          <p:spPr>
            <a:xfrm flipV="1">
              <a:off x="7670247" y="5093035"/>
              <a:ext cx="856365" cy="841439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/>
            </a:p>
          </p:txBody>
        </p:sp>
        <p:sp>
          <p:nvSpPr>
            <p:cNvPr id="48" name="MH_Other_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899729" y="5307592"/>
              <a:ext cx="371277" cy="324636"/>
            </a:xfrm>
            <a:custGeom>
              <a:avLst/>
              <a:gdLst>
                <a:gd name="T0" fmla="*/ 2147483646 w 6361"/>
                <a:gd name="T1" fmla="*/ 2147483646 h 5554"/>
                <a:gd name="T2" fmla="*/ 2147483646 w 6361"/>
                <a:gd name="T3" fmla="*/ 2147483646 h 5554"/>
                <a:gd name="T4" fmla="*/ 2147483646 w 6361"/>
                <a:gd name="T5" fmla="*/ 2147483646 h 5554"/>
                <a:gd name="T6" fmla="*/ 2147483646 w 6361"/>
                <a:gd name="T7" fmla="*/ 2147483646 h 5554"/>
                <a:gd name="T8" fmla="*/ 2147483646 w 6361"/>
                <a:gd name="T9" fmla="*/ 2147483646 h 5554"/>
                <a:gd name="T10" fmla="*/ 2147483646 w 6361"/>
                <a:gd name="T11" fmla="*/ 2147483646 h 5554"/>
                <a:gd name="T12" fmla="*/ 2147483646 w 6361"/>
                <a:gd name="T13" fmla="*/ 2147483646 h 5554"/>
                <a:gd name="T14" fmla="*/ 2147483646 w 6361"/>
                <a:gd name="T15" fmla="*/ 2147483646 h 5554"/>
                <a:gd name="T16" fmla="*/ 2147483646 w 6361"/>
                <a:gd name="T17" fmla="*/ 2147483646 h 5554"/>
                <a:gd name="T18" fmla="*/ 2147483646 w 6361"/>
                <a:gd name="T19" fmla="*/ 2147483646 h 5554"/>
                <a:gd name="T20" fmla="*/ 2147483646 w 6361"/>
                <a:gd name="T21" fmla="*/ 2147483646 h 5554"/>
                <a:gd name="T22" fmla="*/ 2147483646 w 6361"/>
                <a:gd name="T23" fmla="*/ 2147483646 h 5554"/>
                <a:gd name="T24" fmla="*/ 2147483646 w 6361"/>
                <a:gd name="T25" fmla="*/ 2147483646 h 5554"/>
                <a:gd name="T26" fmla="*/ 2147483646 w 6361"/>
                <a:gd name="T27" fmla="*/ 2147483646 h 5554"/>
                <a:gd name="T28" fmla="*/ 2147483646 w 6361"/>
                <a:gd name="T29" fmla="*/ 2147483646 h 5554"/>
                <a:gd name="T30" fmla="*/ 2147483646 w 6361"/>
                <a:gd name="T31" fmla="*/ 2147483646 h 5554"/>
                <a:gd name="T32" fmla="*/ 2147483646 w 6361"/>
                <a:gd name="T33" fmla="*/ 2147483646 h 5554"/>
                <a:gd name="T34" fmla="*/ 2147483646 w 6361"/>
                <a:gd name="T35" fmla="*/ 2147483646 h 5554"/>
                <a:gd name="T36" fmla="*/ 2147483646 w 6361"/>
                <a:gd name="T37" fmla="*/ 2147483646 h 5554"/>
                <a:gd name="T38" fmla="*/ 2147483646 w 6361"/>
                <a:gd name="T39" fmla="*/ 2147483646 h 5554"/>
                <a:gd name="T40" fmla="*/ 2147483646 w 6361"/>
                <a:gd name="T41" fmla="*/ 2147483646 h 5554"/>
                <a:gd name="T42" fmla="*/ 2147483646 w 6361"/>
                <a:gd name="T43" fmla="*/ 2147483646 h 5554"/>
                <a:gd name="T44" fmla="*/ 2147483646 w 6361"/>
                <a:gd name="T45" fmla="*/ 2147483646 h 5554"/>
                <a:gd name="T46" fmla="*/ 2147483646 w 6361"/>
                <a:gd name="T47" fmla="*/ 2147483646 h 5554"/>
                <a:gd name="T48" fmla="*/ 2147483646 w 6361"/>
                <a:gd name="T49" fmla="*/ 2147483646 h 5554"/>
                <a:gd name="T50" fmla="*/ 2147483646 w 6361"/>
                <a:gd name="T51" fmla="*/ 2147483646 h 5554"/>
                <a:gd name="T52" fmla="*/ 2147483646 w 6361"/>
                <a:gd name="T53" fmla="*/ 2147483646 h 5554"/>
                <a:gd name="T54" fmla="*/ 2147483646 w 6361"/>
                <a:gd name="T55" fmla="*/ 2147483646 h 5554"/>
                <a:gd name="T56" fmla="*/ 2147483646 w 6361"/>
                <a:gd name="T57" fmla="*/ 2147483646 h 5554"/>
                <a:gd name="T58" fmla="*/ 2147483646 w 6361"/>
                <a:gd name="T59" fmla="*/ 2147483646 h 5554"/>
                <a:gd name="T60" fmla="*/ 2147483646 w 6361"/>
                <a:gd name="T61" fmla="*/ 2147483646 h 5554"/>
                <a:gd name="T62" fmla="*/ 2147483646 w 6361"/>
                <a:gd name="T63" fmla="*/ 2147483646 h 5554"/>
                <a:gd name="T64" fmla="*/ 2147483646 w 6361"/>
                <a:gd name="T65" fmla="*/ 2147483646 h 5554"/>
                <a:gd name="T66" fmla="*/ 2147483646 w 6361"/>
                <a:gd name="T67" fmla="*/ 2147483646 h 5554"/>
                <a:gd name="T68" fmla="*/ 2147483646 w 6361"/>
                <a:gd name="T69" fmla="*/ 2147483646 h 5554"/>
                <a:gd name="T70" fmla="*/ 2147483646 w 6361"/>
                <a:gd name="T71" fmla="*/ 2147483646 h 5554"/>
                <a:gd name="T72" fmla="*/ 2147483646 w 6361"/>
                <a:gd name="T73" fmla="*/ 2147483646 h 5554"/>
                <a:gd name="T74" fmla="*/ 2147483646 w 6361"/>
                <a:gd name="T75" fmla="*/ 2147483646 h 5554"/>
                <a:gd name="T76" fmla="*/ 2147483646 w 6361"/>
                <a:gd name="T77" fmla="*/ 2147483646 h 5554"/>
                <a:gd name="T78" fmla="*/ 2147483646 w 6361"/>
                <a:gd name="T79" fmla="*/ 2147483646 h 5554"/>
                <a:gd name="T80" fmla="*/ 2147483646 w 6361"/>
                <a:gd name="T81" fmla="*/ 2147483646 h 5554"/>
                <a:gd name="T82" fmla="*/ 2147483646 w 6361"/>
                <a:gd name="T83" fmla="*/ 2147483646 h 5554"/>
                <a:gd name="T84" fmla="*/ 2147483646 w 6361"/>
                <a:gd name="T85" fmla="*/ 2147483646 h 5554"/>
                <a:gd name="T86" fmla="*/ 2147483646 w 6361"/>
                <a:gd name="T87" fmla="*/ 2147483646 h 5554"/>
                <a:gd name="T88" fmla="*/ 2147483646 w 6361"/>
                <a:gd name="T89" fmla="*/ 2147483646 h 5554"/>
                <a:gd name="T90" fmla="*/ 2147483646 w 6361"/>
                <a:gd name="T91" fmla="*/ 2147483646 h 5554"/>
                <a:gd name="T92" fmla="*/ 2147483646 w 6361"/>
                <a:gd name="T93" fmla="*/ 2147483646 h 5554"/>
                <a:gd name="T94" fmla="*/ 2147483646 w 6361"/>
                <a:gd name="T95" fmla="*/ 2147483646 h 5554"/>
                <a:gd name="T96" fmla="*/ 2147483646 w 6361"/>
                <a:gd name="T97" fmla="*/ 2147483646 h 5554"/>
                <a:gd name="T98" fmla="*/ 2147483646 w 6361"/>
                <a:gd name="T99" fmla="*/ 2147483646 h 5554"/>
                <a:gd name="T100" fmla="*/ 2147483646 w 6361"/>
                <a:gd name="T101" fmla="*/ 2147483646 h 5554"/>
                <a:gd name="T102" fmla="*/ 2147483646 w 6361"/>
                <a:gd name="T103" fmla="*/ 2147483646 h 5554"/>
                <a:gd name="T104" fmla="*/ 2147483646 w 6361"/>
                <a:gd name="T105" fmla="*/ 2147483646 h 5554"/>
                <a:gd name="T106" fmla="*/ 2147483646 w 6361"/>
                <a:gd name="T107" fmla="*/ 2147483646 h 5554"/>
                <a:gd name="T108" fmla="*/ 2147483646 w 6361"/>
                <a:gd name="T109" fmla="*/ 2147483646 h 5554"/>
                <a:gd name="T110" fmla="*/ 2147483646 w 6361"/>
                <a:gd name="T111" fmla="*/ 2147483646 h 5554"/>
                <a:gd name="T112" fmla="*/ 2147483646 w 6361"/>
                <a:gd name="T113" fmla="*/ 2147483646 h 5554"/>
                <a:gd name="T114" fmla="*/ 2147483646 w 6361"/>
                <a:gd name="T115" fmla="*/ 2147483646 h 5554"/>
                <a:gd name="T116" fmla="*/ 2147483646 w 6361"/>
                <a:gd name="T117" fmla="*/ 2147483646 h 5554"/>
                <a:gd name="T118" fmla="*/ 2147483646 w 6361"/>
                <a:gd name="T119" fmla="*/ 2147483646 h 5554"/>
                <a:gd name="T120" fmla="*/ 2147483646 w 6361"/>
                <a:gd name="T121" fmla="*/ 2147483646 h 55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361" h="5554">
                  <a:moveTo>
                    <a:pt x="2311" y="2629"/>
                  </a:moveTo>
                  <a:lnTo>
                    <a:pt x="3634" y="2629"/>
                  </a:lnTo>
                  <a:lnTo>
                    <a:pt x="3584" y="2603"/>
                  </a:lnTo>
                  <a:lnTo>
                    <a:pt x="3535" y="2575"/>
                  </a:lnTo>
                  <a:lnTo>
                    <a:pt x="3487" y="2544"/>
                  </a:lnTo>
                  <a:lnTo>
                    <a:pt x="3441" y="2512"/>
                  </a:lnTo>
                  <a:lnTo>
                    <a:pt x="3396" y="2479"/>
                  </a:lnTo>
                  <a:lnTo>
                    <a:pt x="3352" y="2443"/>
                  </a:lnTo>
                  <a:lnTo>
                    <a:pt x="3311" y="2406"/>
                  </a:lnTo>
                  <a:lnTo>
                    <a:pt x="3270" y="2367"/>
                  </a:lnTo>
                  <a:lnTo>
                    <a:pt x="3247" y="2343"/>
                  </a:lnTo>
                  <a:lnTo>
                    <a:pt x="3224" y="2318"/>
                  </a:lnTo>
                  <a:lnTo>
                    <a:pt x="3202" y="2294"/>
                  </a:lnTo>
                  <a:lnTo>
                    <a:pt x="3181" y="2268"/>
                  </a:lnTo>
                  <a:lnTo>
                    <a:pt x="3160" y="2243"/>
                  </a:lnTo>
                  <a:lnTo>
                    <a:pt x="3139" y="2216"/>
                  </a:lnTo>
                  <a:lnTo>
                    <a:pt x="3120" y="2190"/>
                  </a:lnTo>
                  <a:lnTo>
                    <a:pt x="3101" y="2162"/>
                  </a:lnTo>
                  <a:lnTo>
                    <a:pt x="3083" y="2134"/>
                  </a:lnTo>
                  <a:lnTo>
                    <a:pt x="3065" y="2106"/>
                  </a:lnTo>
                  <a:lnTo>
                    <a:pt x="3048" y="2077"/>
                  </a:lnTo>
                  <a:lnTo>
                    <a:pt x="3032" y="2048"/>
                  </a:lnTo>
                  <a:lnTo>
                    <a:pt x="3016" y="2018"/>
                  </a:lnTo>
                  <a:lnTo>
                    <a:pt x="3001" y="1987"/>
                  </a:lnTo>
                  <a:lnTo>
                    <a:pt x="2986" y="1958"/>
                  </a:lnTo>
                  <a:lnTo>
                    <a:pt x="2973" y="1927"/>
                  </a:lnTo>
                  <a:lnTo>
                    <a:pt x="2961" y="1895"/>
                  </a:lnTo>
                  <a:lnTo>
                    <a:pt x="2948" y="1864"/>
                  </a:lnTo>
                  <a:lnTo>
                    <a:pt x="2937" y="1832"/>
                  </a:lnTo>
                  <a:lnTo>
                    <a:pt x="2926" y="1799"/>
                  </a:lnTo>
                  <a:lnTo>
                    <a:pt x="2917" y="1766"/>
                  </a:lnTo>
                  <a:lnTo>
                    <a:pt x="2907" y="1733"/>
                  </a:lnTo>
                  <a:lnTo>
                    <a:pt x="2900" y="1700"/>
                  </a:lnTo>
                  <a:lnTo>
                    <a:pt x="2892" y="1666"/>
                  </a:lnTo>
                  <a:lnTo>
                    <a:pt x="2886" y="1632"/>
                  </a:lnTo>
                  <a:lnTo>
                    <a:pt x="2880" y="1598"/>
                  </a:lnTo>
                  <a:lnTo>
                    <a:pt x="2875" y="1564"/>
                  </a:lnTo>
                  <a:lnTo>
                    <a:pt x="2871" y="1529"/>
                  </a:lnTo>
                  <a:lnTo>
                    <a:pt x="2868" y="1494"/>
                  </a:lnTo>
                  <a:lnTo>
                    <a:pt x="2866" y="1458"/>
                  </a:lnTo>
                  <a:lnTo>
                    <a:pt x="2865" y="1422"/>
                  </a:lnTo>
                  <a:lnTo>
                    <a:pt x="2864" y="1387"/>
                  </a:lnTo>
                  <a:lnTo>
                    <a:pt x="2865" y="1351"/>
                  </a:lnTo>
                  <a:lnTo>
                    <a:pt x="2866" y="1316"/>
                  </a:lnTo>
                  <a:lnTo>
                    <a:pt x="2868" y="1281"/>
                  </a:lnTo>
                  <a:lnTo>
                    <a:pt x="2871" y="1246"/>
                  </a:lnTo>
                  <a:lnTo>
                    <a:pt x="2875" y="1210"/>
                  </a:lnTo>
                  <a:lnTo>
                    <a:pt x="2880" y="1175"/>
                  </a:lnTo>
                  <a:lnTo>
                    <a:pt x="2886" y="1141"/>
                  </a:lnTo>
                  <a:lnTo>
                    <a:pt x="2892" y="1107"/>
                  </a:lnTo>
                  <a:lnTo>
                    <a:pt x="2900" y="1074"/>
                  </a:lnTo>
                  <a:lnTo>
                    <a:pt x="2907" y="1040"/>
                  </a:lnTo>
                  <a:lnTo>
                    <a:pt x="2917" y="1007"/>
                  </a:lnTo>
                  <a:lnTo>
                    <a:pt x="2926" y="975"/>
                  </a:lnTo>
                  <a:lnTo>
                    <a:pt x="2937" y="942"/>
                  </a:lnTo>
                  <a:lnTo>
                    <a:pt x="2948" y="910"/>
                  </a:lnTo>
                  <a:lnTo>
                    <a:pt x="2961" y="878"/>
                  </a:lnTo>
                  <a:lnTo>
                    <a:pt x="2973" y="848"/>
                  </a:lnTo>
                  <a:lnTo>
                    <a:pt x="2986" y="817"/>
                  </a:lnTo>
                  <a:lnTo>
                    <a:pt x="3001" y="786"/>
                  </a:lnTo>
                  <a:lnTo>
                    <a:pt x="3016" y="756"/>
                  </a:lnTo>
                  <a:lnTo>
                    <a:pt x="3032" y="726"/>
                  </a:lnTo>
                  <a:lnTo>
                    <a:pt x="3048" y="697"/>
                  </a:lnTo>
                  <a:lnTo>
                    <a:pt x="3065" y="668"/>
                  </a:lnTo>
                  <a:lnTo>
                    <a:pt x="3083" y="640"/>
                  </a:lnTo>
                  <a:lnTo>
                    <a:pt x="3101" y="612"/>
                  </a:lnTo>
                  <a:lnTo>
                    <a:pt x="3120" y="585"/>
                  </a:lnTo>
                  <a:lnTo>
                    <a:pt x="3139" y="558"/>
                  </a:lnTo>
                  <a:lnTo>
                    <a:pt x="3160" y="531"/>
                  </a:lnTo>
                  <a:lnTo>
                    <a:pt x="3181" y="505"/>
                  </a:lnTo>
                  <a:lnTo>
                    <a:pt x="3202" y="480"/>
                  </a:lnTo>
                  <a:lnTo>
                    <a:pt x="3224" y="455"/>
                  </a:lnTo>
                  <a:lnTo>
                    <a:pt x="3247" y="430"/>
                  </a:lnTo>
                  <a:lnTo>
                    <a:pt x="3270" y="407"/>
                  </a:lnTo>
                  <a:lnTo>
                    <a:pt x="3294" y="383"/>
                  </a:lnTo>
                  <a:lnTo>
                    <a:pt x="3318" y="361"/>
                  </a:lnTo>
                  <a:lnTo>
                    <a:pt x="3343" y="339"/>
                  </a:lnTo>
                  <a:lnTo>
                    <a:pt x="3368" y="317"/>
                  </a:lnTo>
                  <a:lnTo>
                    <a:pt x="3395" y="296"/>
                  </a:lnTo>
                  <a:lnTo>
                    <a:pt x="3421" y="276"/>
                  </a:lnTo>
                  <a:lnTo>
                    <a:pt x="3448" y="257"/>
                  </a:lnTo>
                  <a:lnTo>
                    <a:pt x="3476" y="238"/>
                  </a:lnTo>
                  <a:lnTo>
                    <a:pt x="3503" y="220"/>
                  </a:lnTo>
                  <a:lnTo>
                    <a:pt x="3531" y="201"/>
                  </a:lnTo>
                  <a:lnTo>
                    <a:pt x="3561" y="184"/>
                  </a:lnTo>
                  <a:lnTo>
                    <a:pt x="3590" y="168"/>
                  </a:lnTo>
                  <a:lnTo>
                    <a:pt x="3619" y="153"/>
                  </a:lnTo>
                  <a:lnTo>
                    <a:pt x="3649" y="138"/>
                  </a:lnTo>
                  <a:lnTo>
                    <a:pt x="3680" y="123"/>
                  </a:lnTo>
                  <a:lnTo>
                    <a:pt x="3711" y="110"/>
                  </a:lnTo>
                  <a:lnTo>
                    <a:pt x="3742" y="97"/>
                  </a:lnTo>
                  <a:lnTo>
                    <a:pt x="3774" y="84"/>
                  </a:lnTo>
                  <a:lnTo>
                    <a:pt x="3806" y="74"/>
                  </a:lnTo>
                  <a:lnTo>
                    <a:pt x="3839" y="63"/>
                  </a:lnTo>
                  <a:lnTo>
                    <a:pt x="3870" y="54"/>
                  </a:lnTo>
                  <a:lnTo>
                    <a:pt x="3903" y="44"/>
                  </a:lnTo>
                  <a:lnTo>
                    <a:pt x="3938" y="36"/>
                  </a:lnTo>
                  <a:lnTo>
                    <a:pt x="3971" y="29"/>
                  </a:lnTo>
                  <a:lnTo>
                    <a:pt x="4005" y="23"/>
                  </a:lnTo>
                  <a:lnTo>
                    <a:pt x="4039" y="16"/>
                  </a:lnTo>
                  <a:lnTo>
                    <a:pt x="4074" y="12"/>
                  </a:lnTo>
                  <a:lnTo>
                    <a:pt x="4109" y="8"/>
                  </a:lnTo>
                  <a:lnTo>
                    <a:pt x="4144" y="5"/>
                  </a:lnTo>
                  <a:lnTo>
                    <a:pt x="4179" y="2"/>
                  </a:lnTo>
                  <a:lnTo>
                    <a:pt x="4214" y="1"/>
                  </a:lnTo>
                  <a:lnTo>
                    <a:pt x="4250" y="0"/>
                  </a:lnTo>
                  <a:lnTo>
                    <a:pt x="4286" y="1"/>
                  </a:lnTo>
                  <a:lnTo>
                    <a:pt x="4322" y="2"/>
                  </a:lnTo>
                  <a:lnTo>
                    <a:pt x="4357" y="5"/>
                  </a:lnTo>
                  <a:lnTo>
                    <a:pt x="4392" y="8"/>
                  </a:lnTo>
                  <a:lnTo>
                    <a:pt x="4427" y="12"/>
                  </a:lnTo>
                  <a:lnTo>
                    <a:pt x="4461" y="16"/>
                  </a:lnTo>
                  <a:lnTo>
                    <a:pt x="4495" y="23"/>
                  </a:lnTo>
                  <a:lnTo>
                    <a:pt x="4529" y="29"/>
                  </a:lnTo>
                  <a:lnTo>
                    <a:pt x="4563" y="36"/>
                  </a:lnTo>
                  <a:lnTo>
                    <a:pt x="4596" y="44"/>
                  </a:lnTo>
                  <a:lnTo>
                    <a:pt x="4629" y="54"/>
                  </a:lnTo>
                  <a:lnTo>
                    <a:pt x="4662" y="63"/>
                  </a:lnTo>
                  <a:lnTo>
                    <a:pt x="4695" y="74"/>
                  </a:lnTo>
                  <a:lnTo>
                    <a:pt x="4727" y="84"/>
                  </a:lnTo>
                  <a:lnTo>
                    <a:pt x="4758" y="97"/>
                  </a:lnTo>
                  <a:lnTo>
                    <a:pt x="4790" y="110"/>
                  </a:lnTo>
                  <a:lnTo>
                    <a:pt x="4821" y="123"/>
                  </a:lnTo>
                  <a:lnTo>
                    <a:pt x="4851" y="138"/>
                  </a:lnTo>
                  <a:lnTo>
                    <a:pt x="4882" y="153"/>
                  </a:lnTo>
                  <a:lnTo>
                    <a:pt x="4911" y="168"/>
                  </a:lnTo>
                  <a:lnTo>
                    <a:pt x="4940" y="184"/>
                  </a:lnTo>
                  <a:lnTo>
                    <a:pt x="4969" y="201"/>
                  </a:lnTo>
                  <a:lnTo>
                    <a:pt x="4998" y="220"/>
                  </a:lnTo>
                  <a:lnTo>
                    <a:pt x="5025" y="238"/>
                  </a:lnTo>
                  <a:lnTo>
                    <a:pt x="5053" y="257"/>
                  </a:lnTo>
                  <a:lnTo>
                    <a:pt x="5079" y="276"/>
                  </a:lnTo>
                  <a:lnTo>
                    <a:pt x="5106" y="296"/>
                  </a:lnTo>
                  <a:lnTo>
                    <a:pt x="5132" y="317"/>
                  </a:lnTo>
                  <a:lnTo>
                    <a:pt x="5157" y="339"/>
                  </a:lnTo>
                  <a:lnTo>
                    <a:pt x="5183" y="361"/>
                  </a:lnTo>
                  <a:lnTo>
                    <a:pt x="5206" y="383"/>
                  </a:lnTo>
                  <a:lnTo>
                    <a:pt x="5231" y="407"/>
                  </a:lnTo>
                  <a:lnTo>
                    <a:pt x="5254" y="430"/>
                  </a:lnTo>
                  <a:lnTo>
                    <a:pt x="5276" y="455"/>
                  </a:lnTo>
                  <a:lnTo>
                    <a:pt x="5299" y="480"/>
                  </a:lnTo>
                  <a:lnTo>
                    <a:pt x="5320" y="505"/>
                  </a:lnTo>
                  <a:lnTo>
                    <a:pt x="5340" y="531"/>
                  </a:lnTo>
                  <a:lnTo>
                    <a:pt x="5360" y="558"/>
                  </a:lnTo>
                  <a:lnTo>
                    <a:pt x="5381" y="585"/>
                  </a:lnTo>
                  <a:lnTo>
                    <a:pt x="5400" y="612"/>
                  </a:lnTo>
                  <a:lnTo>
                    <a:pt x="5418" y="640"/>
                  </a:lnTo>
                  <a:lnTo>
                    <a:pt x="5436" y="668"/>
                  </a:lnTo>
                  <a:lnTo>
                    <a:pt x="5453" y="697"/>
                  </a:lnTo>
                  <a:lnTo>
                    <a:pt x="5469" y="726"/>
                  </a:lnTo>
                  <a:lnTo>
                    <a:pt x="5485" y="756"/>
                  </a:lnTo>
                  <a:lnTo>
                    <a:pt x="5500" y="786"/>
                  </a:lnTo>
                  <a:lnTo>
                    <a:pt x="5514" y="817"/>
                  </a:lnTo>
                  <a:lnTo>
                    <a:pt x="5527" y="848"/>
                  </a:lnTo>
                  <a:lnTo>
                    <a:pt x="5540" y="878"/>
                  </a:lnTo>
                  <a:lnTo>
                    <a:pt x="5552" y="910"/>
                  </a:lnTo>
                  <a:lnTo>
                    <a:pt x="5564" y="942"/>
                  </a:lnTo>
                  <a:lnTo>
                    <a:pt x="5574" y="975"/>
                  </a:lnTo>
                  <a:lnTo>
                    <a:pt x="5584" y="1007"/>
                  </a:lnTo>
                  <a:lnTo>
                    <a:pt x="5592" y="1040"/>
                  </a:lnTo>
                  <a:lnTo>
                    <a:pt x="5601" y="1074"/>
                  </a:lnTo>
                  <a:lnTo>
                    <a:pt x="5608" y="1107"/>
                  </a:lnTo>
                  <a:lnTo>
                    <a:pt x="5615" y="1141"/>
                  </a:lnTo>
                  <a:lnTo>
                    <a:pt x="5620" y="1175"/>
                  </a:lnTo>
                  <a:lnTo>
                    <a:pt x="5625" y="1210"/>
                  </a:lnTo>
                  <a:lnTo>
                    <a:pt x="5629" y="1246"/>
                  </a:lnTo>
                  <a:lnTo>
                    <a:pt x="5632" y="1281"/>
                  </a:lnTo>
                  <a:lnTo>
                    <a:pt x="5635" y="1316"/>
                  </a:lnTo>
                  <a:lnTo>
                    <a:pt x="5636" y="1351"/>
                  </a:lnTo>
                  <a:lnTo>
                    <a:pt x="5636" y="1387"/>
                  </a:lnTo>
                  <a:lnTo>
                    <a:pt x="5636" y="1422"/>
                  </a:lnTo>
                  <a:lnTo>
                    <a:pt x="5635" y="1458"/>
                  </a:lnTo>
                  <a:lnTo>
                    <a:pt x="5632" y="1494"/>
                  </a:lnTo>
                  <a:lnTo>
                    <a:pt x="5629" y="1529"/>
                  </a:lnTo>
                  <a:lnTo>
                    <a:pt x="5625" y="1564"/>
                  </a:lnTo>
                  <a:lnTo>
                    <a:pt x="5620" y="1598"/>
                  </a:lnTo>
                  <a:lnTo>
                    <a:pt x="5615" y="1632"/>
                  </a:lnTo>
                  <a:lnTo>
                    <a:pt x="5608" y="1666"/>
                  </a:lnTo>
                  <a:lnTo>
                    <a:pt x="5601" y="1700"/>
                  </a:lnTo>
                  <a:lnTo>
                    <a:pt x="5592" y="1733"/>
                  </a:lnTo>
                  <a:lnTo>
                    <a:pt x="5584" y="1766"/>
                  </a:lnTo>
                  <a:lnTo>
                    <a:pt x="5574" y="1799"/>
                  </a:lnTo>
                  <a:lnTo>
                    <a:pt x="5564" y="1832"/>
                  </a:lnTo>
                  <a:lnTo>
                    <a:pt x="5552" y="1864"/>
                  </a:lnTo>
                  <a:lnTo>
                    <a:pt x="5540" y="1895"/>
                  </a:lnTo>
                  <a:lnTo>
                    <a:pt x="5527" y="1927"/>
                  </a:lnTo>
                  <a:lnTo>
                    <a:pt x="5514" y="1958"/>
                  </a:lnTo>
                  <a:lnTo>
                    <a:pt x="5500" y="1987"/>
                  </a:lnTo>
                  <a:lnTo>
                    <a:pt x="5485" y="2018"/>
                  </a:lnTo>
                  <a:lnTo>
                    <a:pt x="5469" y="2048"/>
                  </a:lnTo>
                  <a:lnTo>
                    <a:pt x="5453" y="2077"/>
                  </a:lnTo>
                  <a:lnTo>
                    <a:pt x="5436" y="2106"/>
                  </a:lnTo>
                  <a:lnTo>
                    <a:pt x="5418" y="2134"/>
                  </a:lnTo>
                  <a:lnTo>
                    <a:pt x="5400" y="2162"/>
                  </a:lnTo>
                  <a:lnTo>
                    <a:pt x="5381" y="2190"/>
                  </a:lnTo>
                  <a:lnTo>
                    <a:pt x="5360" y="2216"/>
                  </a:lnTo>
                  <a:lnTo>
                    <a:pt x="5340" y="2243"/>
                  </a:lnTo>
                  <a:lnTo>
                    <a:pt x="5320" y="2268"/>
                  </a:lnTo>
                  <a:lnTo>
                    <a:pt x="5299" y="2294"/>
                  </a:lnTo>
                  <a:lnTo>
                    <a:pt x="5276" y="2318"/>
                  </a:lnTo>
                  <a:lnTo>
                    <a:pt x="5254" y="2343"/>
                  </a:lnTo>
                  <a:lnTo>
                    <a:pt x="5231" y="2367"/>
                  </a:lnTo>
                  <a:lnTo>
                    <a:pt x="5190" y="2406"/>
                  </a:lnTo>
                  <a:lnTo>
                    <a:pt x="5148" y="2443"/>
                  </a:lnTo>
                  <a:lnTo>
                    <a:pt x="5104" y="2479"/>
                  </a:lnTo>
                  <a:lnTo>
                    <a:pt x="5059" y="2512"/>
                  </a:lnTo>
                  <a:lnTo>
                    <a:pt x="5013" y="2544"/>
                  </a:lnTo>
                  <a:lnTo>
                    <a:pt x="4966" y="2575"/>
                  </a:lnTo>
                  <a:lnTo>
                    <a:pt x="4917" y="2603"/>
                  </a:lnTo>
                  <a:lnTo>
                    <a:pt x="4867" y="2629"/>
                  </a:lnTo>
                  <a:lnTo>
                    <a:pt x="5114" y="2629"/>
                  </a:lnTo>
                  <a:lnTo>
                    <a:pt x="5697" y="2231"/>
                  </a:lnTo>
                  <a:lnTo>
                    <a:pt x="5629" y="2131"/>
                  </a:lnTo>
                  <a:lnTo>
                    <a:pt x="5853" y="1978"/>
                  </a:lnTo>
                  <a:lnTo>
                    <a:pt x="6361" y="2721"/>
                  </a:lnTo>
                  <a:lnTo>
                    <a:pt x="6135" y="2875"/>
                  </a:lnTo>
                  <a:lnTo>
                    <a:pt x="6057" y="2760"/>
                  </a:lnTo>
                  <a:lnTo>
                    <a:pt x="5505" y="3136"/>
                  </a:lnTo>
                  <a:lnTo>
                    <a:pt x="5505" y="5232"/>
                  </a:lnTo>
                  <a:lnTo>
                    <a:pt x="5505" y="5249"/>
                  </a:lnTo>
                  <a:lnTo>
                    <a:pt x="5504" y="5265"/>
                  </a:lnTo>
                  <a:lnTo>
                    <a:pt x="5502" y="5281"/>
                  </a:lnTo>
                  <a:lnTo>
                    <a:pt x="5499" y="5296"/>
                  </a:lnTo>
                  <a:lnTo>
                    <a:pt x="5496" y="5312"/>
                  </a:lnTo>
                  <a:lnTo>
                    <a:pt x="5491" y="5327"/>
                  </a:lnTo>
                  <a:lnTo>
                    <a:pt x="5486" y="5342"/>
                  </a:lnTo>
                  <a:lnTo>
                    <a:pt x="5481" y="5357"/>
                  </a:lnTo>
                  <a:lnTo>
                    <a:pt x="5473" y="5371"/>
                  </a:lnTo>
                  <a:lnTo>
                    <a:pt x="5467" y="5385"/>
                  </a:lnTo>
                  <a:lnTo>
                    <a:pt x="5458" y="5399"/>
                  </a:lnTo>
                  <a:lnTo>
                    <a:pt x="5451" y="5411"/>
                  </a:lnTo>
                  <a:lnTo>
                    <a:pt x="5441" y="5424"/>
                  </a:lnTo>
                  <a:lnTo>
                    <a:pt x="5432" y="5437"/>
                  </a:lnTo>
                  <a:lnTo>
                    <a:pt x="5421" y="5449"/>
                  </a:lnTo>
                  <a:lnTo>
                    <a:pt x="5410" y="5459"/>
                  </a:lnTo>
                  <a:lnTo>
                    <a:pt x="5400" y="5470"/>
                  </a:lnTo>
                  <a:lnTo>
                    <a:pt x="5388" y="5481"/>
                  </a:lnTo>
                  <a:lnTo>
                    <a:pt x="5375" y="5490"/>
                  </a:lnTo>
                  <a:lnTo>
                    <a:pt x="5364" y="5499"/>
                  </a:lnTo>
                  <a:lnTo>
                    <a:pt x="5350" y="5507"/>
                  </a:lnTo>
                  <a:lnTo>
                    <a:pt x="5337" y="5515"/>
                  </a:lnTo>
                  <a:lnTo>
                    <a:pt x="5322" y="5522"/>
                  </a:lnTo>
                  <a:lnTo>
                    <a:pt x="5308" y="5529"/>
                  </a:lnTo>
                  <a:lnTo>
                    <a:pt x="5293" y="5535"/>
                  </a:lnTo>
                  <a:lnTo>
                    <a:pt x="5278" y="5540"/>
                  </a:lnTo>
                  <a:lnTo>
                    <a:pt x="5264" y="5544"/>
                  </a:lnTo>
                  <a:lnTo>
                    <a:pt x="5248" y="5548"/>
                  </a:lnTo>
                  <a:lnTo>
                    <a:pt x="5232" y="5551"/>
                  </a:lnTo>
                  <a:lnTo>
                    <a:pt x="5216" y="5553"/>
                  </a:lnTo>
                  <a:lnTo>
                    <a:pt x="5200" y="5554"/>
                  </a:lnTo>
                  <a:lnTo>
                    <a:pt x="5183" y="5554"/>
                  </a:lnTo>
                  <a:lnTo>
                    <a:pt x="1592" y="5554"/>
                  </a:lnTo>
                  <a:lnTo>
                    <a:pt x="1575" y="5554"/>
                  </a:lnTo>
                  <a:lnTo>
                    <a:pt x="1559" y="5553"/>
                  </a:lnTo>
                  <a:lnTo>
                    <a:pt x="1543" y="5551"/>
                  </a:lnTo>
                  <a:lnTo>
                    <a:pt x="1527" y="5548"/>
                  </a:lnTo>
                  <a:lnTo>
                    <a:pt x="1511" y="5544"/>
                  </a:lnTo>
                  <a:lnTo>
                    <a:pt x="1496" y="5540"/>
                  </a:lnTo>
                  <a:lnTo>
                    <a:pt x="1481" y="5535"/>
                  </a:lnTo>
                  <a:lnTo>
                    <a:pt x="1466" y="5529"/>
                  </a:lnTo>
                  <a:lnTo>
                    <a:pt x="1451" y="5522"/>
                  </a:lnTo>
                  <a:lnTo>
                    <a:pt x="1438" y="5515"/>
                  </a:lnTo>
                  <a:lnTo>
                    <a:pt x="1425" y="5507"/>
                  </a:lnTo>
                  <a:lnTo>
                    <a:pt x="1411" y="5499"/>
                  </a:lnTo>
                  <a:lnTo>
                    <a:pt x="1398" y="5490"/>
                  </a:lnTo>
                  <a:lnTo>
                    <a:pt x="1387" y="5481"/>
                  </a:lnTo>
                  <a:lnTo>
                    <a:pt x="1375" y="5470"/>
                  </a:lnTo>
                  <a:lnTo>
                    <a:pt x="1363" y="5459"/>
                  </a:lnTo>
                  <a:lnTo>
                    <a:pt x="1352" y="5449"/>
                  </a:lnTo>
                  <a:lnTo>
                    <a:pt x="1343" y="5437"/>
                  </a:lnTo>
                  <a:lnTo>
                    <a:pt x="1333" y="5424"/>
                  </a:lnTo>
                  <a:lnTo>
                    <a:pt x="1324" y="5411"/>
                  </a:lnTo>
                  <a:lnTo>
                    <a:pt x="1315" y="5399"/>
                  </a:lnTo>
                  <a:lnTo>
                    <a:pt x="1308" y="5385"/>
                  </a:lnTo>
                  <a:lnTo>
                    <a:pt x="1300" y="5371"/>
                  </a:lnTo>
                  <a:lnTo>
                    <a:pt x="1294" y="5357"/>
                  </a:lnTo>
                  <a:lnTo>
                    <a:pt x="1289" y="5342"/>
                  </a:lnTo>
                  <a:lnTo>
                    <a:pt x="1283" y="5327"/>
                  </a:lnTo>
                  <a:lnTo>
                    <a:pt x="1279" y="5312"/>
                  </a:lnTo>
                  <a:lnTo>
                    <a:pt x="1276" y="5296"/>
                  </a:lnTo>
                  <a:lnTo>
                    <a:pt x="1273" y="5281"/>
                  </a:lnTo>
                  <a:lnTo>
                    <a:pt x="1271" y="5265"/>
                  </a:lnTo>
                  <a:lnTo>
                    <a:pt x="1269" y="5249"/>
                  </a:lnTo>
                  <a:lnTo>
                    <a:pt x="1268" y="5232"/>
                  </a:lnTo>
                  <a:lnTo>
                    <a:pt x="1268" y="4543"/>
                  </a:lnTo>
                  <a:lnTo>
                    <a:pt x="452" y="4543"/>
                  </a:lnTo>
                  <a:lnTo>
                    <a:pt x="452" y="4694"/>
                  </a:lnTo>
                  <a:lnTo>
                    <a:pt x="0" y="4694"/>
                  </a:lnTo>
                  <a:lnTo>
                    <a:pt x="0" y="3209"/>
                  </a:lnTo>
                  <a:lnTo>
                    <a:pt x="452" y="3209"/>
                  </a:lnTo>
                  <a:lnTo>
                    <a:pt x="452" y="3371"/>
                  </a:lnTo>
                  <a:lnTo>
                    <a:pt x="1268" y="3371"/>
                  </a:lnTo>
                  <a:lnTo>
                    <a:pt x="1268" y="2952"/>
                  </a:lnTo>
                  <a:lnTo>
                    <a:pt x="1269" y="2933"/>
                  </a:lnTo>
                  <a:lnTo>
                    <a:pt x="1272" y="2913"/>
                  </a:lnTo>
                  <a:lnTo>
                    <a:pt x="1274" y="2894"/>
                  </a:lnTo>
                  <a:lnTo>
                    <a:pt x="1278" y="2876"/>
                  </a:lnTo>
                  <a:lnTo>
                    <a:pt x="1283" y="2858"/>
                  </a:lnTo>
                  <a:lnTo>
                    <a:pt x="1289" y="2840"/>
                  </a:lnTo>
                  <a:lnTo>
                    <a:pt x="1296" y="2823"/>
                  </a:lnTo>
                  <a:lnTo>
                    <a:pt x="1304" y="2806"/>
                  </a:lnTo>
                  <a:lnTo>
                    <a:pt x="1312" y="2790"/>
                  </a:lnTo>
                  <a:lnTo>
                    <a:pt x="1322" y="2775"/>
                  </a:lnTo>
                  <a:lnTo>
                    <a:pt x="1332" y="2760"/>
                  </a:lnTo>
                  <a:lnTo>
                    <a:pt x="1344" y="2745"/>
                  </a:lnTo>
                  <a:lnTo>
                    <a:pt x="1356" y="2731"/>
                  </a:lnTo>
                  <a:lnTo>
                    <a:pt x="1368" y="2719"/>
                  </a:lnTo>
                  <a:lnTo>
                    <a:pt x="1382" y="2707"/>
                  </a:lnTo>
                  <a:lnTo>
                    <a:pt x="1396" y="2695"/>
                  </a:lnTo>
                  <a:lnTo>
                    <a:pt x="1350" y="2675"/>
                  </a:lnTo>
                  <a:lnTo>
                    <a:pt x="1306" y="2652"/>
                  </a:lnTo>
                  <a:lnTo>
                    <a:pt x="1262" y="2627"/>
                  </a:lnTo>
                  <a:lnTo>
                    <a:pt x="1219" y="2600"/>
                  </a:lnTo>
                  <a:lnTo>
                    <a:pt x="1179" y="2572"/>
                  </a:lnTo>
                  <a:lnTo>
                    <a:pt x="1140" y="2541"/>
                  </a:lnTo>
                  <a:lnTo>
                    <a:pt x="1102" y="2508"/>
                  </a:lnTo>
                  <a:lnTo>
                    <a:pt x="1066" y="2474"/>
                  </a:lnTo>
                  <a:lnTo>
                    <a:pt x="1032" y="2439"/>
                  </a:lnTo>
                  <a:lnTo>
                    <a:pt x="1000" y="2401"/>
                  </a:lnTo>
                  <a:lnTo>
                    <a:pt x="970" y="2363"/>
                  </a:lnTo>
                  <a:lnTo>
                    <a:pt x="942" y="2323"/>
                  </a:lnTo>
                  <a:lnTo>
                    <a:pt x="915" y="2281"/>
                  </a:lnTo>
                  <a:lnTo>
                    <a:pt x="891" y="2239"/>
                  </a:lnTo>
                  <a:lnTo>
                    <a:pt x="868" y="2195"/>
                  </a:lnTo>
                  <a:lnTo>
                    <a:pt x="847" y="2149"/>
                  </a:lnTo>
                  <a:lnTo>
                    <a:pt x="829" y="2103"/>
                  </a:lnTo>
                  <a:lnTo>
                    <a:pt x="813" y="2056"/>
                  </a:lnTo>
                  <a:lnTo>
                    <a:pt x="799" y="2008"/>
                  </a:lnTo>
                  <a:lnTo>
                    <a:pt x="788" y="1958"/>
                  </a:lnTo>
                  <a:lnTo>
                    <a:pt x="783" y="1933"/>
                  </a:lnTo>
                  <a:lnTo>
                    <a:pt x="779" y="1908"/>
                  </a:lnTo>
                  <a:lnTo>
                    <a:pt x="776" y="1882"/>
                  </a:lnTo>
                  <a:lnTo>
                    <a:pt x="772" y="1857"/>
                  </a:lnTo>
                  <a:lnTo>
                    <a:pt x="770" y="1831"/>
                  </a:lnTo>
                  <a:lnTo>
                    <a:pt x="768" y="1804"/>
                  </a:lnTo>
                  <a:lnTo>
                    <a:pt x="767" y="1779"/>
                  </a:lnTo>
                  <a:lnTo>
                    <a:pt x="767" y="1752"/>
                  </a:lnTo>
                  <a:lnTo>
                    <a:pt x="767" y="1726"/>
                  </a:lnTo>
                  <a:lnTo>
                    <a:pt x="768" y="1699"/>
                  </a:lnTo>
                  <a:lnTo>
                    <a:pt x="770" y="1673"/>
                  </a:lnTo>
                  <a:lnTo>
                    <a:pt x="772" y="1648"/>
                  </a:lnTo>
                  <a:lnTo>
                    <a:pt x="776" y="1622"/>
                  </a:lnTo>
                  <a:lnTo>
                    <a:pt x="779" y="1597"/>
                  </a:lnTo>
                  <a:lnTo>
                    <a:pt x="783" y="1571"/>
                  </a:lnTo>
                  <a:lnTo>
                    <a:pt x="788" y="1546"/>
                  </a:lnTo>
                  <a:lnTo>
                    <a:pt x="799" y="1497"/>
                  </a:lnTo>
                  <a:lnTo>
                    <a:pt x="813" y="1449"/>
                  </a:lnTo>
                  <a:lnTo>
                    <a:pt x="829" y="1401"/>
                  </a:lnTo>
                  <a:lnTo>
                    <a:pt x="847" y="1354"/>
                  </a:lnTo>
                  <a:lnTo>
                    <a:pt x="868" y="1309"/>
                  </a:lnTo>
                  <a:lnTo>
                    <a:pt x="891" y="1266"/>
                  </a:lnTo>
                  <a:lnTo>
                    <a:pt x="915" y="1222"/>
                  </a:lnTo>
                  <a:lnTo>
                    <a:pt x="942" y="1181"/>
                  </a:lnTo>
                  <a:lnTo>
                    <a:pt x="970" y="1141"/>
                  </a:lnTo>
                  <a:lnTo>
                    <a:pt x="1000" y="1103"/>
                  </a:lnTo>
                  <a:lnTo>
                    <a:pt x="1032" y="1066"/>
                  </a:lnTo>
                  <a:lnTo>
                    <a:pt x="1066" y="1030"/>
                  </a:lnTo>
                  <a:lnTo>
                    <a:pt x="1101" y="997"/>
                  </a:lnTo>
                  <a:lnTo>
                    <a:pt x="1139" y="964"/>
                  </a:lnTo>
                  <a:lnTo>
                    <a:pt x="1177" y="934"/>
                  </a:lnTo>
                  <a:lnTo>
                    <a:pt x="1217" y="905"/>
                  </a:lnTo>
                  <a:lnTo>
                    <a:pt x="1259" y="878"/>
                  </a:lnTo>
                  <a:lnTo>
                    <a:pt x="1301" y="854"/>
                  </a:lnTo>
                  <a:lnTo>
                    <a:pt x="1346" y="832"/>
                  </a:lnTo>
                  <a:lnTo>
                    <a:pt x="1391" y="811"/>
                  </a:lnTo>
                  <a:lnTo>
                    <a:pt x="1438" y="793"/>
                  </a:lnTo>
                  <a:lnTo>
                    <a:pt x="1484" y="777"/>
                  </a:lnTo>
                  <a:lnTo>
                    <a:pt x="1533" y="763"/>
                  </a:lnTo>
                  <a:lnTo>
                    <a:pt x="1582" y="752"/>
                  </a:lnTo>
                  <a:lnTo>
                    <a:pt x="1608" y="746"/>
                  </a:lnTo>
                  <a:lnTo>
                    <a:pt x="1632" y="742"/>
                  </a:lnTo>
                  <a:lnTo>
                    <a:pt x="1658" y="739"/>
                  </a:lnTo>
                  <a:lnTo>
                    <a:pt x="1683" y="736"/>
                  </a:lnTo>
                  <a:lnTo>
                    <a:pt x="1710" y="734"/>
                  </a:lnTo>
                  <a:lnTo>
                    <a:pt x="1736" y="733"/>
                  </a:lnTo>
                  <a:lnTo>
                    <a:pt x="1762" y="732"/>
                  </a:lnTo>
                  <a:lnTo>
                    <a:pt x="1788" y="730"/>
                  </a:lnTo>
                  <a:lnTo>
                    <a:pt x="1814" y="732"/>
                  </a:lnTo>
                  <a:lnTo>
                    <a:pt x="1841" y="733"/>
                  </a:lnTo>
                  <a:lnTo>
                    <a:pt x="1867" y="734"/>
                  </a:lnTo>
                  <a:lnTo>
                    <a:pt x="1893" y="736"/>
                  </a:lnTo>
                  <a:lnTo>
                    <a:pt x="1919" y="739"/>
                  </a:lnTo>
                  <a:lnTo>
                    <a:pt x="1944" y="742"/>
                  </a:lnTo>
                  <a:lnTo>
                    <a:pt x="1969" y="746"/>
                  </a:lnTo>
                  <a:lnTo>
                    <a:pt x="1994" y="752"/>
                  </a:lnTo>
                  <a:lnTo>
                    <a:pt x="2043" y="763"/>
                  </a:lnTo>
                  <a:lnTo>
                    <a:pt x="2092" y="777"/>
                  </a:lnTo>
                  <a:lnTo>
                    <a:pt x="2139" y="793"/>
                  </a:lnTo>
                  <a:lnTo>
                    <a:pt x="2186" y="811"/>
                  </a:lnTo>
                  <a:lnTo>
                    <a:pt x="2230" y="832"/>
                  </a:lnTo>
                  <a:lnTo>
                    <a:pt x="2275" y="854"/>
                  </a:lnTo>
                  <a:lnTo>
                    <a:pt x="2318" y="878"/>
                  </a:lnTo>
                  <a:lnTo>
                    <a:pt x="2359" y="905"/>
                  </a:lnTo>
                  <a:lnTo>
                    <a:pt x="2399" y="934"/>
                  </a:lnTo>
                  <a:lnTo>
                    <a:pt x="2438" y="964"/>
                  </a:lnTo>
                  <a:lnTo>
                    <a:pt x="2475" y="997"/>
                  </a:lnTo>
                  <a:lnTo>
                    <a:pt x="2510" y="1030"/>
                  </a:lnTo>
                  <a:lnTo>
                    <a:pt x="2544" y="1066"/>
                  </a:lnTo>
                  <a:lnTo>
                    <a:pt x="2576" y="1103"/>
                  </a:lnTo>
                  <a:lnTo>
                    <a:pt x="2606" y="1141"/>
                  </a:lnTo>
                  <a:lnTo>
                    <a:pt x="2635" y="1181"/>
                  </a:lnTo>
                  <a:lnTo>
                    <a:pt x="2661" y="1222"/>
                  </a:lnTo>
                  <a:lnTo>
                    <a:pt x="2686" y="1266"/>
                  </a:lnTo>
                  <a:lnTo>
                    <a:pt x="2708" y="1309"/>
                  </a:lnTo>
                  <a:lnTo>
                    <a:pt x="2729" y="1354"/>
                  </a:lnTo>
                  <a:lnTo>
                    <a:pt x="2748" y="1401"/>
                  </a:lnTo>
                  <a:lnTo>
                    <a:pt x="2764" y="1449"/>
                  </a:lnTo>
                  <a:lnTo>
                    <a:pt x="2778" y="1497"/>
                  </a:lnTo>
                  <a:lnTo>
                    <a:pt x="2788" y="1546"/>
                  </a:lnTo>
                  <a:lnTo>
                    <a:pt x="2793" y="1571"/>
                  </a:lnTo>
                  <a:lnTo>
                    <a:pt x="2798" y="1597"/>
                  </a:lnTo>
                  <a:lnTo>
                    <a:pt x="2801" y="1622"/>
                  </a:lnTo>
                  <a:lnTo>
                    <a:pt x="2804" y="1648"/>
                  </a:lnTo>
                  <a:lnTo>
                    <a:pt x="2806" y="1673"/>
                  </a:lnTo>
                  <a:lnTo>
                    <a:pt x="2808" y="1699"/>
                  </a:lnTo>
                  <a:lnTo>
                    <a:pt x="2809" y="1726"/>
                  </a:lnTo>
                  <a:lnTo>
                    <a:pt x="2809" y="1752"/>
                  </a:lnTo>
                  <a:lnTo>
                    <a:pt x="2809" y="1779"/>
                  </a:lnTo>
                  <a:lnTo>
                    <a:pt x="2808" y="1804"/>
                  </a:lnTo>
                  <a:lnTo>
                    <a:pt x="2806" y="1831"/>
                  </a:lnTo>
                  <a:lnTo>
                    <a:pt x="2804" y="1857"/>
                  </a:lnTo>
                  <a:lnTo>
                    <a:pt x="2801" y="1882"/>
                  </a:lnTo>
                  <a:lnTo>
                    <a:pt x="2798" y="1908"/>
                  </a:lnTo>
                  <a:lnTo>
                    <a:pt x="2793" y="1933"/>
                  </a:lnTo>
                  <a:lnTo>
                    <a:pt x="2788" y="1958"/>
                  </a:lnTo>
                  <a:lnTo>
                    <a:pt x="2778" y="2008"/>
                  </a:lnTo>
                  <a:lnTo>
                    <a:pt x="2764" y="2056"/>
                  </a:lnTo>
                  <a:lnTo>
                    <a:pt x="2748" y="2103"/>
                  </a:lnTo>
                  <a:lnTo>
                    <a:pt x="2729" y="2149"/>
                  </a:lnTo>
                  <a:lnTo>
                    <a:pt x="2708" y="2195"/>
                  </a:lnTo>
                  <a:lnTo>
                    <a:pt x="2686" y="2239"/>
                  </a:lnTo>
                  <a:lnTo>
                    <a:pt x="2661" y="2281"/>
                  </a:lnTo>
                  <a:lnTo>
                    <a:pt x="2635" y="2323"/>
                  </a:lnTo>
                  <a:lnTo>
                    <a:pt x="2606" y="2363"/>
                  </a:lnTo>
                  <a:lnTo>
                    <a:pt x="2576" y="2401"/>
                  </a:lnTo>
                  <a:lnTo>
                    <a:pt x="2544" y="2439"/>
                  </a:lnTo>
                  <a:lnTo>
                    <a:pt x="2510" y="2474"/>
                  </a:lnTo>
                  <a:lnTo>
                    <a:pt x="2488" y="2496"/>
                  </a:lnTo>
                  <a:lnTo>
                    <a:pt x="2465" y="2517"/>
                  </a:lnTo>
                  <a:lnTo>
                    <a:pt x="2440" y="2538"/>
                  </a:lnTo>
                  <a:lnTo>
                    <a:pt x="2416" y="2558"/>
                  </a:lnTo>
                  <a:lnTo>
                    <a:pt x="2390" y="2577"/>
                  </a:lnTo>
                  <a:lnTo>
                    <a:pt x="2365" y="2595"/>
                  </a:lnTo>
                  <a:lnTo>
                    <a:pt x="2338" y="2612"/>
                  </a:lnTo>
                  <a:lnTo>
                    <a:pt x="2311" y="2629"/>
                  </a:lnTo>
                  <a:close/>
                  <a:moveTo>
                    <a:pt x="4969" y="2053"/>
                  </a:moveTo>
                  <a:lnTo>
                    <a:pt x="4437" y="1746"/>
                  </a:lnTo>
                  <a:lnTo>
                    <a:pt x="4437" y="2349"/>
                  </a:lnTo>
                  <a:lnTo>
                    <a:pt x="4473" y="2341"/>
                  </a:lnTo>
                  <a:lnTo>
                    <a:pt x="4509" y="2332"/>
                  </a:lnTo>
                  <a:lnTo>
                    <a:pt x="4544" y="2322"/>
                  </a:lnTo>
                  <a:lnTo>
                    <a:pt x="4579" y="2310"/>
                  </a:lnTo>
                  <a:lnTo>
                    <a:pt x="4613" y="2297"/>
                  </a:lnTo>
                  <a:lnTo>
                    <a:pt x="4647" y="2283"/>
                  </a:lnTo>
                  <a:lnTo>
                    <a:pt x="4680" y="2267"/>
                  </a:lnTo>
                  <a:lnTo>
                    <a:pt x="4712" y="2251"/>
                  </a:lnTo>
                  <a:lnTo>
                    <a:pt x="4744" y="2233"/>
                  </a:lnTo>
                  <a:lnTo>
                    <a:pt x="4775" y="2214"/>
                  </a:lnTo>
                  <a:lnTo>
                    <a:pt x="4805" y="2195"/>
                  </a:lnTo>
                  <a:lnTo>
                    <a:pt x="4835" y="2174"/>
                  </a:lnTo>
                  <a:lnTo>
                    <a:pt x="4862" y="2151"/>
                  </a:lnTo>
                  <a:lnTo>
                    <a:pt x="4890" y="2129"/>
                  </a:lnTo>
                  <a:lnTo>
                    <a:pt x="4917" y="2105"/>
                  </a:lnTo>
                  <a:lnTo>
                    <a:pt x="4943" y="2080"/>
                  </a:lnTo>
                  <a:lnTo>
                    <a:pt x="4969" y="2053"/>
                  </a:lnTo>
                  <a:close/>
                  <a:moveTo>
                    <a:pt x="3870" y="1419"/>
                  </a:moveTo>
                  <a:lnTo>
                    <a:pt x="3314" y="1098"/>
                  </a:lnTo>
                  <a:lnTo>
                    <a:pt x="3304" y="1132"/>
                  </a:lnTo>
                  <a:lnTo>
                    <a:pt x="3296" y="1167"/>
                  </a:lnTo>
                  <a:lnTo>
                    <a:pt x="3288" y="1203"/>
                  </a:lnTo>
                  <a:lnTo>
                    <a:pt x="3282" y="1239"/>
                  </a:lnTo>
                  <a:lnTo>
                    <a:pt x="3277" y="1275"/>
                  </a:lnTo>
                  <a:lnTo>
                    <a:pt x="3273" y="1312"/>
                  </a:lnTo>
                  <a:lnTo>
                    <a:pt x="3271" y="1349"/>
                  </a:lnTo>
                  <a:lnTo>
                    <a:pt x="3270" y="1387"/>
                  </a:lnTo>
                  <a:lnTo>
                    <a:pt x="3271" y="1432"/>
                  </a:lnTo>
                  <a:lnTo>
                    <a:pt x="3275" y="1477"/>
                  </a:lnTo>
                  <a:lnTo>
                    <a:pt x="3280" y="1520"/>
                  </a:lnTo>
                  <a:lnTo>
                    <a:pt x="3286" y="1564"/>
                  </a:lnTo>
                  <a:lnTo>
                    <a:pt x="3295" y="1606"/>
                  </a:lnTo>
                  <a:lnTo>
                    <a:pt x="3305" y="1648"/>
                  </a:lnTo>
                  <a:lnTo>
                    <a:pt x="3318" y="1689"/>
                  </a:lnTo>
                  <a:lnTo>
                    <a:pt x="3332" y="1730"/>
                  </a:lnTo>
                  <a:lnTo>
                    <a:pt x="3870" y="1419"/>
                  </a:lnTo>
                  <a:close/>
                  <a:moveTo>
                    <a:pt x="3493" y="766"/>
                  </a:moveTo>
                  <a:lnTo>
                    <a:pt x="4060" y="1092"/>
                  </a:lnTo>
                  <a:lnTo>
                    <a:pt x="4060" y="426"/>
                  </a:lnTo>
                  <a:lnTo>
                    <a:pt x="4024" y="433"/>
                  </a:lnTo>
                  <a:lnTo>
                    <a:pt x="3988" y="443"/>
                  </a:lnTo>
                  <a:lnTo>
                    <a:pt x="3952" y="454"/>
                  </a:lnTo>
                  <a:lnTo>
                    <a:pt x="3918" y="465"/>
                  </a:lnTo>
                  <a:lnTo>
                    <a:pt x="3884" y="478"/>
                  </a:lnTo>
                  <a:lnTo>
                    <a:pt x="3850" y="492"/>
                  </a:lnTo>
                  <a:lnTo>
                    <a:pt x="3818" y="507"/>
                  </a:lnTo>
                  <a:lnTo>
                    <a:pt x="3786" y="524"/>
                  </a:lnTo>
                  <a:lnTo>
                    <a:pt x="3754" y="542"/>
                  </a:lnTo>
                  <a:lnTo>
                    <a:pt x="3725" y="560"/>
                  </a:lnTo>
                  <a:lnTo>
                    <a:pt x="3695" y="580"/>
                  </a:lnTo>
                  <a:lnTo>
                    <a:pt x="3665" y="601"/>
                  </a:lnTo>
                  <a:lnTo>
                    <a:pt x="3637" y="623"/>
                  </a:lnTo>
                  <a:lnTo>
                    <a:pt x="3610" y="645"/>
                  </a:lnTo>
                  <a:lnTo>
                    <a:pt x="3583" y="670"/>
                  </a:lnTo>
                  <a:lnTo>
                    <a:pt x="3558" y="694"/>
                  </a:lnTo>
                  <a:lnTo>
                    <a:pt x="3525" y="729"/>
                  </a:lnTo>
                  <a:lnTo>
                    <a:pt x="3493" y="766"/>
                  </a:lnTo>
                  <a:close/>
                  <a:moveTo>
                    <a:pt x="4625" y="1419"/>
                  </a:moveTo>
                  <a:lnTo>
                    <a:pt x="5168" y="1732"/>
                  </a:lnTo>
                  <a:lnTo>
                    <a:pt x="5182" y="1692"/>
                  </a:lnTo>
                  <a:lnTo>
                    <a:pt x="5194" y="1650"/>
                  </a:lnTo>
                  <a:lnTo>
                    <a:pt x="5205" y="1607"/>
                  </a:lnTo>
                  <a:lnTo>
                    <a:pt x="5214" y="1565"/>
                  </a:lnTo>
                  <a:lnTo>
                    <a:pt x="5221" y="1521"/>
                  </a:lnTo>
                  <a:lnTo>
                    <a:pt x="5225" y="1477"/>
                  </a:lnTo>
                  <a:lnTo>
                    <a:pt x="5228" y="1432"/>
                  </a:lnTo>
                  <a:lnTo>
                    <a:pt x="5230" y="1387"/>
                  </a:lnTo>
                  <a:lnTo>
                    <a:pt x="5230" y="1349"/>
                  </a:lnTo>
                  <a:lnTo>
                    <a:pt x="5227" y="1312"/>
                  </a:lnTo>
                  <a:lnTo>
                    <a:pt x="5223" y="1274"/>
                  </a:lnTo>
                  <a:lnTo>
                    <a:pt x="5219" y="1238"/>
                  </a:lnTo>
                  <a:lnTo>
                    <a:pt x="5212" y="1201"/>
                  </a:lnTo>
                  <a:lnTo>
                    <a:pt x="5205" y="1166"/>
                  </a:lnTo>
                  <a:lnTo>
                    <a:pt x="5195" y="1131"/>
                  </a:lnTo>
                  <a:lnTo>
                    <a:pt x="5186" y="1096"/>
                  </a:lnTo>
                  <a:lnTo>
                    <a:pt x="4625" y="1419"/>
                  </a:lnTo>
                  <a:close/>
                  <a:moveTo>
                    <a:pt x="4060" y="1746"/>
                  </a:moveTo>
                  <a:lnTo>
                    <a:pt x="3530" y="2051"/>
                  </a:lnTo>
                  <a:lnTo>
                    <a:pt x="3558" y="2080"/>
                  </a:lnTo>
                  <a:lnTo>
                    <a:pt x="3583" y="2105"/>
                  </a:lnTo>
                  <a:lnTo>
                    <a:pt x="3610" y="2128"/>
                  </a:lnTo>
                  <a:lnTo>
                    <a:pt x="3637" y="2151"/>
                  </a:lnTo>
                  <a:lnTo>
                    <a:pt x="3665" y="2173"/>
                  </a:lnTo>
                  <a:lnTo>
                    <a:pt x="3695" y="2194"/>
                  </a:lnTo>
                  <a:lnTo>
                    <a:pt x="3725" y="2214"/>
                  </a:lnTo>
                  <a:lnTo>
                    <a:pt x="3754" y="2232"/>
                  </a:lnTo>
                  <a:lnTo>
                    <a:pt x="3786" y="2250"/>
                  </a:lnTo>
                  <a:lnTo>
                    <a:pt x="3818" y="2266"/>
                  </a:lnTo>
                  <a:lnTo>
                    <a:pt x="3850" y="2282"/>
                  </a:lnTo>
                  <a:lnTo>
                    <a:pt x="3884" y="2296"/>
                  </a:lnTo>
                  <a:lnTo>
                    <a:pt x="3918" y="2309"/>
                  </a:lnTo>
                  <a:lnTo>
                    <a:pt x="3952" y="2321"/>
                  </a:lnTo>
                  <a:lnTo>
                    <a:pt x="3988" y="2331"/>
                  </a:lnTo>
                  <a:lnTo>
                    <a:pt x="4024" y="2341"/>
                  </a:lnTo>
                  <a:lnTo>
                    <a:pt x="4060" y="2348"/>
                  </a:lnTo>
                  <a:lnTo>
                    <a:pt x="4060" y="1746"/>
                  </a:lnTo>
                  <a:close/>
                  <a:moveTo>
                    <a:pt x="4437" y="1092"/>
                  </a:moveTo>
                  <a:lnTo>
                    <a:pt x="5006" y="763"/>
                  </a:lnTo>
                  <a:lnTo>
                    <a:pt x="4975" y="728"/>
                  </a:lnTo>
                  <a:lnTo>
                    <a:pt x="4943" y="694"/>
                  </a:lnTo>
                  <a:lnTo>
                    <a:pt x="4917" y="669"/>
                  </a:lnTo>
                  <a:lnTo>
                    <a:pt x="4890" y="645"/>
                  </a:lnTo>
                  <a:lnTo>
                    <a:pt x="4862" y="622"/>
                  </a:lnTo>
                  <a:lnTo>
                    <a:pt x="4835" y="601"/>
                  </a:lnTo>
                  <a:lnTo>
                    <a:pt x="4805" y="579"/>
                  </a:lnTo>
                  <a:lnTo>
                    <a:pt x="4775" y="559"/>
                  </a:lnTo>
                  <a:lnTo>
                    <a:pt x="4744" y="541"/>
                  </a:lnTo>
                  <a:lnTo>
                    <a:pt x="4712" y="523"/>
                  </a:lnTo>
                  <a:lnTo>
                    <a:pt x="4680" y="506"/>
                  </a:lnTo>
                  <a:lnTo>
                    <a:pt x="4647" y="491"/>
                  </a:lnTo>
                  <a:lnTo>
                    <a:pt x="4613" y="477"/>
                  </a:lnTo>
                  <a:lnTo>
                    <a:pt x="4579" y="463"/>
                  </a:lnTo>
                  <a:lnTo>
                    <a:pt x="4544" y="453"/>
                  </a:lnTo>
                  <a:lnTo>
                    <a:pt x="4509" y="442"/>
                  </a:lnTo>
                  <a:lnTo>
                    <a:pt x="4473" y="432"/>
                  </a:lnTo>
                  <a:lnTo>
                    <a:pt x="4437" y="425"/>
                  </a:lnTo>
                  <a:lnTo>
                    <a:pt x="4437" y="1092"/>
                  </a:lnTo>
                  <a:close/>
                  <a:moveTo>
                    <a:pt x="2318" y="2243"/>
                  </a:moveTo>
                  <a:lnTo>
                    <a:pt x="1925" y="2016"/>
                  </a:lnTo>
                  <a:lnTo>
                    <a:pt x="1925" y="2461"/>
                  </a:lnTo>
                  <a:lnTo>
                    <a:pt x="1953" y="2455"/>
                  </a:lnTo>
                  <a:lnTo>
                    <a:pt x="1979" y="2448"/>
                  </a:lnTo>
                  <a:lnTo>
                    <a:pt x="2005" y="2441"/>
                  </a:lnTo>
                  <a:lnTo>
                    <a:pt x="2030" y="2432"/>
                  </a:lnTo>
                  <a:lnTo>
                    <a:pt x="2056" y="2423"/>
                  </a:lnTo>
                  <a:lnTo>
                    <a:pt x="2080" y="2412"/>
                  </a:lnTo>
                  <a:lnTo>
                    <a:pt x="2105" y="2400"/>
                  </a:lnTo>
                  <a:lnTo>
                    <a:pt x="2128" y="2389"/>
                  </a:lnTo>
                  <a:lnTo>
                    <a:pt x="2152" y="2376"/>
                  </a:lnTo>
                  <a:lnTo>
                    <a:pt x="2175" y="2362"/>
                  </a:lnTo>
                  <a:lnTo>
                    <a:pt x="2196" y="2347"/>
                  </a:lnTo>
                  <a:lnTo>
                    <a:pt x="2219" y="2331"/>
                  </a:lnTo>
                  <a:lnTo>
                    <a:pt x="2239" y="2315"/>
                  </a:lnTo>
                  <a:lnTo>
                    <a:pt x="2260" y="2298"/>
                  </a:lnTo>
                  <a:lnTo>
                    <a:pt x="2279" y="2281"/>
                  </a:lnTo>
                  <a:lnTo>
                    <a:pt x="2299" y="2262"/>
                  </a:lnTo>
                  <a:lnTo>
                    <a:pt x="2318" y="2243"/>
                  </a:lnTo>
                  <a:close/>
                  <a:moveTo>
                    <a:pt x="1509" y="1776"/>
                  </a:moveTo>
                  <a:lnTo>
                    <a:pt x="1098" y="1539"/>
                  </a:lnTo>
                  <a:lnTo>
                    <a:pt x="1092" y="1565"/>
                  </a:lnTo>
                  <a:lnTo>
                    <a:pt x="1084" y="1590"/>
                  </a:lnTo>
                  <a:lnTo>
                    <a:pt x="1079" y="1616"/>
                  </a:lnTo>
                  <a:lnTo>
                    <a:pt x="1075" y="1643"/>
                  </a:lnTo>
                  <a:lnTo>
                    <a:pt x="1072" y="1670"/>
                  </a:lnTo>
                  <a:lnTo>
                    <a:pt x="1068" y="1697"/>
                  </a:lnTo>
                  <a:lnTo>
                    <a:pt x="1067" y="1725"/>
                  </a:lnTo>
                  <a:lnTo>
                    <a:pt x="1066" y="1752"/>
                  </a:lnTo>
                  <a:lnTo>
                    <a:pt x="1067" y="1785"/>
                  </a:lnTo>
                  <a:lnTo>
                    <a:pt x="1069" y="1818"/>
                  </a:lnTo>
                  <a:lnTo>
                    <a:pt x="1074" y="1850"/>
                  </a:lnTo>
                  <a:lnTo>
                    <a:pt x="1078" y="1882"/>
                  </a:lnTo>
                  <a:lnTo>
                    <a:pt x="1084" y="1914"/>
                  </a:lnTo>
                  <a:lnTo>
                    <a:pt x="1093" y="1945"/>
                  </a:lnTo>
                  <a:lnTo>
                    <a:pt x="1101" y="1975"/>
                  </a:lnTo>
                  <a:lnTo>
                    <a:pt x="1112" y="2004"/>
                  </a:lnTo>
                  <a:lnTo>
                    <a:pt x="1509" y="1776"/>
                  </a:lnTo>
                  <a:close/>
                  <a:moveTo>
                    <a:pt x="1230" y="1295"/>
                  </a:moveTo>
                  <a:lnTo>
                    <a:pt x="1647" y="1535"/>
                  </a:lnTo>
                  <a:lnTo>
                    <a:pt x="1647" y="1044"/>
                  </a:lnTo>
                  <a:lnTo>
                    <a:pt x="1621" y="1050"/>
                  </a:lnTo>
                  <a:lnTo>
                    <a:pt x="1595" y="1056"/>
                  </a:lnTo>
                  <a:lnTo>
                    <a:pt x="1569" y="1065"/>
                  </a:lnTo>
                  <a:lnTo>
                    <a:pt x="1544" y="1073"/>
                  </a:lnTo>
                  <a:lnTo>
                    <a:pt x="1519" y="1083"/>
                  </a:lnTo>
                  <a:lnTo>
                    <a:pt x="1494" y="1092"/>
                  </a:lnTo>
                  <a:lnTo>
                    <a:pt x="1470" y="1104"/>
                  </a:lnTo>
                  <a:lnTo>
                    <a:pt x="1446" y="1116"/>
                  </a:lnTo>
                  <a:lnTo>
                    <a:pt x="1424" y="1130"/>
                  </a:lnTo>
                  <a:lnTo>
                    <a:pt x="1400" y="1143"/>
                  </a:lnTo>
                  <a:lnTo>
                    <a:pt x="1379" y="1157"/>
                  </a:lnTo>
                  <a:lnTo>
                    <a:pt x="1358" y="1173"/>
                  </a:lnTo>
                  <a:lnTo>
                    <a:pt x="1337" y="1189"/>
                  </a:lnTo>
                  <a:lnTo>
                    <a:pt x="1316" y="1206"/>
                  </a:lnTo>
                  <a:lnTo>
                    <a:pt x="1297" y="1223"/>
                  </a:lnTo>
                  <a:lnTo>
                    <a:pt x="1278" y="1241"/>
                  </a:lnTo>
                  <a:lnTo>
                    <a:pt x="1254" y="1267"/>
                  </a:lnTo>
                  <a:lnTo>
                    <a:pt x="1230" y="1295"/>
                  </a:lnTo>
                  <a:close/>
                  <a:moveTo>
                    <a:pt x="2064" y="1776"/>
                  </a:moveTo>
                  <a:lnTo>
                    <a:pt x="2464" y="2007"/>
                  </a:lnTo>
                  <a:lnTo>
                    <a:pt x="2474" y="1977"/>
                  </a:lnTo>
                  <a:lnTo>
                    <a:pt x="2484" y="1946"/>
                  </a:lnTo>
                  <a:lnTo>
                    <a:pt x="2491" y="1915"/>
                  </a:lnTo>
                  <a:lnTo>
                    <a:pt x="2498" y="1883"/>
                  </a:lnTo>
                  <a:lnTo>
                    <a:pt x="2503" y="1851"/>
                  </a:lnTo>
                  <a:lnTo>
                    <a:pt x="2507" y="1818"/>
                  </a:lnTo>
                  <a:lnTo>
                    <a:pt x="2509" y="1785"/>
                  </a:lnTo>
                  <a:lnTo>
                    <a:pt x="2510" y="1752"/>
                  </a:lnTo>
                  <a:lnTo>
                    <a:pt x="2509" y="1725"/>
                  </a:lnTo>
                  <a:lnTo>
                    <a:pt x="2508" y="1697"/>
                  </a:lnTo>
                  <a:lnTo>
                    <a:pt x="2505" y="1669"/>
                  </a:lnTo>
                  <a:lnTo>
                    <a:pt x="2502" y="1642"/>
                  </a:lnTo>
                  <a:lnTo>
                    <a:pt x="2497" y="1615"/>
                  </a:lnTo>
                  <a:lnTo>
                    <a:pt x="2491" y="1589"/>
                  </a:lnTo>
                  <a:lnTo>
                    <a:pt x="2485" y="1563"/>
                  </a:lnTo>
                  <a:lnTo>
                    <a:pt x="2477" y="1537"/>
                  </a:lnTo>
                  <a:lnTo>
                    <a:pt x="2064" y="1776"/>
                  </a:lnTo>
                  <a:close/>
                  <a:moveTo>
                    <a:pt x="1647" y="2016"/>
                  </a:moveTo>
                  <a:lnTo>
                    <a:pt x="1258" y="2242"/>
                  </a:lnTo>
                  <a:lnTo>
                    <a:pt x="1278" y="2262"/>
                  </a:lnTo>
                  <a:lnTo>
                    <a:pt x="1297" y="2280"/>
                  </a:lnTo>
                  <a:lnTo>
                    <a:pt x="1316" y="2298"/>
                  </a:lnTo>
                  <a:lnTo>
                    <a:pt x="1337" y="2315"/>
                  </a:lnTo>
                  <a:lnTo>
                    <a:pt x="1358" y="2331"/>
                  </a:lnTo>
                  <a:lnTo>
                    <a:pt x="1379" y="2346"/>
                  </a:lnTo>
                  <a:lnTo>
                    <a:pt x="1400" y="2361"/>
                  </a:lnTo>
                  <a:lnTo>
                    <a:pt x="1424" y="2375"/>
                  </a:lnTo>
                  <a:lnTo>
                    <a:pt x="1446" y="2388"/>
                  </a:lnTo>
                  <a:lnTo>
                    <a:pt x="1470" y="2400"/>
                  </a:lnTo>
                  <a:lnTo>
                    <a:pt x="1494" y="2411"/>
                  </a:lnTo>
                  <a:lnTo>
                    <a:pt x="1519" y="2422"/>
                  </a:lnTo>
                  <a:lnTo>
                    <a:pt x="1544" y="2431"/>
                  </a:lnTo>
                  <a:lnTo>
                    <a:pt x="1569" y="2440"/>
                  </a:lnTo>
                  <a:lnTo>
                    <a:pt x="1595" y="2447"/>
                  </a:lnTo>
                  <a:lnTo>
                    <a:pt x="1621" y="2455"/>
                  </a:lnTo>
                  <a:lnTo>
                    <a:pt x="1647" y="2460"/>
                  </a:lnTo>
                  <a:lnTo>
                    <a:pt x="1647" y="2016"/>
                  </a:lnTo>
                  <a:close/>
                  <a:moveTo>
                    <a:pt x="1925" y="1535"/>
                  </a:moveTo>
                  <a:lnTo>
                    <a:pt x="2345" y="1292"/>
                  </a:lnTo>
                  <a:lnTo>
                    <a:pt x="2322" y="1267"/>
                  </a:lnTo>
                  <a:lnTo>
                    <a:pt x="2299" y="1241"/>
                  </a:lnTo>
                  <a:lnTo>
                    <a:pt x="2279" y="1223"/>
                  </a:lnTo>
                  <a:lnTo>
                    <a:pt x="2260" y="1205"/>
                  </a:lnTo>
                  <a:lnTo>
                    <a:pt x="2239" y="1189"/>
                  </a:lnTo>
                  <a:lnTo>
                    <a:pt x="2219" y="1172"/>
                  </a:lnTo>
                  <a:lnTo>
                    <a:pt x="2196" y="1157"/>
                  </a:lnTo>
                  <a:lnTo>
                    <a:pt x="2175" y="1142"/>
                  </a:lnTo>
                  <a:lnTo>
                    <a:pt x="2152" y="1129"/>
                  </a:lnTo>
                  <a:lnTo>
                    <a:pt x="2128" y="1116"/>
                  </a:lnTo>
                  <a:lnTo>
                    <a:pt x="2105" y="1103"/>
                  </a:lnTo>
                  <a:lnTo>
                    <a:pt x="2080" y="1092"/>
                  </a:lnTo>
                  <a:lnTo>
                    <a:pt x="2056" y="1082"/>
                  </a:lnTo>
                  <a:lnTo>
                    <a:pt x="2030" y="1072"/>
                  </a:lnTo>
                  <a:lnTo>
                    <a:pt x="2005" y="1064"/>
                  </a:lnTo>
                  <a:lnTo>
                    <a:pt x="1979" y="1056"/>
                  </a:lnTo>
                  <a:lnTo>
                    <a:pt x="1953" y="1049"/>
                  </a:lnTo>
                  <a:lnTo>
                    <a:pt x="1925" y="1043"/>
                  </a:lnTo>
                  <a:lnTo>
                    <a:pt x="1925" y="15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540000" anchor="ctr"/>
            <a:lstStyle/>
            <a:p>
              <a:endParaRPr lang="zh-CN" altLang="en-US" sz="1200"/>
            </a:p>
          </p:txBody>
        </p:sp>
        <p:sp>
          <p:nvSpPr>
            <p:cNvPr id="64" name="MH_SubTitle_5"/>
            <p:cNvSpPr/>
            <p:nvPr>
              <p:custDataLst>
                <p:tags r:id="rId3"/>
              </p:custDataLst>
            </p:nvPr>
          </p:nvSpPr>
          <p:spPr>
            <a:xfrm>
              <a:off x="6742984" y="4066891"/>
              <a:ext cx="2714620" cy="1959004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9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9" name="Text Box 10"/>
            <p:cNvSpPr txBox="1">
              <a:spLocks noChangeArrowheads="1"/>
            </p:cNvSpPr>
            <p:nvPr/>
          </p:nvSpPr>
          <p:spPr bwMode="auto">
            <a:xfrm>
              <a:off x="6785894" y="4213470"/>
              <a:ext cx="2548672" cy="80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的内容打在这里，或者通过复制您的文本后，在此框中选择粘贴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您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的</a:t>
              </a:r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内容打在这里，或者</a:t>
              </a:r>
              <a:r>
                <a:rPr lang="zh-CN" alt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</a:rPr>
                <a:t>通</a:t>
              </a:r>
              <a:endParaRPr lang="en-US" altLang="zh-CN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94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应用前景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592364" y="1936210"/>
            <a:ext cx="1993749" cy="199374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83728" y="4034214"/>
            <a:ext cx="1993749" cy="199374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775092" y="1936210"/>
            <a:ext cx="1993749" cy="199374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887610" y="4020706"/>
            <a:ext cx="1993749" cy="199374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775092" y="4020707"/>
            <a:ext cx="1993749" cy="1993749"/>
            <a:chOff x="4617829" y="2899241"/>
            <a:chExt cx="1872051" cy="18720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矩形 46"/>
            <p:cNvSpPr/>
            <p:nvPr/>
          </p:nvSpPr>
          <p:spPr>
            <a:xfrm>
              <a:off x="4617829" y="2899241"/>
              <a:ext cx="1872051" cy="18720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华文细黑" panose="02010600040101010101" pitchFamily="2" charset="-122"/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4814599" y="2953593"/>
              <a:ext cx="1563112" cy="1770753"/>
              <a:chOff x="4814599" y="2953593"/>
              <a:chExt cx="1563112" cy="1770753"/>
            </a:xfrm>
            <a:grpFill/>
          </p:grpSpPr>
          <p:sp>
            <p:nvSpPr>
              <p:cNvPr id="50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1084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22860" rIns="45720" bIns="22860">
                <a:spAutoFit/>
              </a:bodyPr>
              <a:lstStyle/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您的内容打在这里，或者通过复制您的文本后，在此框中选择粘贴，并选择只保留文字。您的内容打在这里</a:t>
                </a:r>
                <a:endParaRPr lang="en-US" altLang="zh-CN" sz="900" dirty="0">
                  <a:solidFill>
                    <a:schemeClr val="bg1"/>
                  </a:solidFill>
                  <a:latin typeface="+mn-ea"/>
                </a:endParaRPr>
              </a:p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您的内容打在这里</a:t>
                </a:r>
                <a:endParaRPr lang="en-US" altLang="zh-CN" sz="900" dirty="0">
                  <a:solidFill>
                    <a:schemeClr val="bg1"/>
                  </a:solidFill>
                  <a:latin typeface="华文细黑" panose="02010600040101010101" pitchFamily="2" charset="-122"/>
                  <a:cs typeface="Arial" pitchFamily="34" charset="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4960418" y="2953593"/>
                <a:ext cx="11571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 smtClean="0">
                    <a:solidFill>
                      <a:schemeClr val="bg1"/>
                    </a:solidFill>
                    <a:latin typeface="FontAwesome" pitchFamily="2" charset="0"/>
                  </a:rPr>
                  <a:t></a:t>
                </a:r>
                <a:endParaRPr lang="zh-CN" altLang="en-US" sz="4000" dirty="0">
                  <a:solidFill>
                    <a:schemeClr val="bg1"/>
                  </a:solidFill>
                  <a:latin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8866455" y="1936210"/>
            <a:ext cx="1993749" cy="2001265"/>
            <a:chOff x="6581536" y="941981"/>
            <a:chExt cx="1872051" cy="1879109"/>
          </a:xfrm>
          <a:solidFill>
            <a:schemeClr val="accent1"/>
          </a:solidFill>
        </p:grpSpPr>
        <p:sp>
          <p:nvSpPr>
            <p:cNvPr id="55" name="矩形 54"/>
            <p:cNvSpPr/>
            <p:nvPr/>
          </p:nvSpPr>
          <p:spPr>
            <a:xfrm>
              <a:off x="6581536" y="941981"/>
              <a:ext cx="1872051" cy="18720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华文细黑" panose="02010600040101010101" pitchFamily="2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6761003" y="1050337"/>
              <a:ext cx="1563112" cy="1770753"/>
              <a:chOff x="4814599" y="2953593"/>
              <a:chExt cx="1563112" cy="1770753"/>
            </a:xfrm>
            <a:grpFill/>
          </p:grpSpPr>
          <p:sp>
            <p:nvSpPr>
              <p:cNvPr id="58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1084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22860" rIns="45720" bIns="22860">
                <a:spAutoFit/>
              </a:bodyPr>
              <a:lstStyle/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您的内容打在这里，或者通过复制您的文本后，在此框中选择粘贴，并选择只保留文字。您的内容打在这里</a:t>
                </a:r>
                <a:endParaRPr lang="en-US" altLang="zh-CN" sz="900" dirty="0">
                  <a:solidFill>
                    <a:schemeClr val="bg1"/>
                  </a:solidFill>
                  <a:latin typeface="+mn-ea"/>
                </a:endParaRPr>
              </a:p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您的内容打在这里</a:t>
                </a:r>
                <a:endParaRPr lang="en-US" altLang="zh-CN" sz="900" dirty="0">
                  <a:solidFill>
                    <a:schemeClr val="bg1"/>
                  </a:solidFill>
                  <a:latin typeface="华文细黑" panose="02010600040101010101" pitchFamily="2" charset="-122"/>
                  <a:cs typeface="Arial" pitchFamily="34" charset="0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4960418" y="2953593"/>
                <a:ext cx="11571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 smtClean="0">
                    <a:solidFill>
                      <a:schemeClr val="bg1"/>
                    </a:solidFill>
                    <a:latin typeface="FontAwesome" pitchFamily="2" charset="0"/>
                  </a:rPr>
                  <a:t></a:t>
                </a:r>
                <a:endParaRPr lang="zh-CN" altLang="en-US" sz="4000" dirty="0">
                  <a:solidFill>
                    <a:schemeClr val="bg1"/>
                  </a:solidFill>
                  <a:latin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4683728" y="1936210"/>
            <a:ext cx="1993749" cy="1993749"/>
            <a:chOff x="2654121" y="941981"/>
            <a:chExt cx="1872051" cy="1872051"/>
          </a:xfrm>
          <a:solidFill>
            <a:schemeClr val="accent1"/>
          </a:solidFill>
        </p:grpSpPr>
        <p:sp>
          <p:nvSpPr>
            <p:cNvPr id="71" name="矩形 70"/>
            <p:cNvSpPr/>
            <p:nvPr/>
          </p:nvSpPr>
          <p:spPr>
            <a:xfrm>
              <a:off x="2654121" y="941981"/>
              <a:ext cx="1872051" cy="18720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华文细黑" panose="02010600040101010101" pitchFamily="2" charset="-122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2802890" y="1040661"/>
              <a:ext cx="1563112" cy="1746131"/>
              <a:chOff x="4814599" y="2953593"/>
              <a:chExt cx="1563112" cy="1746131"/>
            </a:xfrm>
            <a:grpFill/>
          </p:grpSpPr>
          <p:sp>
            <p:nvSpPr>
              <p:cNvPr id="73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1060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22860" rIns="45720" bIns="22860">
                <a:spAutoFit/>
              </a:bodyPr>
              <a:lstStyle/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您的内容打在这里，或者通过复制您的文本后，在此框中选择粘贴，并选择只保留文字。您的内容打在这里</a:t>
                </a:r>
                <a:endParaRPr lang="en-US" altLang="zh-CN" sz="900" dirty="0">
                  <a:solidFill>
                    <a:schemeClr val="bg1"/>
                  </a:solidFill>
                  <a:latin typeface="+mn-ea"/>
                </a:endParaRPr>
              </a:p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您的内容打在这里</a:t>
                </a:r>
                <a:endParaRPr lang="en-US" altLang="zh-CN" sz="900" dirty="0">
                  <a:solidFill>
                    <a:schemeClr val="bg1"/>
                  </a:solidFill>
                  <a:latin typeface="华文细黑" panose="02010600040101010101" pitchFamily="2" charset="-122"/>
                  <a:cs typeface="Arial" pitchFamily="34" charset="0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4960418" y="2953593"/>
                <a:ext cx="11571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 smtClean="0">
                    <a:solidFill>
                      <a:schemeClr val="bg1"/>
                    </a:solidFill>
                    <a:latin typeface="FontAwesome" pitchFamily="2" charset="0"/>
                  </a:rPr>
                  <a:t></a:t>
                </a:r>
                <a:endParaRPr lang="zh-CN" altLang="en-US" sz="4000" dirty="0">
                  <a:solidFill>
                    <a:schemeClr val="bg1"/>
                  </a:solidFill>
                  <a:latin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2592364" y="4020707"/>
            <a:ext cx="1993749" cy="1993749"/>
            <a:chOff x="690413" y="2899241"/>
            <a:chExt cx="1872051" cy="187205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6" name="矩形 75"/>
            <p:cNvSpPr/>
            <p:nvPr/>
          </p:nvSpPr>
          <p:spPr>
            <a:xfrm>
              <a:off x="690413" y="2899241"/>
              <a:ext cx="1872051" cy="18720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华文细黑" panose="02010600040101010101" pitchFamily="2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875732" y="2945080"/>
              <a:ext cx="1563112" cy="1770753"/>
              <a:chOff x="4814599" y="2953593"/>
              <a:chExt cx="1563112" cy="1770753"/>
            </a:xfrm>
            <a:grpFill/>
          </p:grpSpPr>
          <p:sp>
            <p:nvSpPr>
              <p:cNvPr id="78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1084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22860" rIns="45720" bIns="22860">
                <a:spAutoFit/>
              </a:bodyPr>
              <a:lstStyle/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您的内容打在这里，或者通过复制您的文本后，在此框中选择粘贴，并选择只保留文字。您的</a:t>
                </a:r>
                <a:r>
                  <a:rPr lang="zh-CN" altLang="en-US" sz="900" dirty="0" smtClean="0">
                    <a:solidFill>
                      <a:schemeClr val="bg1"/>
                    </a:solidFill>
                    <a:latin typeface="+mn-ea"/>
                  </a:rPr>
                  <a:t>内容打</a:t>
                </a: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在</a:t>
                </a:r>
                <a:r>
                  <a:rPr lang="zh-CN" altLang="en-US" sz="900" dirty="0" smtClean="0">
                    <a:solidFill>
                      <a:schemeClr val="bg1"/>
                    </a:solidFill>
                    <a:latin typeface="+mn-ea"/>
                  </a:rPr>
                  <a:t>这里</a:t>
                </a:r>
                <a:endParaRPr lang="en-US" altLang="zh-CN" sz="900" dirty="0" smtClean="0">
                  <a:solidFill>
                    <a:schemeClr val="bg1"/>
                  </a:solidFill>
                  <a:latin typeface="+mn-ea"/>
                </a:endParaRPr>
              </a:p>
              <a:p>
                <a:pPr algn="ctr" defTabSz="1088232">
                  <a:lnSpc>
                    <a:spcPct val="150000"/>
                  </a:lnSpc>
                </a:pPr>
                <a:r>
                  <a:rPr lang="zh-CN" altLang="en-US" sz="900" dirty="0" smtClean="0">
                    <a:solidFill>
                      <a:schemeClr val="bg1"/>
                    </a:solidFill>
                    <a:latin typeface="+mn-ea"/>
                  </a:rPr>
                  <a:t>您</a:t>
                </a:r>
                <a:r>
                  <a:rPr lang="zh-CN" altLang="en-US" sz="900" dirty="0">
                    <a:solidFill>
                      <a:schemeClr val="bg1"/>
                    </a:solidFill>
                    <a:latin typeface="+mn-ea"/>
                  </a:rPr>
                  <a:t>的内容打在</a:t>
                </a:r>
                <a:r>
                  <a:rPr lang="zh-CN" altLang="en-US" sz="900" dirty="0" smtClean="0">
                    <a:solidFill>
                      <a:schemeClr val="bg1"/>
                    </a:solidFill>
                    <a:latin typeface="+mn-ea"/>
                  </a:rPr>
                  <a:t>这里</a:t>
                </a:r>
                <a:endParaRPr lang="en-US" altLang="zh-CN" sz="900" dirty="0">
                  <a:solidFill>
                    <a:schemeClr val="bg1"/>
                  </a:solidFill>
                  <a:latin typeface="华文细黑" panose="02010600040101010101" pitchFamily="2" charset="-122"/>
                  <a:cs typeface="Arial" pitchFamily="34" charset="0"/>
                </a:endParaRP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4960418" y="2953593"/>
                <a:ext cx="11571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FontAwesome" pitchFamily="2" charset="0"/>
                  </a:rPr>
                  <a:t></a:t>
                </a:r>
                <a:endParaRPr lang="zh-CN" altLang="en-US" sz="4000" dirty="0">
                  <a:solidFill>
                    <a:schemeClr val="bg1"/>
                  </a:solidFill>
                  <a:latin typeface="华文细黑" panose="0201060004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830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103753" y="2982389"/>
            <a:ext cx="42410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400" kern="100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imes New Roman" panose="02020603050405020304" pitchFamily="18" charset="0"/>
              </a:rPr>
              <a:t>论文总结</a:t>
            </a:r>
            <a:endParaRPr lang="zh-CN" altLang="zh-CN" sz="4400" kern="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97157" y="3957161"/>
            <a:ext cx="15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研究结论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研究不足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00295" y="3854495"/>
            <a:ext cx="42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5434135" y="1315452"/>
            <a:ext cx="1580321" cy="1580321"/>
            <a:chOff x="5434135" y="1315452"/>
            <a:chExt cx="1580321" cy="1580321"/>
          </a:xfrm>
        </p:grpSpPr>
        <p:sp>
          <p:nvSpPr>
            <p:cNvPr id="2" name="椭圆 1"/>
            <p:cNvSpPr/>
            <p:nvPr/>
          </p:nvSpPr>
          <p:spPr>
            <a:xfrm>
              <a:off x="5434135" y="1315452"/>
              <a:ext cx="1580321" cy="158032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5916110" y="1645920"/>
              <a:ext cx="621473" cy="919044"/>
            </a:xfrm>
            <a:custGeom>
              <a:avLst/>
              <a:gdLst>
                <a:gd name="T0" fmla="*/ 189 w 316"/>
                <a:gd name="T1" fmla="*/ 16 h 467"/>
                <a:gd name="T2" fmla="*/ 225 w 316"/>
                <a:gd name="T3" fmla="*/ 7 h 467"/>
                <a:gd name="T4" fmla="*/ 300 w 316"/>
                <a:gd name="T5" fmla="*/ 52 h 467"/>
                <a:gd name="T6" fmla="*/ 309 w 316"/>
                <a:gd name="T7" fmla="*/ 89 h 467"/>
                <a:gd name="T8" fmla="*/ 298 w 316"/>
                <a:gd name="T9" fmla="*/ 105 h 467"/>
                <a:gd name="T10" fmla="*/ 179 w 316"/>
                <a:gd name="T11" fmla="*/ 33 h 467"/>
                <a:gd name="T12" fmla="*/ 189 w 316"/>
                <a:gd name="T13" fmla="*/ 16 h 467"/>
                <a:gd name="T14" fmla="*/ 164 w 316"/>
                <a:gd name="T15" fmla="*/ 58 h 467"/>
                <a:gd name="T16" fmla="*/ 147 w 316"/>
                <a:gd name="T17" fmla="*/ 85 h 467"/>
                <a:gd name="T18" fmla="*/ 266 w 316"/>
                <a:gd name="T19" fmla="*/ 157 h 467"/>
                <a:gd name="T20" fmla="*/ 283 w 316"/>
                <a:gd name="T21" fmla="*/ 130 h 467"/>
                <a:gd name="T22" fmla="*/ 164 w 316"/>
                <a:gd name="T23" fmla="*/ 58 h 467"/>
                <a:gd name="T24" fmla="*/ 2 w 316"/>
                <a:gd name="T25" fmla="*/ 446 h 467"/>
                <a:gd name="T26" fmla="*/ 13 w 316"/>
                <a:gd name="T27" fmla="*/ 354 h 467"/>
                <a:gd name="T28" fmla="*/ 90 w 316"/>
                <a:gd name="T29" fmla="*/ 401 h 467"/>
                <a:gd name="T30" fmla="*/ 13 w 316"/>
                <a:gd name="T31" fmla="*/ 453 h 467"/>
                <a:gd name="T32" fmla="*/ 2 w 316"/>
                <a:gd name="T33" fmla="*/ 446 h 467"/>
                <a:gd name="T34" fmla="*/ 20 w 316"/>
                <a:gd name="T35" fmla="*/ 296 h 467"/>
                <a:gd name="T36" fmla="*/ 133 w 316"/>
                <a:gd name="T37" fmla="*/ 109 h 467"/>
                <a:gd name="T38" fmla="*/ 172 w 316"/>
                <a:gd name="T39" fmla="*/ 133 h 467"/>
                <a:gd name="T40" fmla="*/ 59 w 316"/>
                <a:gd name="T41" fmla="*/ 320 h 467"/>
                <a:gd name="T42" fmla="*/ 20 w 316"/>
                <a:gd name="T43" fmla="*/ 296 h 467"/>
                <a:gd name="T44" fmla="*/ 99 w 316"/>
                <a:gd name="T45" fmla="*/ 344 h 467"/>
                <a:gd name="T46" fmla="*/ 212 w 316"/>
                <a:gd name="T47" fmla="*/ 158 h 467"/>
                <a:gd name="T48" fmla="*/ 252 w 316"/>
                <a:gd name="T49" fmla="*/ 182 h 467"/>
                <a:gd name="T50" fmla="*/ 139 w 316"/>
                <a:gd name="T51" fmla="*/ 368 h 467"/>
                <a:gd name="T52" fmla="*/ 99 w 316"/>
                <a:gd name="T53" fmla="*/ 344 h 467"/>
                <a:gd name="T54" fmla="*/ 95 w 316"/>
                <a:gd name="T55" fmla="*/ 446 h 467"/>
                <a:gd name="T56" fmla="*/ 301 w 316"/>
                <a:gd name="T57" fmla="*/ 446 h 467"/>
                <a:gd name="T58" fmla="*/ 311 w 316"/>
                <a:gd name="T59" fmla="*/ 456 h 467"/>
                <a:gd name="T60" fmla="*/ 301 w 316"/>
                <a:gd name="T61" fmla="*/ 467 h 467"/>
                <a:gd name="T62" fmla="*/ 95 w 316"/>
                <a:gd name="T63" fmla="*/ 467 h 467"/>
                <a:gd name="T64" fmla="*/ 84 w 316"/>
                <a:gd name="T65" fmla="*/ 456 h 467"/>
                <a:gd name="T66" fmla="*/ 95 w 316"/>
                <a:gd name="T67" fmla="*/ 44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467">
                  <a:moveTo>
                    <a:pt x="189" y="16"/>
                  </a:moveTo>
                  <a:cubicBezTo>
                    <a:pt x="197" y="4"/>
                    <a:pt x="213" y="0"/>
                    <a:pt x="225" y="7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12" y="60"/>
                    <a:pt x="316" y="76"/>
                    <a:pt x="309" y="89"/>
                  </a:cubicBezTo>
                  <a:cubicBezTo>
                    <a:pt x="298" y="105"/>
                    <a:pt x="298" y="105"/>
                    <a:pt x="298" y="105"/>
                  </a:cubicBezTo>
                  <a:cubicBezTo>
                    <a:pt x="179" y="33"/>
                    <a:pt x="179" y="33"/>
                    <a:pt x="179" y="33"/>
                  </a:cubicBezTo>
                  <a:lnTo>
                    <a:pt x="189" y="16"/>
                  </a:lnTo>
                  <a:close/>
                  <a:moveTo>
                    <a:pt x="164" y="58"/>
                  </a:moveTo>
                  <a:cubicBezTo>
                    <a:pt x="147" y="85"/>
                    <a:pt x="147" y="85"/>
                    <a:pt x="147" y="85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83" y="130"/>
                    <a:pt x="283" y="130"/>
                    <a:pt x="283" y="130"/>
                  </a:cubicBezTo>
                  <a:lnTo>
                    <a:pt x="164" y="58"/>
                  </a:lnTo>
                  <a:close/>
                  <a:moveTo>
                    <a:pt x="2" y="446"/>
                  </a:moveTo>
                  <a:cubicBezTo>
                    <a:pt x="13" y="354"/>
                    <a:pt x="13" y="354"/>
                    <a:pt x="13" y="354"/>
                  </a:cubicBezTo>
                  <a:cubicBezTo>
                    <a:pt x="90" y="401"/>
                    <a:pt x="90" y="401"/>
                    <a:pt x="90" y="401"/>
                  </a:cubicBezTo>
                  <a:cubicBezTo>
                    <a:pt x="13" y="453"/>
                    <a:pt x="13" y="453"/>
                    <a:pt x="13" y="453"/>
                  </a:cubicBezTo>
                  <a:cubicBezTo>
                    <a:pt x="5" y="459"/>
                    <a:pt x="0" y="456"/>
                    <a:pt x="2" y="446"/>
                  </a:cubicBezTo>
                  <a:close/>
                  <a:moveTo>
                    <a:pt x="20" y="296"/>
                  </a:moveTo>
                  <a:cubicBezTo>
                    <a:pt x="133" y="109"/>
                    <a:pt x="133" y="109"/>
                    <a:pt x="133" y="109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59" y="320"/>
                    <a:pt x="59" y="320"/>
                    <a:pt x="59" y="320"/>
                  </a:cubicBezTo>
                  <a:lnTo>
                    <a:pt x="20" y="296"/>
                  </a:lnTo>
                  <a:close/>
                  <a:moveTo>
                    <a:pt x="99" y="344"/>
                  </a:moveTo>
                  <a:cubicBezTo>
                    <a:pt x="212" y="158"/>
                    <a:pt x="212" y="158"/>
                    <a:pt x="212" y="158"/>
                  </a:cubicBezTo>
                  <a:cubicBezTo>
                    <a:pt x="252" y="182"/>
                    <a:pt x="252" y="182"/>
                    <a:pt x="252" y="182"/>
                  </a:cubicBezTo>
                  <a:cubicBezTo>
                    <a:pt x="139" y="368"/>
                    <a:pt x="139" y="368"/>
                    <a:pt x="139" y="368"/>
                  </a:cubicBezTo>
                  <a:lnTo>
                    <a:pt x="99" y="344"/>
                  </a:lnTo>
                  <a:close/>
                  <a:moveTo>
                    <a:pt x="95" y="446"/>
                  </a:moveTo>
                  <a:cubicBezTo>
                    <a:pt x="301" y="446"/>
                    <a:pt x="301" y="446"/>
                    <a:pt x="301" y="446"/>
                  </a:cubicBezTo>
                  <a:cubicBezTo>
                    <a:pt x="307" y="446"/>
                    <a:pt x="311" y="450"/>
                    <a:pt x="311" y="456"/>
                  </a:cubicBezTo>
                  <a:cubicBezTo>
                    <a:pt x="311" y="462"/>
                    <a:pt x="307" y="467"/>
                    <a:pt x="301" y="467"/>
                  </a:cubicBezTo>
                  <a:cubicBezTo>
                    <a:pt x="95" y="467"/>
                    <a:pt x="95" y="467"/>
                    <a:pt x="95" y="467"/>
                  </a:cubicBezTo>
                  <a:cubicBezTo>
                    <a:pt x="89" y="467"/>
                    <a:pt x="84" y="462"/>
                    <a:pt x="84" y="456"/>
                  </a:cubicBezTo>
                  <a:cubicBezTo>
                    <a:pt x="84" y="450"/>
                    <a:pt x="89" y="446"/>
                    <a:pt x="95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6401808" y="3957161"/>
            <a:ext cx="1551881" cy="879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研究思考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参考文献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研究结论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73027" y="1662988"/>
            <a:ext cx="3921555" cy="4079444"/>
            <a:chOff x="2673027" y="1662988"/>
            <a:chExt cx="3921555" cy="4079444"/>
          </a:xfrm>
        </p:grpSpPr>
        <p:grpSp>
          <p:nvGrpSpPr>
            <p:cNvPr id="16" name="组合 15"/>
            <p:cNvGrpSpPr/>
            <p:nvPr/>
          </p:nvGrpSpPr>
          <p:grpSpPr>
            <a:xfrm rot="21302113">
              <a:off x="3881671" y="1662988"/>
              <a:ext cx="1277341" cy="1270828"/>
              <a:chOff x="3094034" y="1143064"/>
              <a:chExt cx="1787764" cy="1778651"/>
            </a:xfrm>
            <a:solidFill>
              <a:schemeClr val="accent1"/>
            </a:solidFill>
          </p:grpSpPr>
          <p:cxnSp>
            <p:nvCxnSpPr>
              <p:cNvPr id="18" name="直接连接符 17"/>
              <p:cNvCxnSpPr>
                <a:endCxn id="20" idx="3"/>
              </p:cNvCxnSpPr>
              <p:nvPr/>
            </p:nvCxnSpPr>
            <p:spPr>
              <a:xfrm rot="297887" flipV="1">
                <a:off x="3094034" y="2229872"/>
                <a:ext cx="844287" cy="600510"/>
              </a:xfrm>
              <a:prstGeom prst="line">
                <a:avLst/>
              </a:prstGeom>
              <a:grpFill/>
              <a:ln w="9525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" name="直接连接符 18"/>
              <p:cNvCxnSpPr>
                <a:stCxn id="20" idx="5"/>
              </p:cNvCxnSpPr>
              <p:nvPr/>
            </p:nvCxnSpPr>
            <p:spPr>
              <a:xfrm rot="297887">
                <a:off x="4139781" y="2298471"/>
                <a:ext cx="742017" cy="623244"/>
              </a:xfrm>
              <a:prstGeom prst="line">
                <a:avLst/>
              </a:prstGeom>
              <a:grpFill/>
              <a:ln w="9525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0" name="椭圆 19"/>
              <p:cNvSpPr/>
              <p:nvPr/>
            </p:nvSpPr>
            <p:spPr>
              <a:xfrm>
                <a:off x="3920179" y="1143064"/>
                <a:ext cx="290506" cy="1317397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zh-CN" altLang="en-US" sz="3300" dirty="0">
                  <a:latin typeface="Nexa Light" panose="02000000000000000000" pitchFamily="50" charset="0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2673027" y="2874019"/>
              <a:ext cx="3921555" cy="28684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2850978" y="3349030"/>
            <a:ext cx="3479002" cy="80111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后。</a:t>
            </a:r>
            <a:endParaRPr lang="en-US" altLang="zh-CN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50978" y="4385423"/>
            <a:ext cx="3479002" cy="80111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后。</a:t>
            </a:r>
            <a:endParaRPr lang="en-US" altLang="zh-CN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410382" y="1981037"/>
            <a:ext cx="2900474" cy="3037018"/>
            <a:chOff x="7410382" y="1981037"/>
            <a:chExt cx="2900474" cy="3037018"/>
          </a:xfrm>
        </p:grpSpPr>
        <p:cxnSp>
          <p:nvCxnSpPr>
            <p:cNvPr id="26" name="直接连接符 25"/>
            <p:cNvCxnSpPr>
              <a:endCxn id="28" idx="3"/>
            </p:cNvCxnSpPr>
            <p:nvPr/>
          </p:nvCxnSpPr>
          <p:spPr>
            <a:xfrm flipV="1">
              <a:off x="8279717" y="2638968"/>
              <a:ext cx="548436" cy="280742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直接连接符 26"/>
            <p:cNvCxnSpPr>
              <a:stCxn id="28" idx="5"/>
            </p:cNvCxnSpPr>
            <p:nvPr/>
          </p:nvCxnSpPr>
          <p:spPr>
            <a:xfrm>
              <a:off x="8925569" y="2630505"/>
              <a:ext cx="513146" cy="292413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椭圆 27"/>
            <p:cNvSpPr/>
            <p:nvPr/>
          </p:nvSpPr>
          <p:spPr>
            <a:xfrm rot="21302113">
              <a:off x="8784248" y="1981037"/>
              <a:ext cx="138287" cy="76704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zh-CN" altLang="en-US" sz="3300" dirty="0">
                <a:latin typeface="Nexa Light" panose="02000000000000000000" pitchFamily="50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410382" y="2896509"/>
              <a:ext cx="2900474" cy="21215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7577686" y="3199155"/>
            <a:ext cx="2565866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保留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1690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研究不足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798441" y="2155698"/>
            <a:ext cx="1700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添加文本标题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798441" y="2448026"/>
            <a:ext cx="2161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您的内容打在这里，或者通过复制您的文本后在此框中您的内容打在这里，或者通过复制您的文本后在此框中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Freeform 99"/>
          <p:cNvSpPr>
            <a:spLocks noChangeAspect="1" noEditPoints="1" noChangeArrowheads="1"/>
          </p:cNvSpPr>
          <p:nvPr/>
        </p:nvSpPr>
        <p:spPr bwMode="auto">
          <a:xfrm>
            <a:off x="2237450" y="2155698"/>
            <a:ext cx="492501" cy="508917"/>
          </a:xfrm>
          <a:custGeom>
            <a:avLst/>
            <a:gdLst>
              <a:gd name="T0" fmla="*/ 35 w 89"/>
              <a:gd name="T1" fmla="*/ 11 h 92"/>
              <a:gd name="T2" fmla="*/ 56 w 89"/>
              <a:gd name="T3" fmla="*/ 11 h 92"/>
              <a:gd name="T4" fmla="*/ 70 w 89"/>
              <a:gd name="T5" fmla="*/ 10 h 92"/>
              <a:gd name="T6" fmla="*/ 70 w 89"/>
              <a:gd name="T7" fmla="*/ 27 h 92"/>
              <a:gd name="T8" fmla="*/ 70 w 89"/>
              <a:gd name="T9" fmla="*/ 10 h 92"/>
              <a:gd name="T10" fmla="*/ 30 w 89"/>
              <a:gd name="T11" fmla="*/ 55 h 92"/>
              <a:gd name="T12" fmla="*/ 32 w 89"/>
              <a:gd name="T13" fmla="*/ 85 h 92"/>
              <a:gd name="T14" fmla="*/ 22 w 89"/>
              <a:gd name="T15" fmla="*/ 59 h 92"/>
              <a:gd name="T16" fmla="*/ 17 w 89"/>
              <a:gd name="T17" fmla="*/ 85 h 92"/>
              <a:gd name="T18" fmla="*/ 11 w 89"/>
              <a:gd name="T19" fmla="*/ 55 h 92"/>
              <a:gd name="T20" fmla="*/ 4 w 89"/>
              <a:gd name="T21" fmla="*/ 53 h 92"/>
              <a:gd name="T22" fmla="*/ 10 w 89"/>
              <a:gd name="T23" fmla="*/ 28 h 92"/>
              <a:gd name="T24" fmla="*/ 21 w 89"/>
              <a:gd name="T25" fmla="*/ 35 h 92"/>
              <a:gd name="T26" fmla="*/ 31 w 89"/>
              <a:gd name="T27" fmla="*/ 28 h 92"/>
              <a:gd name="T28" fmla="*/ 44 w 89"/>
              <a:gd name="T29" fmla="*/ 24 h 92"/>
              <a:gd name="T30" fmla="*/ 44 w 89"/>
              <a:gd name="T31" fmla="*/ 27 h 92"/>
              <a:gd name="T32" fmla="*/ 45 w 89"/>
              <a:gd name="T33" fmla="*/ 48 h 92"/>
              <a:gd name="T34" fmla="*/ 45 w 89"/>
              <a:gd name="T35" fmla="*/ 48 h 92"/>
              <a:gd name="T36" fmla="*/ 45 w 89"/>
              <a:gd name="T37" fmla="*/ 48 h 92"/>
              <a:gd name="T38" fmla="*/ 47 w 89"/>
              <a:gd name="T39" fmla="*/ 27 h 92"/>
              <a:gd name="T40" fmla="*/ 47 w 89"/>
              <a:gd name="T41" fmla="*/ 24 h 92"/>
              <a:gd name="T42" fmla="*/ 59 w 89"/>
              <a:gd name="T43" fmla="*/ 28 h 92"/>
              <a:gd name="T44" fmla="*/ 70 w 89"/>
              <a:gd name="T45" fmla="*/ 35 h 92"/>
              <a:gd name="T46" fmla="*/ 80 w 89"/>
              <a:gd name="T47" fmla="*/ 28 h 92"/>
              <a:gd name="T48" fmla="*/ 85 w 89"/>
              <a:gd name="T49" fmla="*/ 51 h 92"/>
              <a:gd name="T50" fmla="*/ 79 w 89"/>
              <a:gd name="T51" fmla="*/ 55 h 92"/>
              <a:gd name="T52" fmla="*/ 80 w 89"/>
              <a:gd name="T53" fmla="*/ 85 h 92"/>
              <a:gd name="T54" fmla="*/ 71 w 89"/>
              <a:gd name="T55" fmla="*/ 59 h 92"/>
              <a:gd name="T56" fmla="*/ 66 w 89"/>
              <a:gd name="T57" fmla="*/ 85 h 92"/>
              <a:gd name="T58" fmla="*/ 60 w 89"/>
              <a:gd name="T59" fmla="*/ 55 h 92"/>
              <a:gd name="T60" fmla="*/ 57 w 89"/>
              <a:gd name="T61" fmla="*/ 55 h 92"/>
              <a:gd name="T62" fmla="*/ 49 w 89"/>
              <a:gd name="T63" fmla="*/ 92 h 92"/>
              <a:gd name="T64" fmla="*/ 43 w 89"/>
              <a:gd name="T65" fmla="*/ 61 h 92"/>
              <a:gd name="T66" fmla="*/ 32 w 89"/>
              <a:gd name="T67" fmla="*/ 92 h 92"/>
              <a:gd name="T68" fmla="*/ 30 w 89"/>
              <a:gd name="T69" fmla="*/ 52 h 92"/>
              <a:gd name="T70" fmla="*/ 13 w 89"/>
              <a:gd name="T71" fmla="*/ 18 h 92"/>
              <a:gd name="T72" fmla="*/ 29 w 89"/>
              <a:gd name="T73" fmla="*/ 18 h 9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"/>
              <a:gd name="T112" fmla="*/ 0 h 92"/>
              <a:gd name="T113" fmla="*/ 89 w 89"/>
              <a:gd name="T114" fmla="*/ 92 h 9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" h="92">
                <a:moveTo>
                  <a:pt x="45" y="0"/>
                </a:moveTo>
                <a:cubicBezTo>
                  <a:pt x="40" y="0"/>
                  <a:pt x="35" y="5"/>
                  <a:pt x="35" y="11"/>
                </a:cubicBezTo>
                <a:cubicBezTo>
                  <a:pt x="35" y="16"/>
                  <a:pt x="40" y="21"/>
                  <a:pt x="45" y="21"/>
                </a:cubicBezTo>
                <a:cubicBezTo>
                  <a:pt x="51" y="21"/>
                  <a:pt x="56" y="16"/>
                  <a:pt x="56" y="11"/>
                </a:cubicBezTo>
                <a:cubicBezTo>
                  <a:pt x="56" y="5"/>
                  <a:pt x="51" y="0"/>
                  <a:pt x="45" y="0"/>
                </a:cubicBezTo>
                <a:close/>
                <a:moveTo>
                  <a:pt x="70" y="10"/>
                </a:moveTo>
                <a:cubicBezTo>
                  <a:pt x="65" y="10"/>
                  <a:pt x="61" y="14"/>
                  <a:pt x="61" y="18"/>
                </a:cubicBezTo>
                <a:cubicBezTo>
                  <a:pt x="61" y="23"/>
                  <a:pt x="65" y="27"/>
                  <a:pt x="70" y="27"/>
                </a:cubicBezTo>
                <a:cubicBezTo>
                  <a:pt x="74" y="27"/>
                  <a:pt x="78" y="23"/>
                  <a:pt x="78" y="18"/>
                </a:cubicBezTo>
                <a:cubicBezTo>
                  <a:pt x="78" y="14"/>
                  <a:pt x="74" y="10"/>
                  <a:pt x="70" y="10"/>
                </a:cubicBezTo>
                <a:close/>
                <a:moveTo>
                  <a:pt x="30" y="52"/>
                </a:moveTo>
                <a:cubicBezTo>
                  <a:pt x="30" y="55"/>
                  <a:pt x="30" y="55"/>
                  <a:pt x="3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2" y="85"/>
                  <a:pt x="32" y="85"/>
                  <a:pt x="32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2" y="59"/>
                  <a:pt x="22" y="59"/>
                  <a:pt x="22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7" y="85"/>
                  <a:pt x="17" y="85"/>
                  <a:pt x="17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1" y="55"/>
                  <a:pt x="11" y="55"/>
                  <a:pt x="11" y="55"/>
                </a:cubicBezTo>
                <a:cubicBezTo>
                  <a:pt x="10" y="43"/>
                  <a:pt x="10" y="43"/>
                  <a:pt x="10" y="43"/>
                </a:cubicBezTo>
                <a:cubicBezTo>
                  <a:pt x="4" y="53"/>
                  <a:pt x="4" y="53"/>
                  <a:pt x="4" y="53"/>
                </a:cubicBezTo>
                <a:cubicBezTo>
                  <a:pt x="0" y="50"/>
                  <a:pt x="0" y="50"/>
                  <a:pt x="0" y="50"/>
                </a:cubicBezTo>
                <a:cubicBezTo>
                  <a:pt x="10" y="28"/>
                  <a:pt x="10" y="28"/>
                  <a:pt x="10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21" y="35"/>
                  <a:pt x="21" y="35"/>
                  <a:pt x="21" y="35"/>
                </a:cubicBezTo>
                <a:cubicBezTo>
                  <a:pt x="26" y="28"/>
                  <a:pt x="26" y="28"/>
                  <a:pt x="26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33" y="24"/>
                  <a:pt x="33" y="24"/>
                  <a:pt x="33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3" y="25"/>
                  <a:pt x="43" y="25"/>
                  <a:pt x="43" y="25"/>
                </a:cubicBezTo>
                <a:cubicBezTo>
                  <a:pt x="44" y="27"/>
                  <a:pt x="44" y="27"/>
                  <a:pt x="44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9" y="44"/>
                  <a:pt x="49" y="44"/>
                  <a:pt x="49" y="44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5"/>
                  <a:pt x="48" y="25"/>
                  <a:pt x="48" y="25"/>
                </a:cubicBezTo>
                <a:cubicBezTo>
                  <a:pt x="47" y="24"/>
                  <a:pt x="47" y="24"/>
                  <a:pt x="47" y="24"/>
                </a:cubicBezTo>
                <a:cubicBezTo>
                  <a:pt x="58" y="24"/>
                  <a:pt x="58" y="24"/>
                  <a:pt x="58" y="24"/>
                </a:cubicBezTo>
                <a:cubicBezTo>
                  <a:pt x="59" y="28"/>
                  <a:pt x="59" y="28"/>
                  <a:pt x="59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70" y="35"/>
                  <a:pt x="70" y="35"/>
                  <a:pt x="70" y="35"/>
                </a:cubicBezTo>
                <a:cubicBezTo>
                  <a:pt x="75" y="28"/>
                  <a:pt x="75" y="28"/>
                  <a:pt x="75" y="28"/>
                </a:cubicBezTo>
                <a:cubicBezTo>
                  <a:pt x="80" y="28"/>
                  <a:pt x="80" y="28"/>
                  <a:pt x="80" y="28"/>
                </a:cubicBezTo>
                <a:cubicBezTo>
                  <a:pt x="89" y="48"/>
                  <a:pt x="89" y="48"/>
                  <a:pt x="89" y="48"/>
                </a:cubicBezTo>
                <a:cubicBezTo>
                  <a:pt x="85" y="51"/>
                  <a:pt x="85" y="51"/>
                  <a:pt x="85" y="5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55"/>
                  <a:pt x="79" y="55"/>
                  <a:pt x="79" y="55"/>
                </a:cubicBezTo>
                <a:cubicBezTo>
                  <a:pt x="79" y="55"/>
                  <a:pt x="79" y="55"/>
                  <a:pt x="79" y="55"/>
                </a:cubicBezTo>
                <a:cubicBezTo>
                  <a:pt x="80" y="85"/>
                  <a:pt x="80" y="85"/>
                  <a:pt x="80" y="85"/>
                </a:cubicBezTo>
                <a:cubicBezTo>
                  <a:pt x="72" y="85"/>
                  <a:pt x="72" y="85"/>
                  <a:pt x="72" y="85"/>
                </a:cubicBezTo>
                <a:cubicBezTo>
                  <a:pt x="71" y="59"/>
                  <a:pt x="71" y="59"/>
                  <a:pt x="71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85"/>
                  <a:pt x="66" y="85"/>
                  <a:pt x="66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60" y="55"/>
                  <a:pt x="60" y="55"/>
                  <a:pt x="60" y="55"/>
                </a:cubicBezTo>
                <a:cubicBezTo>
                  <a:pt x="60" y="53"/>
                  <a:pt x="60" y="53"/>
                  <a:pt x="60" y="53"/>
                </a:cubicBezTo>
                <a:cubicBezTo>
                  <a:pt x="57" y="55"/>
                  <a:pt x="57" y="55"/>
                  <a:pt x="57" y="55"/>
                </a:cubicBezTo>
                <a:cubicBezTo>
                  <a:pt x="58" y="92"/>
                  <a:pt x="58" y="92"/>
                  <a:pt x="58" y="92"/>
                </a:cubicBezTo>
                <a:cubicBezTo>
                  <a:pt x="49" y="92"/>
                  <a:pt x="49" y="92"/>
                  <a:pt x="49" y="92"/>
                </a:cubicBezTo>
                <a:cubicBezTo>
                  <a:pt x="47" y="61"/>
                  <a:pt x="47" y="61"/>
                  <a:pt x="47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2" y="92"/>
                  <a:pt x="42" y="92"/>
                  <a:pt x="42" y="92"/>
                </a:cubicBezTo>
                <a:cubicBezTo>
                  <a:pt x="32" y="92"/>
                  <a:pt x="32" y="92"/>
                  <a:pt x="32" y="92"/>
                </a:cubicBezTo>
                <a:cubicBezTo>
                  <a:pt x="34" y="55"/>
                  <a:pt x="34" y="55"/>
                  <a:pt x="34" y="55"/>
                </a:cubicBezTo>
                <a:cubicBezTo>
                  <a:pt x="30" y="52"/>
                  <a:pt x="30" y="52"/>
                  <a:pt x="30" y="52"/>
                </a:cubicBezTo>
                <a:close/>
                <a:moveTo>
                  <a:pt x="21" y="10"/>
                </a:moveTo>
                <a:cubicBezTo>
                  <a:pt x="16" y="10"/>
                  <a:pt x="13" y="14"/>
                  <a:pt x="13" y="18"/>
                </a:cubicBezTo>
                <a:cubicBezTo>
                  <a:pt x="13" y="23"/>
                  <a:pt x="16" y="27"/>
                  <a:pt x="21" y="27"/>
                </a:cubicBezTo>
                <a:cubicBezTo>
                  <a:pt x="25" y="27"/>
                  <a:pt x="29" y="23"/>
                  <a:pt x="29" y="18"/>
                </a:cubicBezTo>
                <a:cubicBezTo>
                  <a:pt x="29" y="14"/>
                  <a:pt x="25" y="10"/>
                  <a:pt x="21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chemeClr val="accent6">
                  <a:lumMod val="75000"/>
                </a:schemeClr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091498" y="3976357"/>
            <a:ext cx="1700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添加文本标题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091498" y="4268685"/>
            <a:ext cx="2161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您的内容打在这里，或者通过复制您的文本后在此框中您的内容打在这里，或者通过复制您的文本后在此框中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8"/>
          <p:cNvSpPr>
            <a:spLocks noChangeAspect="1" noEditPoints="1" noChangeArrowheads="1"/>
          </p:cNvSpPr>
          <p:nvPr/>
        </p:nvSpPr>
        <p:spPr bwMode="auto">
          <a:xfrm>
            <a:off x="5642815" y="4025400"/>
            <a:ext cx="466507" cy="462847"/>
          </a:xfrm>
          <a:custGeom>
            <a:avLst/>
            <a:gdLst>
              <a:gd name="T0" fmla="*/ 39 w 108"/>
              <a:gd name="T1" fmla="*/ 4 h 107"/>
              <a:gd name="T2" fmla="*/ 104 w 108"/>
              <a:gd name="T3" fmla="*/ 38 h 107"/>
              <a:gd name="T4" fmla="*/ 70 w 108"/>
              <a:gd name="T5" fmla="*/ 103 h 107"/>
              <a:gd name="T6" fmla="*/ 30 w 108"/>
              <a:gd name="T7" fmla="*/ 99 h 107"/>
              <a:gd name="T8" fmla="*/ 5 w 108"/>
              <a:gd name="T9" fmla="*/ 69 h 107"/>
              <a:gd name="T10" fmla="*/ 95 w 108"/>
              <a:gd name="T11" fmla="*/ 61 h 107"/>
              <a:gd name="T12" fmla="*/ 90 w 108"/>
              <a:gd name="T13" fmla="*/ 45 h 107"/>
              <a:gd name="T14" fmla="*/ 79 w 108"/>
              <a:gd name="T15" fmla="*/ 42 h 107"/>
              <a:gd name="T16" fmla="*/ 74 w 108"/>
              <a:gd name="T17" fmla="*/ 35 h 107"/>
              <a:gd name="T18" fmla="*/ 78 w 108"/>
              <a:gd name="T19" fmla="*/ 25 h 107"/>
              <a:gd name="T20" fmla="*/ 72 w 108"/>
              <a:gd name="T21" fmla="*/ 24 h 107"/>
              <a:gd name="T22" fmla="*/ 69 w 108"/>
              <a:gd name="T23" fmla="*/ 31 h 107"/>
              <a:gd name="T24" fmla="*/ 66 w 108"/>
              <a:gd name="T25" fmla="*/ 25 h 107"/>
              <a:gd name="T26" fmla="*/ 65 w 108"/>
              <a:gd name="T27" fmla="*/ 15 h 107"/>
              <a:gd name="T28" fmla="*/ 57 w 108"/>
              <a:gd name="T29" fmla="*/ 13 h 107"/>
              <a:gd name="T30" fmla="*/ 46 w 108"/>
              <a:gd name="T31" fmla="*/ 15 h 107"/>
              <a:gd name="T32" fmla="*/ 40 w 108"/>
              <a:gd name="T33" fmla="*/ 23 h 107"/>
              <a:gd name="T34" fmla="*/ 36 w 108"/>
              <a:gd name="T35" fmla="*/ 20 h 107"/>
              <a:gd name="T36" fmla="*/ 31 w 108"/>
              <a:gd name="T37" fmla="*/ 28 h 107"/>
              <a:gd name="T38" fmla="*/ 25 w 108"/>
              <a:gd name="T39" fmla="*/ 31 h 107"/>
              <a:gd name="T40" fmla="*/ 29 w 108"/>
              <a:gd name="T41" fmla="*/ 34 h 107"/>
              <a:gd name="T42" fmla="*/ 34 w 108"/>
              <a:gd name="T43" fmla="*/ 29 h 107"/>
              <a:gd name="T44" fmla="*/ 39 w 108"/>
              <a:gd name="T45" fmla="*/ 35 h 107"/>
              <a:gd name="T46" fmla="*/ 33 w 108"/>
              <a:gd name="T47" fmla="*/ 40 h 107"/>
              <a:gd name="T48" fmla="*/ 32 w 108"/>
              <a:gd name="T49" fmla="*/ 46 h 107"/>
              <a:gd name="T50" fmla="*/ 30 w 108"/>
              <a:gd name="T51" fmla="*/ 52 h 107"/>
              <a:gd name="T52" fmla="*/ 22 w 108"/>
              <a:gd name="T53" fmla="*/ 52 h 107"/>
              <a:gd name="T54" fmla="*/ 24 w 108"/>
              <a:gd name="T55" fmla="*/ 60 h 107"/>
              <a:gd name="T56" fmla="*/ 26 w 108"/>
              <a:gd name="T57" fmla="*/ 60 h 107"/>
              <a:gd name="T58" fmla="*/ 32 w 108"/>
              <a:gd name="T59" fmla="*/ 64 h 107"/>
              <a:gd name="T60" fmla="*/ 38 w 108"/>
              <a:gd name="T61" fmla="*/ 66 h 107"/>
              <a:gd name="T62" fmla="*/ 46 w 108"/>
              <a:gd name="T63" fmla="*/ 62 h 107"/>
              <a:gd name="T64" fmla="*/ 56 w 108"/>
              <a:gd name="T65" fmla="*/ 63 h 107"/>
              <a:gd name="T66" fmla="*/ 62 w 108"/>
              <a:gd name="T67" fmla="*/ 66 h 107"/>
              <a:gd name="T68" fmla="*/ 71 w 108"/>
              <a:gd name="T69" fmla="*/ 66 h 107"/>
              <a:gd name="T70" fmla="*/ 72 w 108"/>
              <a:gd name="T71" fmla="*/ 73 h 107"/>
              <a:gd name="T72" fmla="*/ 69 w 108"/>
              <a:gd name="T73" fmla="*/ 79 h 107"/>
              <a:gd name="T74" fmla="*/ 68 w 108"/>
              <a:gd name="T75" fmla="*/ 85 h 107"/>
              <a:gd name="T76" fmla="*/ 64 w 108"/>
              <a:gd name="T77" fmla="*/ 90 h 107"/>
              <a:gd name="T78" fmla="*/ 61 w 108"/>
              <a:gd name="T79" fmla="*/ 94 h 107"/>
              <a:gd name="T80" fmla="*/ 91 w 108"/>
              <a:gd name="T81" fmla="*/ 73 h 107"/>
              <a:gd name="T82" fmla="*/ 52 w 108"/>
              <a:gd name="T83" fmla="*/ 94 h 107"/>
              <a:gd name="T84" fmla="*/ 45 w 108"/>
              <a:gd name="T85" fmla="*/ 84 h 107"/>
              <a:gd name="T86" fmla="*/ 41 w 108"/>
              <a:gd name="T87" fmla="*/ 80 h 107"/>
              <a:gd name="T88" fmla="*/ 36 w 108"/>
              <a:gd name="T89" fmla="*/ 75 h 107"/>
              <a:gd name="T90" fmla="*/ 38 w 108"/>
              <a:gd name="T91" fmla="*/ 67 h 107"/>
              <a:gd name="T92" fmla="*/ 29 w 108"/>
              <a:gd name="T93" fmla="*/ 64 h 107"/>
              <a:gd name="T94" fmla="*/ 20 w 108"/>
              <a:gd name="T95" fmla="*/ 62 h 107"/>
              <a:gd name="T96" fmla="*/ 13 w 108"/>
              <a:gd name="T97" fmla="*/ 56 h 107"/>
              <a:gd name="T98" fmla="*/ 35 w 108"/>
              <a:gd name="T99" fmla="*/ 90 h 10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8"/>
              <a:gd name="T151" fmla="*/ 0 h 107"/>
              <a:gd name="T152" fmla="*/ 108 w 108"/>
              <a:gd name="T153" fmla="*/ 107 h 10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8" h="107">
                <a:moveTo>
                  <a:pt x="39" y="4"/>
                </a:move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53" y="0"/>
                  <a:pt x="67" y="2"/>
                  <a:pt x="78" y="8"/>
                </a:cubicBezTo>
                <a:cubicBezTo>
                  <a:pt x="90" y="14"/>
                  <a:pt x="99" y="24"/>
                  <a:pt x="103" y="38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8" y="52"/>
                  <a:pt x="106" y="66"/>
                  <a:pt x="100" y="78"/>
                </a:cubicBezTo>
                <a:cubicBezTo>
                  <a:pt x="94" y="89"/>
                  <a:pt x="83" y="99"/>
                  <a:pt x="70" y="103"/>
                </a:cubicBezTo>
                <a:cubicBezTo>
                  <a:pt x="70" y="103"/>
                  <a:pt x="70" y="103"/>
                  <a:pt x="70" y="103"/>
                </a:cubicBezTo>
                <a:cubicBezTo>
                  <a:pt x="69" y="103"/>
                  <a:pt x="69" y="103"/>
                  <a:pt x="69" y="103"/>
                </a:cubicBezTo>
                <a:cubicBezTo>
                  <a:pt x="56" y="107"/>
                  <a:pt x="42" y="106"/>
                  <a:pt x="30" y="99"/>
                </a:cubicBezTo>
                <a:cubicBezTo>
                  <a:pt x="18" y="93"/>
                  <a:pt x="9" y="83"/>
                  <a:pt x="5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0" y="55"/>
                  <a:pt x="2" y="41"/>
                  <a:pt x="8" y="29"/>
                </a:cubicBezTo>
                <a:cubicBezTo>
                  <a:pt x="15" y="18"/>
                  <a:pt x="25" y="8"/>
                  <a:pt x="39" y="4"/>
                </a:cubicBezTo>
                <a:close/>
                <a:moveTo>
                  <a:pt x="95" y="61"/>
                </a:moveTo>
                <a:cubicBezTo>
                  <a:pt x="92" y="54"/>
                  <a:pt x="92" y="54"/>
                  <a:pt x="92" y="54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5"/>
                  <a:pt x="90" y="45"/>
                  <a:pt x="90" y="45"/>
                </a:cubicBezTo>
                <a:cubicBezTo>
                  <a:pt x="84" y="47"/>
                  <a:pt x="84" y="47"/>
                  <a:pt x="84" y="47"/>
                </a:cubicBezTo>
                <a:cubicBezTo>
                  <a:pt x="81" y="46"/>
                  <a:pt x="81" y="46"/>
                  <a:pt x="81" y="46"/>
                </a:cubicBezTo>
                <a:cubicBezTo>
                  <a:pt x="81" y="46"/>
                  <a:pt x="79" y="43"/>
                  <a:pt x="79" y="42"/>
                </a:cubicBezTo>
                <a:cubicBezTo>
                  <a:pt x="79" y="41"/>
                  <a:pt x="77" y="40"/>
                  <a:pt x="77" y="40"/>
                </a:cubicBezTo>
                <a:cubicBezTo>
                  <a:pt x="75" y="38"/>
                  <a:pt x="75" y="38"/>
                  <a:pt x="75" y="38"/>
                </a:cubicBezTo>
                <a:cubicBezTo>
                  <a:pt x="74" y="35"/>
                  <a:pt x="74" y="35"/>
                  <a:pt x="74" y="35"/>
                </a:cubicBezTo>
                <a:cubicBezTo>
                  <a:pt x="75" y="27"/>
                  <a:pt x="75" y="27"/>
                  <a:pt x="75" y="27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26"/>
                  <a:pt x="78" y="25"/>
                  <a:pt x="78" y="25"/>
                </a:cubicBezTo>
                <a:cubicBezTo>
                  <a:pt x="79" y="25"/>
                  <a:pt x="79" y="23"/>
                  <a:pt x="79" y="23"/>
                </a:cubicBezTo>
                <a:cubicBezTo>
                  <a:pt x="79" y="23"/>
                  <a:pt x="77" y="23"/>
                  <a:pt x="76" y="23"/>
                </a:cubicBezTo>
                <a:cubicBezTo>
                  <a:pt x="75" y="23"/>
                  <a:pt x="73" y="24"/>
                  <a:pt x="72" y="24"/>
                </a:cubicBezTo>
                <a:cubicBezTo>
                  <a:pt x="71" y="25"/>
                  <a:pt x="73" y="27"/>
                  <a:pt x="73" y="27"/>
                </a:cubicBezTo>
                <a:cubicBezTo>
                  <a:pt x="72" y="31"/>
                  <a:pt x="72" y="31"/>
                  <a:pt x="72" y="31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29"/>
                  <a:pt x="69" y="29"/>
                  <a:pt x="69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5"/>
                  <a:pt x="66" y="25"/>
                  <a:pt x="66" y="25"/>
                </a:cubicBezTo>
                <a:cubicBezTo>
                  <a:pt x="67" y="21"/>
                  <a:pt x="67" y="21"/>
                  <a:pt x="67" y="21"/>
                </a:cubicBezTo>
                <a:cubicBezTo>
                  <a:pt x="64" y="18"/>
                  <a:pt x="64" y="18"/>
                  <a:pt x="64" y="18"/>
                </a:cubicBezTo>
                <a:cubicBezTo>
                  <a:pt x="65" y="15"/>
                  <a:pt x="65" y="15"/>
                  <a:pt x="65" y="15"/>
                </a:cubicBezTo>
                <a:cubicBezTo>
                  <a:pt x="58" y="17"/>
                  <a:pt x="58" y="17"/>
                  <a:pt x="58" y="17"/>
                </a:cubicBezTo>
                <a:cubicBezTo>
                  <a:pt x="56" y="16"/>
                  <a:pt x="56" y="16"/>
                  <a:pt x="56" y="16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2"/>
                  <a:pt x="58" y="12"/>
                  <a:pt x="58" y="12"/>
                </a:cubicBezTo>
                <a:cubicBezTo>
                  <a:pt x="54" y="12"/>
                  <a:pt x="49" y="12"/>
                  <a:pt x="44" y="14"/>
                </a:cubicBezTo>
                <a:cubicBezTo>
                  <a:pt x="46" y="15"/>
                  <a:pt x="46" y="15"/>
                  <a:pt x="46" y="15"/>
                </a:cubicBezTo>
                <a:cubicBezTo>
                  <a:pt x="46" y="15"/>
                  <a:pt x="46" y="21"/>
                  <a:pt x="45" y="21"/>
                </a:cubicBezTo>
                <a:cubicBezTo>
                  <a:pt x="45" y="22"/>
                  <a:pt x="43" y="22"/>
                  <a:pt x="43" y="22"/>
                </a:cubicBezTo>
                <a:cubicBezTo>
                  <a:pt x="40" y="23"/>
                  <a:pt x="40" y="23"/>
                  <a:pt x="40" y="23"/>
                </a:cubicBezTo>
                <a:cubicBezTo>
                  <a:pt x="39" y="18"/>
                  <a:pt x="39" y="18"/>
                  <a:pt x="39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6" y="20"/>
                  <a:pt x="36" y="20"/>
                  <a:pt x="36" y="20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8"/>
                  <a:pt x="34" y="28"/>
                  <a:pt x="34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30"/>
                  <a:pt x="26" y="30"/>
                  <a:pt x="26" y="30"/>
                </a:cubicBezTo>
                <a:cubicBezTo>
                  <a:pt x="25" y="31"/>
                  <a:pt x="25" y="31"/>
                  <a:pt x="25" y="31"/>
                </a:cubicBezTo>
                <a:cubicBezTo>
                  <a:pt x="26" y="34"/>
                  <a:pt x="26" y="34"/>
                  <a:pt x="26" y="34"/>
                </a:cubicBezTo>
                <a:cubicBezTo>
                  <a:pt x="28" y="36"/>
                  <a:pt x="28" y="36"/>
                  <a:pt x="28" y="36"/>
                </a:cubicBezTo>
                <a:cubicBezTo>
                  <a:pt x="29" y="34"/>
                  <a:pt x="29" y="34"/>
                  <a:pt x="29" y="34"/>
                </a:cubicBezTo>
                <a:cubicBezTo>
                  <a:pt x="29" y="31"/>
                  <a:pt x="29" y="31"/>
                  <a:pt x="29" y="31"/>
                </a:cubicBezTo>
                <a:cubicBezTo>
                  <a:pt x="31" y="30"/>
                  <a:pt x="31" y="30"/>
                  <a:pt x="31" y="30"/>
                </a:cubicBezTo>
                <a:cubicBezTo>
                  <a:pt x="34" y="29"/>
                  <a:pt x="34" y="29"/>
                  <a:pt x="34" y="29"/>
                </a:cubicBezTo>
                <a:cubicBezTo>
                  <a:pt x="36" y="31"/>
                  <a:pt x="36" y="31"/>
                  <a:pt x="36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40" y="35"/>
                  <a:pt x="39" y="35"/>
                </a:cubicBezTo>
                <a:cubicBezTo>
                  <a:pt x="35" y="36"/>
                  <a:pt x="35" y="36"/>
                  <a:pt x="35" y="36"/>
                </a:cubicBezTo>
                <a:cubicBezTo>
                  <a:pt x="35" y="36"/>
                  <a:pt x="38" y="39"/>
                  <a:pt x="36" y="39"/>
                </a:cubicBezTo>
                <a:cubicBezTo>
                  <a:pt x="33" y="40"/>
                  <a:pt x="33" y="40"/>
                  <a:pt x="33" y="40"/>
                </a:cubicBezTo>
                <a:cubicBezTo>
                  <a:pt x="31" y="44"/>
                  <a:pt x="31" y="44"/>
                  <a:pt x="31" y="44"/>
                </a:cubicBezTo>
                <a:cubicBezTo>
                  <a:pt x="33" y="43"/>
                  <a:pt x="33" y="43"/>
                  <a:pt x="33" y="43"/>
                </a:cubicBezTo>
                <a:cubicBezTo>
                  <a:pt x="32" y="46"/>
                  <a:pt x="32" y="46"/>
                  <a:pt x="32" y="46"/>
                </a:cubicBezTo>
                <a:cubicBezTo>
                  <a:pt x="31" y="48"/>
                  <a:pt x="31" y="48"/>
                  <a:pt x="31" y="48"/>
                </a:cubicBezTo>
                <a:cubicBezTo>
                  <a:pt x="31" y="48"/>
                  <a:pt x="31" y="51"/>
                  <a:pt x="32" y="52"/>
                </a:cubicBezTo>
                <a:cubicBezTo>
                  <a:pt x="32" y="52"/>
                  <a:pt x="31" y="52"/>
                  <a:pt x="30" y="52"/>
                </a:cubicBezTo>
                <a:cubicBezTo>
                  <a:pt x="29" y="53"/>
                  <a:pt x="28" y="49"/>
                  <a:pt x="28" y="49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52"/>
                  <a:pt x="22" y="52"/>
                  <a:pt x="22" y="52"/>
                </a:cubicBezTo>
                <a:cubicBezTo>
                  <a:pt x="21" y="56"/>
                  <a:pt x="21" y="56"/>
                  <a:pt x="21" y="56"/>
                </a:cubicBezTo>
                <a:cubicBezTo>
                  <a:pt x="22" y="59"/>
                  <a:pt x="22" y="59"/>
                  <a:pt x="22" y="59"/>
                </a:cubicBezTo>
                <a:cubicBezTo>
                  <a:pt x="24" y="60"/>
                  <a:pt x="24" y="60"/>
                  <a:pt x="24" y="60"/>
                </a:cubicBezTo>
                <a:cubicBezTo>
                  <a:pt x="24" y="57"/>
                  <a:pt x="24" y="57"/>
                  <a:pt x="24" y="57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1" y="62"/>
                  <a:pt x="31" y="62"/>
                  <a:pt x="31" y="62"/>
                </a:cubicBezTo>
                <a:cubicBezTo>
                  <a:pt x="32" y="64"/>
                  <a:pt x="32" y="64"/>
                  <a:pt x="32" y="64"/>
                </a:cubicBezTo>
                <a:cubicBezTo>
                  <a:pt x="34" y="66"/>
                  <a:pt x="34" y="66"/>
                  <a:pt x="34" y="66"/>
                </a:cubicBezTo>
                <a:cubicBezTo>
                  <a:pt x="38" y="67"/>
                  <a:pt x="38" y="67"/>
                  <a:pt x="38" y="67"/>
                </a:cubicBezTo>
                <a:cubicBezTo>
                  <a:pt x="38" y="67"/>
                  <a:pt x="38" y="66"/>
                  <a:pt x="38" y="66"/>
                </a:cubicBezTo>
                <a:cubicBezTo>
                  <a:pt x="39" y="65"/>
                  <a:pt x="38" y="65"/>
                  <a:pt x="40" y="64"/>
                </a:cubicBezTo>
                <a:cubicBezTo>
                  <a:pt x="41" y="63"/>
                  <a:pt x="44" y="62"/>
                  <a:pt x="44" y="62"/>
                </a:cubicBezTo>
                <a:cubicBezTo>
                  <a:pt x="45" y="62"/>
                  <a:pt x="45" y="62"/>
                  <a:pt x="46" y="62"/>
                </a:cubicBezTo>
                <a:cubicBezTo>
                  <a:pt x="47" y="62"/>
                  <a:pt x="48" y="62"/>
                  <a:pt x="48" y="62"/>
                </a:cubicBezTo>
                <a:cubicBezTo>
                  <a:pt x="49" y="62"/>
                  <a:pt x="50" y="61"/>
                  <a:pt x="51" y="62"/>
                </a:cubicBezTo>
                <a:cubicBezTo>
                  <a:pt x="52" y="62"/>
                  <a:pt x="55" y="62"/>
                  <a:pt x="56" y="63"/>
                </a:cubicBezTo>
                <a:cubicBezTo>
                  <a:pt x="56" y="63"/>
                  <a:pt x="57" y="63"/>
                  <a:pt x="57" y="63"/>
                </a:cubicBezTo>
                <a:cubicBezTo>
                  <a:pt x="58" y="64"/>
                  <a:pt x="58" y="64"/>
                  <a:pt x="59" y="65"/>
                </a:cubicBezTo>
                <a:cubicBezTo>
                  <a:pt x="61" y="65"/>
                  <a:pt x="61" y="66"/>
                  <a:pt x="62" y="66"/>
                </a:cubicBezTo>
                <a:cubicBezTo>
                  <a:pt x="64" y="66"/>
                  <a:pt x="65" y="66"/>
                  <a:pt x="66" y="66"/>
                </a:cubicBezTo>
                <a:cubicBezTo>
                  <a:pt x="67" y="66"/>
                  <a:pt x="68" y="66"/>
                  <a:pt x="69" y="66"/>
                </a:cubicBezTo>
                <a:cubicBezTo>
                  <a:pt x="69" y="66"/>
                  <a:pt x="71" y="66"/>
                  <a:pt x="71" y="66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71" y="70"/>
                  <a:pt x="71" y="71"/>
                </a:cubicBezTo>
                <a:cubicBezTo>
                  <a:pt x="72" y="72"/>
                  <a:pt x="72" y="72"/>
                  <a:pt x="72" y="73"/>
                </a:cubicBezTo>
                <a:cubicBezTo>
                  <a:pt x="72" y="74"/>
                  <a:pt x="73" y="75"/>
                  <a:pt x="72" y="76"/>
                </a:cubicBezTo>
                <a:cubicBezTo>
                  <a:pt x="71" y="76"/>
                  <a:pt x="71" y="77"/>
                  <a:pt x="70" y="77"/>
                </a:cubicBezTo>
                <a:cubicBezTo>
                  <a:pt x="70" y="78"/>
                  <a:pt x="70" y="77"/>
                  <a:pt x="69" y="79"/>
                </a:cubicBezTo>
                <a:cubicBezTo>
                  <a:pt x="69" y="80"/>
                  <a:pt x="68" y="81"/>
                  <a:pt x="68" y="81"/>
                </a:cubicBezTo>
                <a:cubicBezTo>
                  <a:pt x="68" y="81"/>
                  <a:pt x="68" y="81"/>
                  <a:pt x="68" y="82"/>
                </a:cubicBezTo>
                <a:cubicBezTo>
                  <a:pt x="68" y="84"/>
                  <a:pt x="69" y="84"/>
                  <a:pt x="68" y="85"/>
                </a:cubicBezTo>
                <a:cubicBezTo>
                  <a:pt x="67" y="86"/>
                  <a:pt x="68" y="87"/>
                  <a:pt x="67" y="88"/>
                </a:cubicBezTo>
                <a:cubicBezTo>
                  <a:pt x="66" y="88"/>
                  <a:pt x="64" y="89"/>
                  <a:pt x="64" y="89"/>
                </a:cubicBezTo>
                <a:cubicBezTo>
                  <a:pt x="64" y="89"/>
                  <a:pt x="64" y="89"/>
                  <a:pt x="64" y="90"/>
                </a:cubicBezTo>
                <a:cubicBezTo>
                  <a:pt x="64" y="91"/>
                  <a:pt x="65" y="91"/>
                  <a:pt x="63" y="92"/>
                </a:cubicBezTo>
                <a:cubicBezTo>
                  <a:pt x="62" y="93"/>
                  <a:pt x="60" y="93"/>
                  <a:pt x="60" y="93"/>
                </a:cubicBezTo>
                <a:cubicBezTo>
                  <a:pt x="60" y="93"/>
                  <a:pt x="61" y="94"/>
                  <a:pt x="61" y="94"/>
                </a:cubicBezTo>
                <a:cubicBezTo>
                  <a:pt x="63" y="94"/>
                  <a:pt x="64" y="94"/>
                  <a:pt x="66" y="93"/>
                </a:cubicBezTo>
                <a:cubicBezTo>
                  <a:pt x="66" y="93"/>
                  <a:pt x="66" y="93"/>
                  <a:pt x="66" y="93"/>
                </a:cubicBezTo>
                <a:cubicBezTo>
                  <a:pt x="77" y="90"/>
                  <a:pt x="86" y="82"/>
                  <a:pt x="91" y="73"/>
                </a:cubicBezTo>
                <a:cubicBezTo>
                  <a:pt x="93" y="69"/>
                  <a:pt x="94" y="65"/>
                  <a:pt x="95" y="61"/>
                </a:cubicBezTo>
                <a:close/>
                <a:moveTo>
                  <a:pt x="53" y="95"/>
                </a:moveTo>
                <a:cubicBezTo>
                  <a:pt x="53" y="94"/>
                  <a:pt x="52" y="94"/>
                  <a:pt x="52" y="94"/>
                </a:cubicBezTo>
                <a:cubicBezTo>
                  <a:pt x="52" y="94"/>
                  <a:pt x="52" y="90"/>
                  <a:pt x="52" y="89"/>
                </a:cubicBezTo>
                <a:cubicBezTo>
                  <a:pt x="52" y="88"/>
                  <a:pt x="49" y="84"/>
                  <a:pt x="49" y="84"/>
                </a:cubicBezTo>
                <a:cubicBezTo>
                  <a:pt x="45" y="84"/>
                  <a:pt x="45" y="84"/>
                  <a:pt x="45" y="84"/>
                </a:cubicBezTo>
                <a:cubicBezTo>
                  <a:pt x="45" y="84"/>
                  <a:pt x="44" y="84"/>
                  <a:pt x="44" y="84"/>
                </a:cubicBezTo>
                <a:cubicBezTo>
                  <a:pt x="44" y="83"/>
                  <a:pt x="41" y="82"/>
                  <a:pt x="41" y="82"/>
                </a:cubicBezTo>
                <a:cubicBezTo>
                  <a:pt x="41" y="82"/>
                  <a:pt x="41" y="81"/>
                  <a:pt x="41" y="80"/>
                </a:cubicBezTo>
                <a:cubicBezTo>
                  <a:pt x="40" y="79"/>
                  <a:pt x="40" y="79"/>
                  <a:pt x="39" y="79"/>
                </a:cubicBezTo>
                <a:cubicBezTo>
                  <a:pt x="38" y="78"/>
                  <a:pt x="38" y="78"/>
                  <a:pt x="37" y="77"/>
                </a:cubicBezTo>
                <a:cubicBezTo>
                  <a:pt x="37" y="76"/>
                  <a:pt x="37" y="76"/>
                  <a:pt x="36" y="75"/>
                </a:cubicBezTo>
                <a:cubicBezTo>
                  <a:pt x="36" y="74"/>
                  <a:pt x="38" y="71"/>
                  <a:pt x="38" y="70"/>
                </a:cubicBezTo>
                <a:cubicBezTo>
                  <a:pt x="38" y="70"/>
                  <a:pt x="37" y="68"/>
                  <a:pt x="37" y="68"/>
                </a:cubicBezTo>
                <a:cubicBezTo>
                  <a:pt x="37" y="68"/>
                  <a:pt x="37" y="68"/>
                  <a:pt x="38" y="67"/>
                </a:cubicBezTo>
                <a:cubicBezTo>
                  <a:pt x="34" y="68"/>
                  <a:pt x="34" y="68"/>
                  <a:pt x="34" y="68"/>
                </a:cubicBezTo>
                <a:cubicBezTo>
                  <a:pt x="31" y="66"/>
                  <a:pt x="31" y="66"/>
                  <a:pt x="31" y="66"/>
                </a:cubicBezTo>
                <a:cubicBezTo>
                  <a:pt x="29" y="64"/>
                  <a:pt x="29" y="64"/>
                  <a:pt x="29" y="64"/>
                </a:cubicBezTo>
                <a:cubicBezTo>
                  <a:pt x="25" y="63"/>
                  <a:pt x="25" y="63"/>
                  <a:pt x="25" y="63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3"/>
                  <a:pt x="21" y="62"/>
                  <a:pt x="20" y="62"/>
                </a:cubicBezTo>
                <a:cubicBezTo>
                  <a:pt x="20" y="61"/>
                  <a:pt x="19" y="61"/>
                  <a:pt x="17" y="60"/>
                </a:cubicBezTo>
                <a:cubicBezTo>
                  <a:pt x="14" y="53"/>
                  <a:pt x="14" y="53"/>
                  <a:pt x="14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3" y="59"/>
                  <a:pt x="14" y="62"/>
                  <a:pt x="15" y="66"/>
                </a:cubicBezTo>
                <a:cubicBezTo>
                  <a:pt x="15" y="66"/>
                  <a:pt x="15" y="66"/>
                  <a:pt x="15" y="66"/>
                </a:cubicBezTo>
                <a:cubicBezTo>
                  <a:pt x="18" y="77"/>
                  <a:pt x="25" y="85"/>
                  <a:pt x="35" y="90"/>
                </a:cubicBezTo>
                <a:cubicBezTo>
                  <a:pt x="40" y="93"/>
                  <a:pt x="47" y="95"/>
                  <a:pt x="53" y="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chemeClr val="accent6">
                  <a:lumMod val="75000"/>
                </a:schemeClr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325235" y="2155698"/>
            <a:ext cx="1700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添加文本标题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325235" y="2448026"/>
            <a:ext cx="2161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您的内容打在这里，或者通过复制您的文本后在此框中您的内容打在这里，或者通过复制您的文本后在此框中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Freeform 36"/>
          <p:cNvSpPr>
            <a:spLocks noEditPoints="1" noChangeArrowheads="1"/>
          </p:cNvSpPr>
          <p:nvPr/>
        </p:nvSpPr>
        <p:spPr bwMode="auto">
          <a:xfrm>
            <a:off x="8836495" y="2208445"/>
            <a:ext cx="466186" cy="466187"/>
          </a:xfrm>
          <a:custGeom>
            <a:avLst/>
            <a:gdLst>
              <a:gd name="T0" fmla="*/ 49 w 97"/>
              <a:gd name="T1" fmla="*/ 0 h 97"/>
              <a:gd name="T2" fmla="*/ 83 w 97"/>
              <a:gd name="T3" fmla="*/ 14 h 97"/>
              <a:gd name="T4" fmla="*/ 97 w 97"/>
              <a:gd name="T5" fmla="*/ 49 h 97"/>
              <a:gd name="T6" fmla="*/ 83 w 97"/>
              <a:gd name="T7" fmla="*/ 83 h 97"/>
              <a:gd name="T8" fmla="*/ 49 w 97"/>
              <a:gd name="T9" fmla="*/ 97 h 97"/>
              <a:gd name="T10" fmla="*/ 14 w 97"/>
              <a:gd name="T11" fmla="*/ 83 h 97"/>
              <a:gd name="T12" fmla="*/ 0 w 97"/>
              <a:gd name="T13" fmla="*/ 49 h 97"/>
              <a:gd name="T14" fmla="*/ 14 w 97"/>
              <a:gd name="T15" fmla="*/ 14 h 97"/>
              <a:gd name="T16" fmla="*/ 49 w 97"/>
              <a:gd name="T17" fmla="*/ 0 h 97"/>
              <a:gd name="T18" fmla="*/ 55 w 97"/>
              <a:gd name="T19" fmla="*/ 47 h 97"/>
              <a:gd name="T20" fmla="*/ 54 w 97"/>
              <a:gd name="T21" fmla="*/ 45 h 97"/>
              <a:gd name="T22" fmla="*/ 68 w 97"/>
              <a:gd name="T23" fmla="*/ 24 h 97"/>
              <a:gd name="T24" fmla="*/ 65 w 97"/>
              <a:gd name="T25" fmla="*/ 21 h 97"/>
              <a:gd name="T26" fmla="*/ 50 w 97"/>
              <a:gd name="T27" fmla="*/ 43 h 97"/>
              <a:gd name="T28" fmla="*/ 45 w 97"/>
              <a:gd name="T29" fmla="*/ 43 h 97"/>
              <a:gd name="T30" fmla="*/ 42 w 97"/>
              <a:gd name="T31" fmla="*/ 52 h 97"/>
              <a:gd name="T32" fmla="*/ 51 w 97"/>
              <a:gd name="T33" fmla="*/ 56 h 97"/>
              <a:gd name="T34" fmla="*/ 52 w 97"/>
              <a:gd name="T35" fmla="*/ 55 h 97"/>
              <a:gd name="T36" fmla="*/ 69 w 97"/>
              <a:gd name="T37" fmla="*/ 61 h 97"/>
              <a:gd name="T38" fmla="*/ 71 w 97"/>
              <a:gd name="T39" fmla="*/ 56 h 97"/>
              <a:gd name="T40" fmla="*/ 55 w 97"/>
              <a:gd name="T41" fmla="*/ 50 h 97"/>
              <a:gd name="T42" fmla="*/ 55 w 97"/>
              <a:gd name="T43" fmla="*/ 47 h 97"/>
              <a:gd name="T44" fmla="*/ 74 w 97"/>
              <a:gd name="T45" fmla="*/ 24 h 97"/>
              <a:gd name="T46" fmla="*/ 49 w 97"/>
              <a:gd name="T47" fmla="*/ 13 h 97"/>
              <a:gd name="T48" fmla="*/ 23 w 97"/>
              <a:gd name="T49" fmla="*/ 24 h 97"/>
              <a:gd name="T50" fmla="*/ 13 w 97"/>
              <a:gd name="T51" fmla="*/ 49 h 97"/>
              <a:gd name="T52" fmla="*/ 23 w 97"/>
              <a:gd name="T53" fmla="*/ 74 h 97"/>
              <a:gd name="T54" fmla="*/ 49 w 97"/>
              <a:gd name="T55" fmla="*/ 84 h 97"/>
              <a:gd name="T56" fmla="*/ 74 w 97"/>
              <a:gd name="T57" fmla="*/ 74 h 97"/>
              <a:gd name="T58" fmla="*/ 84 w 97"/>
              <a:gd name="T59" fmla="*/ 49 h 97"/>
              <a:gd name="T60" fmla="*/ 74 w 97"/>
              <a:gd name="T61" fmla="*/ 24 h 9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7"/>
              <a:gd name="T94" fmla="*/ 0 h 97"/>
              <a:gd name="T95" fmla="*/ 97 w 97"/>
              <a:gd name="T96" fmla="*/ 97 h 9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7" h="97">
                <a:moveTo>
                  <a:pt x="49" y="0"/>
                </a:moveTo>
                <a:cubicBezTo>
                  <a:pt x="62" y="0"/>
                  <a:pt x="74" y="5"/>
                  <a:pt x="83" y="14"/>
                </a:cubicBezTo>
                <a:cubicBezTo>
                  <a:pt x="92" y="23"/>
                  <a:pt x="97" y="35"/>
                  <a:pt x="97" y="49"/>
                </a:cubicBezTo>
                <a:cubicBezTo>
                  <a:pt x="97" y="62"/>
                  <a:pt x="92" y="74"/>
                  <a:pt x="83" y="83"/>
                </a:cubicBezTo>
                <a:cubicBezTo>
                  <a:pt x="74" y="92"/>
                  <a:pt x="62" y="97"/>
                  <a:pt x="49" y="97"/>
                </a:cubicBezTo>
                <a:cubicBezTo>
                  <a:pt x="35" y="97"/>
                  <a:pt x="23" y="92"/>
                  <a:pt x="14" y="83"/>
                </a:cubicBezTo>
                <a:cubicBezTo>
                  <a:pt x="5" y="74"/>
                  <a:pt x="0" y="62"/>
                  <a:pt x="0" y="49"/>
                </a:cubicBezTo>
                <a:cubicBezTo>
                  <a:pt x="0" y="35"/>
                  <a:pt x="5" y="23"/>
                  <a:pt x="14" y="14"/>
                </a:cubicBezTo>
                <a:cubicBezTo>
                  <a:pt x="23" y="5"/>
                  <a:pt x="35" y="0"/>
                  <a:pt x="49" y="0"/>
                </a:cubicBezTo>
                <a:close/>
                <a:moveTo>
                  <a:pt x="55" y="47"/>
                </a:moveTo>
                <a:cubicBezTo>
                  <a:pt x="54" y="46"/>
                  <a:pt x="54" y="45"/>
                  <a:pt x="54" y="45"/>
                </a:cubicBezTo>
                <a:cubicBezTo>
                  <a:pt x="59" y="38"/>
                  <a:pt x="64" y="31"/>
                  <a:pt x="68" y="24"/>
                </a:cubicBezTo>
                <a:cubicBezTo>
                  <a:pt x="67" y="23"/>
                  <a:pt x="66" y="22"/>
                  <a:pt x="65" y="21"/>
                </a:cubicBezTo>
                <a:cubicBezTo>
                  <a:pt x="59" y="28"/>
                  <a:pt x="54" y="35"/>
                  <a:pt x="50" y="43"/>
                </a:cubicBezTo>
                <a:cubicBezTo>
                  <a:pt x="48" y="42"/>
                  <a:pt x="47" y="43"/>
                  <a:pt x="45" y="43"/>
                </a:cubicBezTo>
                <a:cubicBezTo>
                  <a:pt x="42" y="45"/>
                  <a:pt x="40" y="49"/>
                  <a:pt x="42" y="52"/>
                </a:cubicBezTo>
                <a:cubicBezTo>
                  <a:pt x="43" y="56"/>
                  <a:pt x="47" y="58"/>
                  <a:pt x="51" y="56"/>
                </a:cubicBezTo>
                <a:cubicBezTo>
                  <a:pt x="51" y="56"/>
                  <a:pt x="52" y="56"/>
                  <a:pt x="52" y="55"/>
                </a:cubicBezTo>
                <a:cubicBezTo>
                  <a:pt x="58" y="58"/>
                  <a:pt x="63" y="60"/>
                  <a:pt x="69" y="61"/>
                </a:cubicBezTo>
                <a:cubicBezTo>
                  <a:pt x="70" y="59"/>
                  <a:pt x="71" y="58"/>
                  <a:pt x="71" y="56"/>
                </a:cubicBezTo>
                <a:cubicBezTo>
                  <a:pt x="66" y="54"/>
                  <a:pt x="61" y="51"/>
                  <a:pt x="55" y="50"/>
                </a:cubicBezTo>
                <a:cubicBezTo>
                  <a:pt x="55" y="49"/>
                  <a:pt x="55" y="48"/>
                  <a:pt x="55" y="47"/>
                </a:cubicBezTo>
                <a:close/>
                <a:moveTo>
                  <a:pt x="74" y="24"/>
                </a:moveTo>
                <a:cubicBezTo>
                  <a:pt x="67" y="17"/>
                  <a:pt x="58" y="13"/>
                  <a:pt x="49" y="13"/>
                </a:cubicBezTo>
                <a:cubicBezTo>
                  <a:pt x="39" y="13"/>
                  <a:pt x="30" y="17"/>
                  <a:pt x="23" y="24"/>
                </a:cubicBezTo>
                <a:cubicBezTo>
                  <a:pt x="17" y="30"/>
                  <a:pt x="13" y="39"/>
                  <a:pt x="13" y="49"/>
                </a:cubicBezTo>
                <a:cubicBezTo>
                  <a:pt x="13" y="58"/>
                  <a:pt x="17" y="67"/>
                  <a:pt x="23" y="74"/>
                </a:cubicBezTo>
                <a:cubicBezTo>
                  <a:pt x="30" y="80"/>
                  <a:pt x="39" y="84"/>
                  <a:pt x="49" y="84"/>
                </a:cubicBezTo>
                <a:cubicBezTo>
                  <a:pt x="58" y="84"/>
                  <a:pt x="67" y="80"/>
                  <a:pt x="74" y="74"/>
                </a:cubicBezTo>
                <a:cubicBezTo>
                  <a:pt x="80" y="67"/>
                  <a:pt x="84" y="58"/>
                  <a:pt x="84" y="49"/>
                </a:cubicBezTo>
                <a:cubicBezTo>
                  <a:pt x="84" y="39"/>
                  <a:pt x="80" y="30"/>
                  <a:pt x="74" y="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chemeClr val="accent6">
                  <a:lumMod val="75000"/>
                </a:schemeClr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02465" y="3976357"/>
            <a:ext cx="1700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添加文本标题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02465" y="4268685"/>
            <a:ext cx="2161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您的内容打在这里，或者通过复制您的文本后在此框中您的内容打在这里，或者通过复制您的文本后在此框中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39"/>
          <p:cNvSpPr>
            <a:spLocks noEditPoints="1" noChangeArrowheads="1"/>
          </p:cNvSpPr>
          <p:nvPr/>
        </p:nvSpPr>
        <p:spPr bwMode="auto">
          <a:xfrm>
            <a:off x="8945397" y="4025399"/>
            <a:ext cx="370507" cy="508937"/>
          </a:xfrm>
          <a:custGeom>
            <a:avLst/>
            <a:gdLst>
              <a:gd name="T0" fmla="*/ 8 w 77"/>
              <a:gd name="T1" fmla="*/ 0 h 106"/>
              <a:gd name="T2" fmla="*/ 64 w 77"/>
              <a:gd name="T3" fmla="*/ 0 h 106"/>
              <a:gd name="T4" fmla="*/ 73 w 77"/>
              <a:gd name="T5" fmla="*/ 9 h 106"/>
              <a:gd name="T6" fmla="*/ 73 w 77"/>
              <a:gd name="T7" fmla="*/ 62 h 106"/>
              <a:gd name="T8" fmla="*/ 63 w 77"/>
              <a:gd name="T9" fmla="*/ 60 h 106"/>
              <a:gd name="T10" fmla="*/ 63 w 77"/>
              <a:gd name="T11" fmla="*/ 56 h 106"/>
              <a:gd name="T12" fmla="*/ 63 w 77"/>
              <a:gd name="T13" fmla="*/ 11 h 106"/>
              <a:gd name="T14" fmla="*/ 9 w 77"/>
              <a:gd name="T15" fmla="*/ 11 h 106"/>
              <a:gd name="T16" fmla="*/ 9 w 77"/>
              <a:gd name="T17" fmla="*/ 87 h 106"/>
              <a:gd name="T18" fmla="*/ 36 w 77"/>
              <a:gd name="T19" fmla="*/ 87 h 106"/>
              <a:gd name="T20" fmla="*/ 40 w 77"/>
              <a:gd name="T21" fmla="*/ 96 h 106"/>
              <a:gd name="T22" fmla="*/ 8 w 77"/>
              <a:gd name="T23" fmla="*/ 96 h 106"/>
              <a:gd name="T24" fmla="*/ 0 w 77"/>
              <a:gd name="T25" fmla="*/ 88 h 106"/>
              <a:gd name="T26" fmla="*/ 0 w 77"/>
              <a:gd name="T27" fmla="*/ 9 h 106"/>
              <a:gd name="T28" fmla="*/ 8 w 77"/>
              <a:gd name="T29" fmla="*/ 0 h 106"/>
              <a:gd name="T30" fmla="*/ 16 w 77"/>
              <a:gd name="T31" fmla="*/ 47 h 106"/>
              <a:gd name="T32" fmla="*/ 16 w 77"/>
              <a:gd name="T33" fmla="*/ 54 h 106"/>
              <a:gd name="T34" fmla="*/ 36 w 77"/>
              <a:gd name="T35" fmla="*/ 54 h 106"/>
              <a:gd name="T36" fmla="*/ 36 w 77"/>
              <a:gd name="T37" fmla="*/ 47 h 106"/>
              <a:gd name="T38" fmla="*/ 16 w 77"/>
              <a:gd name="T39" fmla="*/ 47 h 106"/>
              <a:gd name="T40" fmla="*/ 16 w 77"/>
              <a:gd name="T41" fmla="*/ 34 h 106"/>
              <a:gd name="T42" fmla="*/ 16 w 77"/>
              <a:gd name="T43" fmla="*/ 41 h 106"/>
              <a:gd name="T44" fmla="*/ 36 w 77"/>
              <a:gd name="T45" fmla="*/ 41 h 106"/>
              <a:gd name="T46" fmla="*/ 36 w 77"/>
              <a:gd name="T47" fmla="*/ 34 h 106"/>
              <a:gd name="T48" fmla="*/ 16 w 77"/>
              <a:gd name="T49" fmla="*/ 34 h 106"/>
              <a:gd name="T50" fmla="*/ 16 w 77"/>
              <a:gd name="T51" fmla="*/ 21 h 106"/>
              <a:gd name="T52" fmla="*/ 16 w 77"/>
              <a:gd name="T53" fmla="*/ 28 h 106"/>
              <a:gd name="T54" fmla="*/ 55 w 77"/>
              <a:gd name="T55" fmla="*/ 28 h 106"/>
              <a:gd name="T56" fmla="*/ 55 w 77"/>
              <a:gd name="T57" fmla="*/ 21 h 106"/>
              <a:gd name="T58" fmla="*/ 16 w 77"/>
              <a:gd name="T59" fmla="*/ 21 h 106"/>
              <a:gd name="T60" fmla="*/ 47 w 77"/>
              <a:gd name="T61" fmla="*/ 42 h 106"/>
              <a:gd name="T62" fmla="*/ 45 w 77"/>
              <a:gd name="T63" fmla="*/ 70 h 106"/>
              <a:gd name="T64" fmla="*/ 43 w 77"/>
              <a:gd name="T65" fmla="*/ 69 h 106"/>
              <a:gd name="T66" fmla="*/ 39 w 77"/>
              <a:gd name="T67" fmla="*/ 71 h 106"/>
              <a:gd name="T68" fmla="*/ 38 w 77"/>
              <a:gd name="T69" fmla="*/ 74 h 106"/>
              <a:gd name="T70" fmla="*/ 48 w 77"/>
              <a:gd name="T71" fmla="*/ 98 h 106"/>
              <a:gd name="T72" fmla="*/ 48 w 77"/>
              <a:gd name="T73" fmla="*/ 106 h 106"/>
              <a:gd name="T74" fmla="*/ 71 w 77"/>
              <a:gd name="T75" fmla="*/ 106 h 106"/>
              <a:gd name="T76" fmla="*/ 71 w 77"/>
              <a:gd name="T77" fmla="*/ 97 h 106"/>
              <a:gd name="T78" fmla="*/ 77 w 77"/>
              <a:gd name="T79" fmla="*/ 73 h 106"/>
              <a:gd name="T80" fmla="*/ 76 w 77"/>
              <a:gd name="T81" fmla="*/ 69 h 106"/>
              <a:gd name="T82" fmla="*/ 71 w 77"/>
              <a:gd name="T83" fmla="*/ 68 h 106"/>
              <a:gd name="T84" fmla="*/ 69 w 77"/>
              <a:gd name="T85" fmla="*/ 70 h 106"/>
              <a:gd name="T86" fmla="*/ 68 w 77"/>
              <a:gd name="T87" fmla="*/ 68 h 106"/>
              <a:gd name="T88" fmla="*/ 64 w 77"/>
              <a:gd name="T89" fmla="*/ 67 h 106"/>
              <a:gd name="T90" fmla="*/ 62 w 77"/>
              <a:gd name="T91" fmla="*/ 68 h 106"/>
              <a:gd name="T92" fmla="*/ 61 w 77"/>
              <a:gd name="T93" fmla="*/ 66 h 106"/>
              <a:gd name="T94" fmla="*/ 57 w 77"/>
              <a:gd name="T95" fmla="*/ 66 h 106"/>
              <a:gd name="T96" fmla="*/ 55 w 77"/>
              <a:gd name="T97" fmla="*/ 41 h 106"/>
              <a:gd name="T98" fmla="*/ 47 w 77"/>
              <a:gd name="T99" fmla="*/ 42 h 106"/>
              <a:gd name="T100" fmla="*/ 25 w 77"/>
              <a:gd name="T101" fmla="*/ 4 h 106"/>
              <a:gd name="T102" fmla="*/ 25 w 77"/>
              <a:gd name="T103" fmla="*/ 7 h 106"/>
              <a:gd name="T104" fmla="*/ 47 w 77"/>
              <a:gd name="T105" fmla="*/ 7 h 106"/>
              <a:gd name="T106" fmla="*/ 47 w 77"/>
              <a:gd name="T107" fmla="*/ 4 h 106"/>
              <a:gd name="T108" fmla="*/ 25 w 77"/>
              <a:gd name="T109" fmla="*/ 4 h 1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7"/>
              <a:gd name="T166" fmla="*/ 0 h 106"/>
              <a:gd name="T167" fmla="*/ 77 w 77"/>
              <a:gd name="T168" fmla="*/ 106 h 1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7" h="106">
                <a:moveTo>
                  <a:pt x="8" y="0"/>
                </a:moveTo>
                <a:cubicBezTo>
                  <a:pt x="64" y="0"/>
                  <a:pt x="64" y="0"/>
                  <a:pt x="64" y="0"/>
                </a:cubicBezTo>
                <a:cubicBezTo>
                  <a:pt x="69" y="0"/>
                  <a:pt x="73" y="4"/>
                  <a:pt x="73" y="9"/>
                </a:cubicBezTo>
                <a:cubicBezTo>
                  <a:pt x="73" y="62"/>
                  <a:pt x="73" y="62"/>
                  <a:pt x="73" y="62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11"/>
                  <a:pt x="63" y="11"/>
                  <a:pt x="63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87"/>
                  <a:pt x="9" y="87"/>
                  <a:pt x="9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40" y="96"/>
                  <a:pt x="40" y="96"/>
                  <a:pt x="40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93"/>
                  <a:pt x="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6" y="47"/>
                </a:moveTo>
                <a:cubicBezTo>
                  <a:pt x="16" y="54"/>
                  <a:pt x="16" y="54"/>
                  <a:pt x="1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16" y="47"/>
                  <a:pt x="16" y="47"/>
                  <a:pt x="16" y="47"/>
                </a:cubicBezTo>
                <a:close/>
                <a:moveTo>
                  <a:pt x="16" y="34"/>
                </a:moveTo>
                <a:cubicBezTo>
                  <a:pt x="16" y="41"/>
                  <a:pt x="16" y="41"/>
                  <a:pt x="1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34"/>
                  <a:pt x="36" y="34"/>
                  <a:pt x="36" y="34"/>
                </a:cubicBezTo>
                <a:cubicBezTo>
                  <a:pt x="16" y="34"/>
                  <a:pt x="16" y="34"/>
                  <a:pt x="16" y="34"/>
                </a:cubicBezTo>
                <a:close/>
                <a:moveTo>
                  <a:pt x="16" y="21"/>
                </a:moveTo>
                <a:cubicBezTo>
                  <a:pt x="16" y="28"/>
                  <a:pt x="16" y="28"/>
                  <a:pt x="16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5" y="21"/>
                  <a:pt x="55" y="21"/>
                  <a:pt x="55" y="21"/>
                </a:cubicBezTo>
                <a:cubicBezTo>
                  <a:pt x="16" y="21"/>
                  <a:pt x="16" y="21"/>
                  <a:pt x="16" y="21"/>
                </a:cubicBezTo>
                <a:close/>
                <a:moveTo>
                  <a:pt x="47" y="42"/>
                </a:moveTo>
                <a:cubicBezTo>
                  <a:pt x="45" y="70"/>
                  <a:pt x="45" y="70"/>
                  <a:pt x="45" y="70"/>
                </a:cubicBezTo>
                <a:cubicBezTo>
                  <a:pt x="43" y="69"/>
                  <a:pt x="43" y="69"/>
                  <a:pt x="43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4"/>
                  <a:pt x="38" y="74"/>
                  <a:pt x="38" y="74"/>
                </a:cubicBezTo>
                <a:cubicBezTo>
                  <a:pt x="48" y="98"/>
                  <a:pt x="48" y="98"/>
                  <a:pt x="48" y="98"/>
                </a:cubicBezTo>
                <a:cubicBezTo>
                  <a:pt x="48" y="106"/>
                  <a:pt x="48" y="106"/>
                  <a:pt x="48" y="106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71" y="97"/>
                  <a:pt x="71" y="97"/>
                  <a:pt x="71" y="97"/>
                </a:cubicBezTo>
                <a:cubicBezTo>
                  <a:pt x="77" y="73"/>
                  <a:pt x="77" y="73"/>
                  <a:pt x="77" y="73"/>
                </a:cubicBezTo>
                <a:cubicBezTo>
                  <a:pt x="76" y="69"/>
                  <a:pt x="76" y="69"/>
                  <a:pt x="76" y="69"/>
                </a:cubicBezTo>
                <a:cubicBezTo>
                  <a:pt x="71" y="68"/>
                  <a:pt x="71" y="68"/>
                  <a:pt x="71" y="68"/>
                </a:cubicBezTo>
                <a:cubicBezTo>
                  <a:pt x="69" y="70"/>
                  <a:pt x="69" y="70"/>
                  <a:pt x="69" y="70"/>
                </a:cubicBezTo>
                <a:cubicBezTo>
                  <a:pt x="68" y="68"/>
                  <a:pt x="68" y="68"/>
                  <a:pt x="68" y="68"/>
                </a:cubicBezTo>
                <a:cubicBezTo>
                  <a:pt x="64" y="67"/>
                  <a:pt x="64" y="67"/>
                  <a:pt x="64" y="67"/>
                </a:cubicBezTo>
                <a:cubicBezTo>
                  <a:pt x="62" y="68"/>
                  <a:pt x="62" y="68"/>
                  <a:pt x="62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55" y="41"/>
                  <a:pt x="55" y="41"/>
                  <a:pt x="55" y="41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25" y="4"/>
                </a:moveTo>
                <a:cubicBezTo>
                  <a:pt x="25" y="7"/>
                  <a:pt x="25" y="7"/>
                  <a:pt x="25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4"/>
                  <a:pt x="47" y="4"/>
                  <a:pt x="47" y="4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chemeClr val="accent6">
                  <a:lumMod val="75000"/>
                </a:schemeClr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775671" y="3976357"/>
            <a:ext cx="1700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添加文本标题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775671" y="4268685"/>
            <a:ext cx="2161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您的内容打在这里，或者通过复制您的文本后在此框中您的内容打在这里，或者通过复制您的文本后在此框中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94"/>
          <p:cNvSpPr>
            <a:spLocks noEditPoints="1" noChangeArrowheads="1"/>
          </p:cNvSpPr>
          <p:nvPr/>
        </p:nvSpPr>
        <p:spPr bwMode="auto">
          <a:xfrm>
            <a:off x="2210764" y="4025399"/>
            <a:ext cx="529295" cy="419365"/>
          </a:xfrm>
          <a:custGeom>
            <a:avLst/>
            <a:gdLst>
              <a:gd name="T0" fmla="*/ 18 w 110"/>
              <a:gd name="T1" fmla="*/ 56 h 87"/>
              <a:gd name="T2" fmla="*/ 24 w 110"/>
              <a:gd name="T3" fmla="*/ 55 h 87"/>
              <a:gd name="T4" fmla="*/ 29 w 110"/>
              <a:gd name="T5" fmla="*/ 58 h 87"/>
              <a:gd name="T6" fmla="*/ 40 w 110"/>
              <a:gd name="T7" fmla="*/ 70 h 87"/>
              <a:gd name="T8" fmla="*/ 34 w 110"/>
              <a:gd name="T9" fmla="*/ 56 h 87"/>
              <a:gd name="T10" fmla="*/ 25 w 110"/>
              <a:gd name="T11" fmla="*/ 42 h 87"/>
              <a:gd name="T12" fmla="*/ 26 w 110"/>
              <a:gd name="T13" fmla="*/ 38 h 87"/>
              <a:gd name="T14" fmla="*/ 33 w 110"/>
              <a:gd name="T15" fmla="*/ 53 h 87"/>
              <a:gd name="T16" fmla="*/ 45 w 110"/>
              <a:gd name="T17" fmla="*/ 46 h 87"/>
              <a:gd name="T18" fmla="*/ 57 w 110"/>
              <a:gd name="T19" fmla="*/ 41 h 87"/>
              <a:gd name="T20" fmla="*/ 56 w 110"/>
              <a:gd name="T21" fmla="*/ 35 h 87"/>
              <a:gd name="T22" fmla="*/ 60 w 110"/>
              <a:gd name="T23" fmla="*/ 30 h 87"/>
              <a:gd name="T24" fmla="*/ 71 w 110"/>
              <a:gd name="T25" fmla="*/ 33 h 87"/>
              <a:gd name="T26" fmla="*/ 70 w 110"/>
              <a:gd name="T27" fmla="*/ 42 h 87"/>
              <a:gd name="T28" fmla="*/ 95 w 110"/>
              <a:gd name="T29" fmla="*/ 31 h 87"/>
              <a:gd name="T30" fmla="*/ 98 w 110"/>
              <a:gd name="T31" fmla="*/ 22 h 87"/>
              <a:gd name="T32" fmla="*/ 109 w 110"/>
              <a:gd name="T33" fmla="*/ 24 h 87"/>
              <a:gd name="T34" fmla="*/ 110 w 110"/>
              <a:gd name="T35" fmla="*/ 30 h 87"/>
              <a:gd name="T36" fmla="*/ 107 w 110"/>
              <a:gd name="T37" fmla="*/ 35 h 87"/>
              <a:gd name="T38" fmla="*/ 83 w 110"/>
              <a:gd name="T39" fmla="*/ 56 h 87"/>
              <a:gd name="T40" fmla="*/ 80 w 110"/>
              <a:gd name="T41" fmla="*/ 66 h 87"/>
              <a:gd name="T42" fmla="*/ 69 w 110"/>
              <a:gd name="T43" fmla="*/ 64 h 87"/>
              <a:gd name="T44" fmla="*/ 68 w 110"/>
              <a:gd name="T45" fmla="*/ 58 h 87"/>
              <a:gd name="T46" fmla="*/ 57 w 110"/>
              <a:gd name="T47" fmla="*/ 57 h 87"/>
              <a:gd name="T48" fmla="*/ 101 w 110"/>
              <a:gd name="T49" fmla="*/ 68 h 87"/>
              <a:gd name="T50" fmla="*/ 71 w 110"/>
              <a:gd name="T51" fmla="*/ 74 h 87"/>
              <a:gd name="T52" fmla="*/ 48 w 110"/>
              <a:gd name="T53" fmla="*/ 80 h 87"/>
              <a:gd name="T54" fmla="*/ 45 w 110"/>
              <a:gd name="T55" fmla="*/ 85 h 87"/>
              <a:gd name="T56" fmla="*/ 34 w 110"/>
              <a:gd name="T57" fmla="*/ 83 h 87"/>
              <a:gd name="T58" fmla="*/ 33 w 110"/>
              <a:gd name="T59" fmla="*/ 76 h 87"/>
              <a:gd name="T60" fmla="*/ 16 w 110"/>
              <a:gd name="T61" fmla="*/ 67 h 87"/>
              <a:gd name="T62" fmla="*/ 16 w 110"/>
              <a:gd name="T63" fmla="*/ 67 h 87"/>
              <a:gd name="T64" fmla="*/ 2 w 110"/>
              <a:gd name="T65" fmla="*/ 25 h 87"/>
              <a:gd name="T66" fmla="*/ 24 w 110"/>
              <a:gd name="T67" fmla="*/ 28 h 87"/>
              <a:gd name="T68" fmla="*/ 38 w 110"/>
              <a:gd name="T69" fmla="*/ 18 h 87"/>
              <a:gd name="T70" fmla="*/ 48 w 110"/>
              <a:gd name="T71" fmla="*/ 29 h 87"/>
              <a:gd name="T72" fmla="*/ 77 w 110"/>
              <a:gd name="T73" fmla="*/ 30 h 87"/>
              <a:gd name="T74" fmla="*/ 98 w 110"/>
              <a:gd name="T75" fmla="*/ 0 h 87"/>
              <a:gd name="T76" fmla="*/ 62 w 110"/>
              <a:gd name="T77" fmla="*/ 18 h 87"/>
              <a:gd name="T78" fmla="*/ 40 w 110"/>
              <a:gd name="T79" fmla="*/ 14 h 87"/>
              <a:gd name="T80" fmla="*/ 26 w 110"/>
              <a:gd name="T81" fmla="*/ 24 h 87"/>
              <a:gd name="T82" fmla="*/ 21 w 110"/>
              <a:gd name="T83" fmla="*/ 20 h 87"/>
              <a:gd name="T84" fmla="*/ 103 w 110"/>
              <a:gd name="T85" fmla="*/ 24 h 87"/>
              <a:gd name="T86" fmla="*/ 98 w 110"/>
              <a:gd name="T87" fmla="*/ 28 h 87"/>
              <a:gd name="T88" fmla="*/ 101 w 110"/>
              <a:gd name="T89" fmla="*/ 33 h 87"/>
              <a:gd name="T90" fmla="*/ 107 w 110"/>
              <a:gd name="T91" fmla="*/ 29 h 87"/>
              <a:gd name="T92" fmla="*/ 80 w 110"/>
              <a:gd name="T93" fmla="*/ 57 h 87"/>
              <a:gd name="T94" fmla="*/ 73 w 110"/>
              <a:gd name="T95" fmla="*/ 55 h 87"/>
              <a:gd name="T96" fmla="*/ 72 w 110"/>
              <a:gd name="T97" fmla="*/ 62 h 87"/>
              <a:gd name="T98" fmla="*/ 78 w 110"/>
              <a:gd name="T99" fmla="*/ 63 h 87"/>
              <a:gd name="T100" fmla="*/ 80 w 110"/>
              <a:gd name="T101" fmla="*/ 57 h 87"/>
              <a:gd name="T102" fmla="*/ 61 w 110"/>
              <a:gd name="T103" fmla="*/ 33 h 87"/>
              <a:gd name="T104" fmla="*/ 60 w 110"/>
              <a:gd name="T105" fmla="*/ 40 h 87"/>
              <a:gd name="T106" fmla="*/ 67 w 110"/>
              <a:gd name="T107" fmla="*/ 41 h 87"/>
              <a:gd name="T108" fmla="*/ 68 w 110"/>
              <a:gd name="T109" fmla="*/ 34 h 87"/>
              <a:gd name="T110" fmla="*/ 41 w 110"/>
              <a:gd name="T111" fmla="*/ 74 h 87"/>
              <a:gd name="T112" fmla="*/ 36 w 110"/>
              <a:gd name="T113" fmla="*/ 77 h 87"/>
              <a:gd name="T114" fmla="*/ 39 w 110"/>
              <a:gd name="T115" fmla="*/ 83 h 87"/>
              <a:gd name="T116" fmla="*/ 45 w 110"/>
              <a:gd name="T117" fmla="*/ 79 h 87"/>
              <a:gd name="T118" fmla="*/ 27 w 110"/>
              <a:gd name="T119" fmla="*/ 60 h 87"/>
              <a:gd name="T120" fmla="*/ 20 w 110"/>
              <a:gd name="T121" fmla="*/ 59 h 87"/>
              <a:gd name="T122" fmla="*/ 19 w 110"/>
              <a:gd name="T123" fmla="*/ 65 h 87"/>
              <a:gd name="T124" fmla="*/ 25 w 110"/>
              <a:gd name="T125" fmla="*/ 66 h 8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0"/>
              <a:gd name="T190" fmla="*/ 0 h 87"/>
              <a:gd name="T191" fmla="*/ 110 w 110"/>
              <a:gd name="T192" fmla="*/ 87 h 8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0" h="87">
                <a:moveTo>
                  <a:pt x="0" y="61"/>
                </a:moveTo>
                <a:cubicBezTo>
                  <a:pt x="16" y="59"/>
                  <a:pt x="16" y="59"/>
                  <a:pt x="16" y="59"/>
                </a:cubicBezTo>
                <a:cubicBezTo>
                  <a:pt x="16" y="58"/>
                  <a:pt x="17" y="57"/>
                  <a:pt x="18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20" y="55"/>
                  <a:pt x="22" y="54"/>
                  <a:pt x="24" y="55"/>
                </a:cubicBezTo>
                <a:cubicBezTo>
                  <a:pt x="27" y="55"/>
                  <a:pt x="28" y="56"/>
                  <a:pt x="29" y="58"/>
                </a:cubicBezTo>
                <a:cubicBezTo>
                  <a:pt x="29" y="58"/>
                  <a:pt x="29" y="58"/>
                  <a:pt x="29" y="58"/>
                </a:cubicBezTo>
                <a:cubicBezTo>
                  <a:pt x="29" y="58"/>
                  <a:pt x="29" y="58"/>
                  <a:pt x="29" y="58"/>
                </a:cubicBezTo>
                <a:cubicBezTo>
                  <a:pt x="31" y="60"/>
                  <a:pt x="31" y="62"/>
                  <a:pt x="31" y="64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40" y="70"/>
                  <a:pt x="40" y="70"/>
                </a:cubicBezTo>
                <a:cubicBezTo>
                  <a:pt x="50" y="55"/>
                  <a:pt x="50" y="55"/>
                  <a:pt x="50" y="55"/>
                </a:cubicBezTo>
                <a:cubicBezTo>
                  <a:pt x="44" y="49"/>
                  <a:pt x="44" y="49"/>
                  <a:pt x="44" y="49"/>
                </a:cubicBezTo>
                <a:cubicBezTo>
                  <a:pt x="34" y="56"/>
                  <a:pt x="34" y="56"/>
                  <a:pt x="34" y="56"/>
                </a:cubicBezTo>
                <a:cubicBezTo>
                  <a:pt x="32" y="57"/>
                  <a:pt x="32" y="57"/>
                  <a:pt x="32" y="57"/>
                </a:cubicBezTo>
                <a:cubicBezTo>
                  <a:pt x="31" y="56"/>
                  <a:pt x="31" y="56"/>
                  <a:pt x="31" y="56"/>
                </a:cubicBezTo>
                <a:cubicBezTo>
                  <a:pt x="25" y="42"/>
                  <a:pt x="25" y="42"/>
                  <a:pt x="25" y="42"/>
                </a:cubicBezTo>
                <a:cubicBezTo>
                  <a:pt x="5" y="43"/>
                  <a:pt x="5" y="43"/>
                  <a:pt x="5" y="43"/>
                </a:cubicBezTo>
                <a:cubicBezTo>
                  <a:pt x="4" y="39"/>
                  <a:pt x="4" y="39"/>
                  <a:pt x="4" y="39"/>
                </a:cubicBezTo>
                <a:cubicBezTo>
                  <a:pt x="26" y="38"/>
                  <a:pt x="26" y="38"/>
                  <a:pt x="26" y="38"/>
                </a:cubicBezTo>
                <a:cubicBezTo>
                  <a:pt x="27" y="38"/>
                  <a:pt x="27" y="38"/>
                  <a:pt x="27" y="38"/>
                </a:cubicBezTo>
                <a:cubicBezTo>
                  <a:pt x="28" y="39"/>
                  <a:pt x="28" y="39"/>
                  <a:pt x="28" y="39"/>
                </a:cubicBezTo>
                <a:cubicBezTo>
                  <a:pt x="33" y="53"/>
                  <a:pt x="33" y="53"/>
                  <a:pt x="33" y="53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5" y="46"/>
                  <a:pt x="45" y="46"/>
                  <a:pt x="45" y="46"/>
                </a:cubicBezTo>
                <a:cubicBezTo>
                  <a:pt x="52" y="52"/>
                  <a:pt x="52" y="52"/>
                  <a:pt x="52" y="52"/>
                </a:cubicBezTo>
                <a:cubicBezTo>
                  <a:pt x="58" y="42"/>
                  <a:pt x="58" y="42"/>
                  <a:pt x="58" y="42"/>
                </a:cubicBezTo>
                <a:cubicBezTo>
                  <a:pt x="57" y="42"/>
                  <a:pt x="57" y="41"/>
                  <a:pt x="57" y="41"/>
                </a:cubicBezTo>
                <a:cubicBezTo>
                  <a:pt x="57" y="41"/>
                  <a:pt x="57" y="41"/>
                  <a:pt x="57" y="41"/>
                </a:cubicBezTo>
                <a:cubicBezTo>
                  <a:pt x="57" y="41"/>
                  <a:pt x="57" y="41"/>
                  <a:pt x="57" y="41"/>
                </a:cubicBezTo>
                <a:cubicBezTo>
                  <a:pt x="56" y="40"/>
                  <a:pt x="56" y="38"/>
                  <a:pt x="56" y="35"/>
                </a:cubicBezTo>
                <a:cubicBezTo>
                  <a:pt x="57" y="33"/>
                  <a:pt x="58" y="31"/>
                  <a:pt x="60" y="30"/>
                </a:cubicBezTo>
                <a:cubicBezTo>
                  <a:pt x="60" y="30"/>
                  <a:pt x="60" y="30"/>
                  <a:pt x="60" y="30"/>
                </a:cubicBezTo>
                <a:cubicBezTo>
                  <a:pt x="60" y="30"/>
                  <a:pt x="60" y="30"/>
                  <a:pt x="60" y="30"/>
                </a:cubicBezTo>
                <a:cubicBezTo>
                  <a:pt x="61" y="29"/>
                  <a:pt x="63" y="29"/>
                  <a:pt x="65" y="29"/>
                </a:cubicBezTo>
                <a:cubicBezTo>
                  <a:pt x="68" y="30"/>
                  <a:pt x="69" y="31"/>
                  <a:pt x="71" y="33"/>
                </a:cubicBezTo>
                <a:cubicBezTo>
                  <a:pt x="71" y="33"/>
                  <a:pt x="71" y="33"/>
                  <a:pt x="71" y="33"/>
                </a:cubicBezTo>
                <a:cubicBezTo>
                  <a:pt x="71" y="33"/>
                  <a:pt x="71" y="33"/>
                  <a:pt x="71" y="33"/>
                </a:cubicBezTo>
                <a:cubicBezTo>
                  <a:pt x="72" y="34"/>
                  <a:pt x="72" y="36"/>
                  <a:pt x="72" y="39"/>
                </a:cubicBezTo>
                <a:cubicBezTo>
                  <a:pt x="71" y="40"/>
                  <a:pt x="71" y="41"/>
                  <a:pt x="70" y="42"/>
                </a:cubicBezTo>
                <a:cubicBezTo>
                  <a:pt x="75" y="51"/>
                  <a:pt x="75" y="51"/>
                  <a:pt x="75" y="51"/>
                </a:cubicBezTo>
                <a:cubicBezTo>
                  <a:pt x="76" y="51"/>
                  <a:pt x="76" y="51"/>
                  <a:pt x="77" y="51"/>
                </a:cubicBezTo>
                <a:cubicBezTo>
                  <a:pt x="95" y="31"/>
                  <a:pt x="95" y="31"/>
                  <a:pt x="95" y="31"/>
                </a:cubicBezTo>
                <a:cubicBezTo>
                  <a:pt x="94" y="30"/>
                  <a:pt x="94" y="28"/>
                  <a:pt x="94" y="27"/>
                </a:cubicBezTo>
                <a:cubicBezTo>
                  <a:pt x="95" y="25"/>
                  <a:pt x="96" y="23"/>
                  <a:pt x="98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100" y="21"/>
                  <a:pt x="102" y="20"/>
                  <a:pt x="104" y="21"/>
                </a:cubicBezTo>
                <a:cubicBezTo>
                  <a:pt x="106" y="21"/>
                  <a:pt x="108" y="22"/>
                  <a:pt x="109" y="24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10" y="26"/>
                  <a:pt x="110" y="28"/>
                  <a:pt x="110" y="30"/>
                </a:cubicBezTo>
                <a:cubicBezTo>
                  <a:pt x="110" y="32"/>
                  <a:pt x="108" y="34"/>
                  <a:pt x="107" y="35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5" y="36"/>
                  <a:pt x="103" y="37"/>
                  <a:pt x="101" y="36"/>
                </a:cubicBezTo>
                <a:cubicBezTo>
                  <a:pt x="101" y="36"/>
                  <a:pt x="100" y="36"/>
                  <a:pt x="100" y="36"/>
                </a:cubicBezTo>
                <a:cubicBezTo>
                  <a:pt x="83" y="56"/>
                  <a:pt x="83" y="56"/>
                  <a:pt x="83" y="56"/>
                </a:cubicBezTo>
                <a:cubicBezTo>
                  <a:pt x="83" y="57"/>
                  <a:pt x="84" y="59"/>
                  <a:pt x="83" y="61"/>
                </a:cubicBezTo>
                <a:cubicBezTo>
                  <a:pt x="83" y="63"/>
                  <a:pt x="82" y="65"/>
                  <a:pt x="80" y="66"/>
                </a:cubicBezTo>
                <a:cubicBezTo>
                  <a:pt x="80" y="66"/>
                  <a:pt x="80" y="66"/>
                  <a:pt x="80" y="66"/>
                </a:cubicBezTo>
                <a:cubicBezTo>
                  <a:pt x="80" y="66"/>
                  <a:pt x="80" y="66"/>
                  <a:pt x="80" y="66"/>
                </a:cubicBezTo>
                <a:cubicBezTo>
                  <a:pt x="78" y="67"/>
                  <a:pt x="76" y="67"/>
                  <a:pt x="74" y="67"/>
                </a:cubicBezTo>
                <a:cubicBezTo>
                  <a:pt x="72" y="67"/>
                  <a:pt x="70" y="65"/>
                  <a:pt x="69" y="64"/>
                </a:cubicBezTo>
                <a:cubicBezTo>
                  <a:pt x="69" y="64"/>
                  <a:pt x="69" y="64"/>
                  <a:pt x="69" y="64"/>
                </a:cubicBezTo>
                <a:cubicBezTo>
                  <a:pt x="69" y="64"/>
                  <a:pt x="69" y="64"/>
                  <a:pt x="69" y="64"/>
                </a:cubicBezTo>
                <a:cubicBezTo>
                  <a:pt x="68" y="62"/>
                  <a:pt x="67" y="60"/>
                  <a:pt x="68" y="58"/>
                </a:cubicBezTo>
                <a:cubicBezTo>
                  <a:pt x="68" y="57"/>
                  <a:pt x="68" y="56"/>
                  <a:pt x="69" y="55"/>
                </a:cubicBezTo>
                <a:cubicBezTo>
                  <a:pt x="63" y="47"/>
                  <a:pt x="63" y="47"/>
                  <a:pt x="63" y="47"/>
                </a:cubicBezTo>
                <a:cubicBezTo>
                  <a:pt x="57" y="57"/>
                  <a:pt x="57" y="57"/>
                  <a:pt x="57" y="57"/>
                </a:cubicBezTo>
                <a:cubicBezTo>
                  <a:pt x="72" y="71"/>
                  <a:pt x="72" y="71"/>
                  <a:pt x="72" y="71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72" y="75"/>
                  <a:pt x="72" y="75"/>
                  <a:pt x="72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4"/>
                  <a:pt x="71" y="74"/>
                  <a:pt x="71" y="74"/>
                </a:cubicBezTo>
                <a:cubicBezTo>
                  <a:pt x="55" y="60"/>
                  <a:pt x="55" y="60"/>
                  <a:pt x="55" y="60"/>
                </a:cubicBezTo>
                <a:cubicBezTo>
                  <a:pt x="47" y="74"/>
                  <a:pt x="47" y="74"/>
                  <a:pt x="47" y="74"/>
                </a:cubicBezTo>
                <a:cubicBezTo>
                  <a:pt x="48" y="76"/>
                  <a:pt x="49" y="78"/>
                  <a:pt x="48" y="80"/>
                </a:cubicBezTo>
                <a:cubicBezTo>
                  <a:pt x="48" y="82"/>
                  <a:pt x="46" y="84"/>
                  <a:pt x="45" y="85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5"/>
                  <a:pt x="45" y="85"/>
                  <a:pt x="45" y="85"/>
                </a:cubicBezTo>
                <a:cubicBezTo>
                  <a:pt x="43" y="86"/>
                  <a:pt x="41" y="87"/>
                  <a:pt x="39" y="86"/>
                </a:cubicBezTo>
                <a:cubicBezTo>
                  <a:pt x="37" y="86"/>
                  <a:pt x="35" y="84"/>
                  <a:pt x="34" y="83"/>
                </a:cubicBezTo>
                <a:cubicBezTo>
                  <a:pt x="34" y="83"/>
                  <a:pt x="34" y="83"/>
                  <a:pt x="34" y="83"/>
                </a:cubicBezTo>
                <a:cubicBezTo>
                  <a:pt x="34" y="83"/>
                  <a:pt x="34" y="83"/>
                  <a:pt x="34" y="83"/>
                </a:cubicBezTo>
                <a:cubicBezTo>
                  <a:pt x="33" y="81"/>
                  <a:pt x="32" y="79"/>
                  <a:pt x="33" y="77"/>
                </a:cubicBezTo>
                <a:cubicBezTo>
                  <a:pt x="33" y="77"/>
                  <a:pt x="33" y="76"/>
                  <a:pt x="33" y="76"/>
                </a:cubicBezTo>
                <a:cubicBezTo>
                  <a:pt x="26" y="70"/>
                  <a:pt x="26" y="70"/>
                  <a:pt x="26" y="70"/>
                </a:cubicBezTo>
                <a:cubicBezTo>
                  <a:pt x="24" y="70"/>
                  <a:pt x="23" y="71"/>
                  <a:pt x="21" y="70"/>
                </a:cubicBezTo>
                <a:cubicBezTo>
                  <a:pt x="19" y="70"/>
                  <a:pt x="17" y="69"/>
                  <a:pt x="16" y="67"/>
                </a:cubicBezTo>
                <a:cubicBezTo>
                  <a:pt x="16" y="67"/>
                  <a:pt x="16" y="67"/>
                  <a:pt x="16" y="67"/>
                </a:cubicBezTo>
                <a:cubicBezTo>
                  <a:pt x="16" y="67"/>
                  <a:pt x="16" y="67"/>
                  <a:pt x="16" y="67"/>
                </a:cubicBezTo>
                <a:cubicBezTo>
                  <a:pt x="16" y="67"/>
                  <a:pt x="16" y="67"/>
                  <a:pt x="16" y="67"/>
                </a:cubicBezTo>
                <a:cubicBezTo>
                  <a:pt x="1" y="69"/>
                  <a:pt x="1" y="69"/>
                  <a:pt x="1" y="69"/>
                </a:cubicBezTo>
                <a:cubicBezTo>
                  <a:pt x="0" y="61"/>
                  <a:pt x="0" y="61"/>
                  <a:pt x="0" y="61"/>
                </a:cubicBezTo>
                <a:close/>
                <a:moveTo>
                  <a:pt x="2" y="25"/>
                </a:moveTo>
                <a:cubicBezTo>
                  <a:pt x="3" y="29"/>
                  <a:pt x="3" y="29"/>
                  <a:pt x="3" y="29"/>
                </a:cubicBezTo>
                <a:cubicBezTo>
                  <a:pt x="21" y="24"/>
                  <a:pt x="21" y="24"/>
                  <a:pt x="21" y="24"/>
                </a:cubicBezTo>
                <a:cubicBezTo>
                  <a:pt x="24" y="28"/>
                  <a:pt x="24" y="28"/>
                  <a:pt x="24" y="28"/>
                </a:cubicBezTo>
                <a:cubicBezTo>
                  <a:pt x="26" y="29"/>
                  <a:pt x="26" y="29"/>
                  <a:pt x="26" y="29"/>
                </a:cubicBezTo>
                <a:cubicBezTo>
                  <a:pt x="27" y="28"/>
                  <a:pt x="27" y="28"/>
                  <a:pt x="27" y="28"/>
                </a:cubicBezTo>
                <a:cubicBezTo>
                  <a:pt x="38" y="18"/>
                  <a:pt x="38" y="18"/>
                  <a:pt x="38" y="1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9"/>
                  <a:pt x="46" y="29"/>
                  <a:pt x="46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62" y="22"/>
                  <a:pt x="62" y="22"/>
                  <a:pt x="62" y="22"/>
                </a:cubicBezTo>
                <a:cubicBezTo>
                  <a:pt x="76" y="29"/>
                  <a:pt x="76" y="29"/>
                  <a:pt x="76" y="29"/>
                </a:cubicBezTo>
                <a:cubicBezTo>
                  <a:pt x="77" y="30"/>
                  <a:pt x="77" y="30"/>
                  <a:pt x="77" y="30"/>
                </a:cubicBezTo>
                <a:cubicBezTo>
                  <a:pt x="78" y="29"/>
                  <a:pt x="78" y="29"/>
                  <a:pt x="78" y="29"/>
                </a:cubicBezTo>
                <a:cubicBezTo>
                  <a:pt x="101" y="2"/>
                  <a:pt x="101" y="2"/>
                  <a:pt x="101" y="2"/>
                </a:cubicBezTo>
                <a:cubicBezTo>
                  <a:pt x="98" y="0"/>
                  <a:pt x="98" y="0"/>
                  <a:pt x="98" y="0"/>
                </a:cubicBezTo>
                <a:cubicBezTo>
                  <a:pt x="76" y="26"/>
                  <a:pt x="76" y="26"/>
                  <a:pt x="76" y="26"/>
                </a:cubicBezTo>
                <a:cubicBezTo>
                  <a:pt x="62" y="19"/>
                  <a:pt x="62" y="19"/>
                  <a:pt x="62" y="19"/>
                </a:cubicBezTo>
                <a:cubicBezTo>
                  <a:pt x="62" y="18"/>
                  <a:pt x="62" y="18"/>
                  <a:pt x="62" y="18"/>
                </a:cubicBezTo>
                <a:cubicBezTo>
                  <a:pt x="61" y="19"/>
                  <a:pt x="61" y="19"/>
                  <a:pt x="61" y="19"/>
                </a:cubicBezTo>
                <a:cubicBezTo>
                  <a:pt x="48" y="25"/>
                  <a:pt x="48" y="25"/>
                  <a:pt x="48" y="25"/>
                </a:cubicBezTo>
                <a:cubicBezTo>
                  <a:pt x="40" y="14"/>
                  <a:pt x="40" y="14"/>
                  <a:pt x="40" y="14"/>
                </a:cubicBezTo>
                <a:cubicBezTo>
                  <a:pt x="39" y="13"/>
                  <a:pt x="39" y="13"/>
                  <a:pt x="39" y="13"/>
                </a:cubicBezTo>
                <a:cubicBezTo>
                  <a:pt x="37" y="14"/>
                  <a:pt x="37" y="14"/>
                  <a:pt x="37" y="14"/>
                </a:cubicBezTo>
                <a:cubicBezTo>
                  <a:pt x="26" y="24"/>
                  <a:pt x="26" y="24"/>
                  <a:pt x="26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" y="25"/>
                  <a:pt x="2" y="25"/>
                  <a:pt x="2" y="25"/>
                </a:cubicBezTo>
                <a:close/>
                <a:moveTo>
                  <a:pt x="106" y="26"/>
                </a:moveTo>
                <a:cubicBezTo>
                  <a:pt x="106" y="25"/>
                  <a:pt x="104" y="24"/>
                  <a:pt x="103" y="24"/>
                </a:cubicBezTo>
                <a:cubicBezTo>
                  <a:pt x="102" y="24"/>
                  <a:pt x="101" y="24"/>
                  <a:pt x="100" y="25"/>
                </a:cubicBezTo>
                <a:cubicBezTo>
                  <a:pt x="100" y="25"/>
                  <a:pt x="100" y="25"/>
                  <a:pt x="100" y="25"/>
                </a:cubicBezTo>
                <a:cubicBezTo>
                  <a:pt x="99" y="25"/>
                  <a:pt x="98" y="26"/>
                  <a:pt x="98" y="28"/>
                </a:cubicBezTo>
                <a:cubicBezTo>
                  <a:pt x="97" y="29"/>
                  <a:pt x="98" y="30"/>
                  <a:pt x="98" y="31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2"/>
                  <a:pt x="100" y="33"/>
                  <a:pt x="101" y="33"/>
                </a:cubicBezTo>
                <a:cubicBezTo>
                  <a:pt x="103" y="33"/>
                  <a:pt x="104" y="33"/>
                  <a:pt x="105" y="33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106" y="32"/>
                  <a:pt x="107" y="31"/>
                  <a:pt x="107" y="29"/>
                </a:cubicBezTo>
                <a:cubicBezTo>
                  <a:pt x="107" y="28"/>
                  <a:pt x="107" y="27"/>
                  <a:pt x="106" y="26"/>
                </a:cubicBezTo>
                <a:cubicBezTo>
                  <a:pt x="106" y="26"/>
                  <a:pt x="106" y="26"/>
                  <a:pt x="106" y="26"/>
                </a:cubicBezTo>
                <a:close/>
                <a:moveTo>
                  <a:pt x="80" y="57"/>
                </a:moveTo>
                <a:cubicBezTo>
                  <a:pt x="79" y="56"/>
                  <a:pt x="78" y="55"/>
                  <a:pt x="77" y="55"/>
                </a:cubicBezTo>
                <a:cubicBezTo>
                  <a:pt x="75" y="54"/>
                  <a:pt x="74" y="55"/>
                  <a:pt x="73" y="55"/>
                </a:cubicBezTo>
                <a:cubicBezTo>
                  <a:pt x="73" y="55"/>
                  <a:pt x="73" y="55"/>
                  <a:pt x="73" y="55"/>
                </a:cubicBezTo>
                <a:cubicBezTo>
                  <a:pt x="72" y="56"/>
                  <a:pt x="71" y="57"/>
                  <a:pt x="71" y="58"/>
                </a:cubicBezTo>
                <a:cubicBezTo>
                  <a:pt x="71" y="60"/>
                  <a:pt x="71" y="61"/>
                  <a:pt x="72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63"/>
                  <a:pt x="73" y="64"/>
                  <a:pt x="75" y="64"/>
                </a:cubicBezTo>
                <a:cubicBezTo>
                  <a:pt x="76" y="64"/>
                  <a:pt x="77" y="64"/>
                  <a:pt x="78" y="63"/>
                </a:cubicBezTo>
                <a:cubicBezTo>
                  <a:pt x="78" y="63"/>
                  <a:pt x="78" y="63"/>
                  <a:pt x="78" y="63"/>
                </a:cubicBezTo>
                <a:cubicBezTo>
                  <a:pt x="79" y="63"/>
                  <a:pt x="80" y="62"/>
                  <a:pt x="80" y="60"/>
                </a:cubicBezTo>
                <a:cubicBezTo>
                  <a:pt x="81" y="59"/>
                  <a:pt x="80" y="58"/>
                  <a:pt x="80" y="57"/>
                </a:cubicBezTo>
                <a:cubicBezTo>
                  <a:pt x="80" y="57"/>
                  <a:pt x="80" y="57"/>
                  <a:pt x="80" y="57"/>
                </a:cubicBezTo>
                <a:close/>
                <a:moveTo>
                  <a:pt x="68" y="34"/>
                </a:moveTo>
                <a:cubicBezTo>
                  <a:pt x="67" y="33"/>
                  <a:pt x="66" y="33"/>
                  <a:pt x="65" y="32"/>
                </a:cubicBezTo>
                <a:cubicBezTo>
                  <a:pt x="64" y="32"/>
                  <a:pt x="62" y="32"/>
                  <a:pt x="61" y="33"/>
                </a:cubicBezTo>
                <a:cubicBezTo>
                  <a:pt x="61" y="33"/>
                  <a:pt x="61" y="33"/>
                  <a:pt x="61" y="33"/>
                </a:cubicBezTo>
                <a:cubicBezTo>
                  <a:pt x="60" y="34"/>
                  <a:pt x="59" y="35"/>
                  <a:pt x="59" y="36"/>
                </a:cubicBezTo>
                <a:cubicBezTo>
                  <a:pt x="59" y="37"/>
                  <a:pt x="59" y="39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1" y="41"/>
                  <a:pt x="62" y="41"/>
                  <a:pt x="63" y="42"/>
                </a:cubicBezTo>
                <a:cubicBezTo>
                  <a:pt x="64" y="42"/>
                  <a:pt x="66" y="42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0"/>
                  <a:pt x="68" y="39"/>
                  <a:pt x="69" y="38"/>
                </a:cubicBezTo>
                <a:cubicBezTo>
                  <a:pt x="69" y="37"/>
                  <a:pt x="69" y="35"/>
                  <a:pt x="68" y="34"/>
                </a:cubicBezTo>
                <a:cubicBezTo>
                  <a:pt x="68" y="34"/>
                  <a:pt x="68" y="34"/>
                  <a:pt x="68" y="34"/>
                </a:cubicBezTo>
                <a:close/>
                <a:moveTo>
                  <a:pt x="44" y="76"/>
                </a:moveTo>
                <a:cubicBezTo>
                  <a:pt x="44" y="75"/>
                  <a:pt x="43" y="74"/>
                  <a:pt x="41" y="74"/>
                </a:cubicBezTo>
                <a:cubicBezTo>
                  <a:pt x="40" y="73"/>
                  <a:pt x="39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7" y="75"/>
                  <a:pt x="36" y="76"/>
                  <a:pt x="36" y="77"/>
                </a:cubicBezTo>
                <a:cubicBezTo>
                  <a:pt x="35" y="79"/>
                  <a:pt x="36" y="80"/>
                  <a:pt x="36" y="81"/>
                </a:cubicBezTo>
                <a:cubicBezTo>
                  <a:pt x="36" y="81"/>
                  <a:pt x="36" y="81"/>
                  <a:pt x="36" y="81"/>
                </a:cubicBezTo>
                <a:cubicBezTo>
                  <a:pt x="37" y="82"/>
                  <a:pt x="38" y="83"/>
                  <a:pt x="39" y="83"/>
                </a:cubicBezTo>
                <a:cubicBezTo>
                  <a:pt x="41" y="83"/>
                  <a:pt x="42" y="83"/>
                  <a:pt x="43" y="82"/>
                </a:cubicBezTo>
                <a:cubicBezTo>
                  <a:pt x="43" y="82"/>
                  <a:pt x="43" y="82"/>
                  <a:pt x="43" y="82"/>
                </a:cubicBezTo>
                <a:cubicBezTo>
                  <a:pt x="44" y="82"/>
                  <a:pt x="45" y="81"/>
                  <a:pt x="45" y="79"/>
                </a:cubicBezTo>
                <a:cubicBezTo>
                  <a:pt x="45" y="78"/>
                  <a:pt x="45" y="77"/>
                  <a:pt x="44" y="76"/>
                </a:cubicBezTo>
                <a:cubicBezTo>
                  <a:pt x="44" y="76"/>
                  <a:pt x="44" y="76"/>
                  <a:pt x="44" y="76"/>
                </a:cubicBezTo>
                <a:close/>
                <a:moveTo>
                  <a:pt x="27" y="60"/>
                </a:moveTo>
                <a:cubicBezTo>
                  <a:pt x="26" y="59"/>
                  <a:pt x="25" y="58"/>
                  <a:pt x="24" y="58"/>
                </a:cubicBezTo>
                <a:cubicBezTo>
                  <a:pt x="22" y="58"/>
                  <a:pt x="21" y="58"/>
                  <a:pt x="20" y="59"/>
                </a:cubicBezTo>
                <a:cubicBezTo>
                  <a:pt x="20" y="59"/>
                  <a:pt x="20" y="59"/>
                  <a:pt x="20" y="59"/>
                </a:cubicBezTo>
                <a:cubicBezTo>
                  <a:pt x="19" y="59"/>
                  <a:pt x="18" y="60"/>
                  <a:pt x="18" y="62"/>
                </a:cubicBezTo>
                <a:cubicBezTo>
                  <a:pt x="18" y="63"/>
                  <a:pt x="18" y="64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66"/>
                  <a:pt x="21" y="67"/>
                  <a:pt x="22" y="67"/>
                </a:cubicBezTo>
                <a:cubicBezTo>
                  <a:pt x="23" y="67"/>
                  <a:pt x="24" y="67"/>
                  <a:pt x="25" y="66"/>
                </a:cubicBezTo>
                <a:cubicBezTo>
                  <a:pt x="25" y="66"/>
                  <a:pt x="25" y="66"/>
                  <a:pt x="25" y="66"/>
                </a:cubicBezTo>
                <a:cubicBezTo>
                  <a:pt x="26" y="66"/>
                  <a:pt x="27" y="65"/>
                  <a:pt x="27" y="63"/>
                </a:cubicBezTo>
                <a:cubicBezTo>
                  <a:pt x="28" y="62"/>
                  <a:pt x="27" y="61"/>
                  <a:pt x="27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chemeClr val="accent6">
                  <a:lumMod val="75000"/>
                </a:schemeClr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114268" y="2155698"/>
            <a:ext cx="1700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添加文本标题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6114268" y="2448026"/>
            <a:ext cx="2161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您的内容打在这里，或者通过复制您的文本后在此框中您的内容打在这里，或者通过复制您的文本后在此框中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Freeform 73"/>
          <p:cNvSpPr>
            <a:spLocks noChangeAspect="1" noEditPoints="1" noChangeArrowheads="1"/>
          </p:cNvSpPr>
          <p:nvPr/>
        </p:nvSpPr>
        <p:spPr bwMode="auto">
          <a:xfrm>
            <a:off x="5668568" y="2189864"/>
            <a:ext cx="477109" cy="508917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9"/>
              <a:gd name="T172" fmla="*/ 0 h 95"/>
              <a:gd name="T173" fmla="*/ 89 w 89"/>
              <a:gd name="T174" fmla="*/ 95 h 9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chemeClr val="accent6">
                  <a:lumMod val="75000"/>
                </a:schemeClr>
              </a:solidFill>
              <a:latin typeface="Calibri" pitchFamily="34" charset="0"/>
              <a:sym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388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2" grpId="0" animBg="1"/>
      <p:bldP spid="58" grpId="0"/>
      <p:bldP spid="59" grpId="0"/>
      <p:bldP spid="57" grpId="0" animBg="1"/>
      <p:bldP spid="63" grpId="0"/>
      <p:bldP spid="64" grpId="0"/>
      <p:bldP spid="62" grpId="0" animBg="1"/>
      <p:bldP spid="68" grpId="0"/>
      <p:bldP spid="69" grpId="0"/>
      <p:bldP spid="67" grpId="0" animBg="1"/>
      <p:bldP spid="73" grpId="0"/>
      <p:bldP spid="74" grpId="0"/>
      <p:bldP spid="72" grpId="0" animBg="1"/>
      <p:bldP spid="78" grpId="0"/>
      <p:bldP spid="79" grpId="0"/>
      <p:bldP spid="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653762" y="2226770"/>
            <a:ext cx="7596671" cy="120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这里或者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通过复制您的文本后您的内容打在这里，您的内容打在这里，或者通过复制您的文本后，在此框中选择粘贴，并选择只保留文字。您的内容打在这里，或者通过复制您的文本后您的内容打在这里</a:t>
            </a:r>
            <a:endParaRPr lang="zh-CN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63479" y="18440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思考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663480" y="3406709"/>
            <a:ext cx="7660584" cy="2354011"/>
            <a:chOff x="2663480" y="3406709"/>
            <a:chExt cx="7660584" cy="2354011"/>
          </a:xfrm>
        </p:grpSpPr>
        <p:grpSp>
          <p:nvGrpSpPr>
            <p:cNvPr id="12" name="组合 11"/>
            <p:cNvGrpSpPr/>
            <p:nvPr/>
          </p:nvGrpSpPr>
          <p:grpSpPr>
            <a:xfrm>
              <a:off x="2663480" y="3406709"/>
              <a:ext cx="7660584" cy="2354011"/>
              <a:chOff x="1162907" y="2300288"/>
              <a:chExt cx="6907149" cy="2122489"/>
            </a:xfrm>
            <a:solidFill>
              <a:srgbClr val="0066FF"/>
            </a:solidFill>
          </p:grpSpPr>
          <p:sp>
            <p:nvSpPr>
              <p:cNvPr id="14" name="任意多边形 13"/>
              <p:cNvSpPr/>
              <p:nvPr/>
            </p:nvSpPr>
            <p:spPr>
              <a:xfrm>
                <a:off x="7967663" y="3529013"/>
                <a:ext cx="102393" cy="130968"/>
              </a:xfrm>
              <a:custGeom>
                <a:avLst/>
                <a:gdLst>
                  <a:gd name="connsiteX0" fmla="*/ 102393 w 102393"/>
                  <a:gd name="connsiteY0" fmla="*/ 130968 h 130968"/>
                  <a:gd name="connsiteX1" fmla="*/ 0 w 102393"/>
                  <a:gd name="connsiteY1" fmla="*/ 130968 h 130968"/>
                  <a:gd name="connsiteX2" fmla="*/ 0 w 102393"/>
                  <a:gd name="connsiteY2" fmla="*/ 0 h 130968"/>
                  <a:gd name="connsiteX3" fmla="*/ 102393 w 102393"/>
                  <a:gd name="connsiteY3" fmla="*/ 130968 h 130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93" h="130968">
                    <a:moveTo>
                      <a:pt x="102393" y="130968"/>
                    </a:moveTo>
                    <a:lnTo>
                      <a:pt x="0" y="130968"/>
                    </a:lnTo>
                    <a:lnTo>
                      <a:pt x="0" y="0"/>
                    </a:lnTo>
                    <a:lnTo>
                      <a:pt x="102393" y="130968"/>
                    </a:lnTo>
                    <a:close/>
                  </a:path>
                </a:pathLst>
              </a:custGeom>
              <a:solidFill>
                <a:srgbClr val="686C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1162907" y="2300288"/>
                <a:ext cx="6840760" cy="2122489"/>
                <a:chOff x="1162907" y="2300288"/>
                <a:chExt cx="6840760" cy="2122489"/>
              </a:xfrm>
              <a:grpFill/>
            </p:grpSpPr>
            <p:sp>
              <p:nvSpPr>
                <p:cNvPr id="19" name="任意多边形 18"/>
                <p:cNvSpPr/>
                <p:nvPr/>
              </p:nvSpPr>
              <p:spPr>
                <a:xfrm>
                  <a:off x="6657975" y="2300288"/>
                  <a:ext cx="114300" cy="71437"/>
                </a:xfrm>
                <a:custGeom>
                  <a:avLst/>
                  <a:gdLst>
                    <a:gd name="connsiteX0" fmla="*/ 19050 w 114300"/>
                    <a:gd name="connsiteY0" fmla="*/ 0 h 71437"/>
                    <a:gd name="connsiteX1" fmla="*/ 0 w 114300"/>
                    <a:gd name="connsiteY1" fmla="*/ 71437 h 71437"/>
                    <a:gd name="connsiteX2" fmla="*/ 114300 w 114300"/>
                    <a:gd name="connsiteY2" fmla="*/ 71437 h 71437"/>
                    <a:gd name="connsiteX3" fmla="*/ 19050 w 114300"/>
                    <a:gd name="connsiteY3" fmla="*/ 0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300" h="71437">
                      <a:moveTo>
                        <a:pt x="19050" y="0"/>
                      </a:moveTo>
                      <a:lnTo>
                        <a:pt x="0" y="71437"/>
                      </a:lnTo>
                      <a:lnTo>
                        <a:pt x="114300" y="71437"/>
                      </a:lnTo>
                      <a:lnTo>
                        <a:pt x="19050" y="0"/>
                      </a:lnTo>
                      <a:close/>
                    </a:path>
                  </a:pathLst>
                </a:custGeom>
                <a:solidFill>
                  <a:srgbClr val="686C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1162907" y="2359707"/>
                  <a:ext cx="6840760" cy="206307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</p:grpSp>
        </p:grpSp>
        <p:sp>
          <p:nvSpPr>
            <p:cNvPr id="22" name="任意多边形 21"/>
            <p:cNvSpPr/>
            <p:nvPr/>
          </p:nvSpPr>
          <p:spPr>
            <a:xfrm>
              <a:off x="8760455" y="3406709"/>
              <a:ext cx="1549336" cy="1507129"/>
            </a:xfrm>
            <a:custGeom>
              <a:avLst/>
              <a:gdLst>
                <a:gd name="connsiteX0" fmla="*/ 0 w 1319348"/>
                <a:gd name="connsiteY0" fmla="*/ 0 h 1293223"/>
                <a:gd name="connsiteX1" fmla="*/ 1319348 w 1319348"/>
                <a:gd name="connsiteY1" fmla="*/ 1293223 h 1293223"/>
                <a:gd name="connsiteX2" fmla="*/ 1319348 w 1319348"/>
                <a:gd name="connsiteY2" fmla="*/ 391886 h 1293223"/>
                <a:gd name="connsiteX3" fmla="*/ 927463 w 1319348"/>
                <a:gd name="connsiteY3" fmla="*/ 13063 h 1293223"/>
                <a:gd name="connsiteX4" fmla="*/ 0 w 1319348"/>
                <a:gd name="connsiteY4" fmla="*/ 0 h 1293223"/>
                <a:gd name="connsiteX0" fmla="*/ 0 w 1319348"/>
                <a:gd name="connsiteY0" fmla="*/ 5987 h 1299210"/>
                <a:gd name="connsiteX1" fmla="*/ 1319348 w 1319348"/>
                <a:gd name="connsiteY1" fmla="*/ 1299210 h 1299210"/>
                <a:gd name="connsiteX2" fmla="*/ 1319348 w 1319348"/>
                <a:gd name="connsiteY2" fmla="*/ 397873 h 1299210"/>
                <a:gd name="connsiteX3" fmla="*/ 908413 w 1319348"/>
                <a:gd name="connsiteY3" fmla="*/ 0 h 1299210"/>
                <a:gd name="connsiteX4" fmla="*/ 0 w 1319348"/>
                <a:gd name="connsiteY4" fmla="*/ 5987 h 1299210"/>
                <a:gd name="connsiteX0" fmla="*/ 0 w 1333635"/>
                <a:gd name="connsiteY0" fmla="*/ 1225 h 1299210"/>
                <a:gd name="connsiteX1" fmla="*/ 1333635 w 1333635"/>
                <a:gd name="connsiteY1" fmla="*/ 1299210 h 1299210"/>
                <a:gd name="connsiteX2" fmla="*/ 1333635 w 1333635"/>
                <a:gd name="connsiteY2" fmla="*/ 397873 h 1299210"/>
                <a:gd name="connsiteX3" fmla="*/ 922700 w 1333635"/>
                <a:gd name="connsiteY3" fmla="*/ 0 h 1299210"/>
                <a:gd name="connsiteX4" fmla="*/ 0 w 1333635"/>
                <a:gd name="connsiteY4" fmla="*/ 1225 h 129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635" h="1299210">
                  <a:moveTo>
                    <a:pt x="0" y="1225"/>
                  </a:moveTo>
                  <a:lnTo>
                    <a:pt x="1333635" y="1299210"/>
                  </a:lnTo>
                  <a:lnTo>
                    <a:pt x="1333635" y="397873"/>
                  </a:lnTo>
                  <a:lnTo>
                    <a:pt x="922700" y="0"/>
                  </a:lnTo>
                  <a:lnTo>
                    <a:pt x="0" y="122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 rot="2637414">
            <a:off x="9076915" y="3752953"/>
            <a:ext cx="902811" cy="3077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研究思考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研究思考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2937904" y="3796602"/>
            <a:ext cx="5482105" cy="163847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，您的内容打在这里，或者通过复制您的文本后，在此框中选择粘贴，并选择只保留文字。您的内容打在这里，或者通过复制您的文本后您的内容打在这里</a:t>
            </a:r>
            <a:endParaRPr lang="zh-CN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506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参考文献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210764" y="1790976"/>
            <a:ext cx="9429548" cy="3782315"/>
            <a:chOff x="395536" y="849144"/>
            <a:chExt cx="8211288" cy="3782315"/>
          </a:xfrm>
        </p:grpSpPr>
        <p:sp>
          <p:nvSpPr>
            <p:cNvPr id="17" name="TextBox 30"/>
            <p:cNvSpPr txBox="1"/>
            <p:nvPr/>
          </p:nvSpPr>
          <p:spPr>
            <a:xfrm>
              <a:off x="628396" y="849144"/>
              <a:ext cx="1366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参考文献资料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8" name="TextBox 29"/>
            <p:cNvSpPr txBox="1"/>
            <p:nvPr/>
          </p:nvSpPr>
          <p:spPr>
            <a:xfrm>
              <a:off x="395536" y="1203598"/>
              <a:ext cx="8211288" cy="342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[1] 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这里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填写你要填写的文本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这里填写你要填写的文本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这里填写你要填写的文本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，这里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填写你要填写的文本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这里填写你要填写的文本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这里填写你要填写的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文本。</a:t>
              </a:r>
              <a:endPara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[2] 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这里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填写你要填写的文本，这里填写你要填写的文本，填写你要填写的文本。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[1] 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</a:t>
              </a: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here.</a:t>
              </a:r>
            </a:p>
            <a:p>
              <a:pPr>
                <a:lnSpc>
                  <a:spcPct val="150000"/>
                </a:lnSpc>
              </a:pP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[2]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here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type something </a:t>
              </a: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here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36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3727963" y="740701"/>
            <a:ext cx="4736075" cy="185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800" dirty="0">
                <a:solidFill>
                  <a:schemeClr val="accent1"/>
                </a:solidFill>
                <a:latin typeface="Impact" pitchFamily="34" charset="0"/>
                <a:ea typeface="微软雅黑" panose="020B0503020204020204" pitchFamily="34" charset="-122"/>
              </a:rPr>
              <a:t>THANKS!</a:t>
            </a:r>
            <a:endParaRPr lang="zh-CN" altLang="en-US" sz="8800" dirty="0">
              <a:solidFill>
                <a:schemeClr val="accent1"/>
              </a:solidFill>
              <a:latin typeface="Impact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75520" y="2660916"/>
            <a:ext cx="8582272" cy="267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867" kern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867" kern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867" kern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老师，</a:t>
            </a:r>
            <a:r>
              <a:rPr lang="en-US" altLang="zh-CN" sz="1867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XXX</a:t>
            </a:r>
            <a:r>
              <a:rPr lang="zh-CN" altLang="en-US" sz="1867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老师对该论文从选题，构思到最后定稿的各个环节给予细心指引与教导</a:t>
            </a:r>
            <a:r>
              <a:rPr lang="en-US" altLang="zh-CN" sz="1867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867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使我得以最终完成毕业论文设计！</a:t>
            </a:r>
            <a:endParaRPr lang="en-US" altLang="zh-CN" sz="1867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867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1867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最后，我要向百忙之中抽时间对本文进行审阅，评议和参与本人论文答辩的各位老师表示感谢！</a:t>
            </a:r>
            <a:endParaRPr lang="zh-CN" altLang="en-US" sz="1867" kern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93344" y="5451133"/>
            <a:ext cx="4064000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恳请各位老师批评指正！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118903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组合 1094"/>
          <p:cNvGrpSpPr/>
          <p:nvPr/>
        </p:nvGrpSpPr>
        <p:grpSpPr>
          <a:xfrm>
            <a:off x="665108" y="1990808"/>
            <a:ext cx="4556660" cy="3883519"/>
            <a:chOff x="335541" y="642218"/>
            <a:chExt cx="4749799" cy="4048125"/>
          </a:xfrm>
          <a:solidFill>
            <a:schemeClr val="accent1"/>
          </a:solidFill>
        </p:grpSpPr>
        <p:sp>
          <p:nvSpPr>
            <p:cNvPr id="52" name="Freeform 5"/>
            <p:cNvSpPr>
              <a:spLocks noEditPoints="1"/>
            </p:cNvSpPr>
            <p:nvPr/>
          </p:nvSpPr>
          <p:spPr bwMode="auto">
            <a:xfrm>
              <a:off x="3528003" y="1764580"/>
              <a:ext cx="374650" cy="554038"/>
            </a:xfrm>
            <a:custGeom>
              <a:avLst/>
              <a:gdLst>
                <a:gd name="T0" fmla="*/ 189 w 316"/>
                <a:gd name="T1" fmla="*/ 16 h 467"/>
                <a:gd name="T2" fmla="*/ 225 w 316"/>
                <a:gd name="T3" fmla="*/ 7 h 467"/>
                <a:gd name="T4" fmla="*/ 300 w 316"/>
                <a:gd name="T5" fmla="*/ 52 h 467"/>
                <a:gd name="T6" fmla="*/ 309 w 316"/>
                <a:gd name="T7" fmla="*/ 89 h 467"/>
                <a:gd name="T8" fmla="*/ 298 w 316"/>
                <a:gd name="T9" fmla="*/ 105 h 467"/>
                <a:gd name="T10" fmla="*/ 179 w 316"/>
                <a:gd name="T11" fmla="*/ 33 h 467"/>
                <a:gd name="T12" fmla="*/ 189 w 316"/>
                <a:gd name="T13" fmla="*/ 16 h 467"/>
                <a:gd name="T14" fmla="*/ 164 w 316"/>
                <a:gd name="T15" fmla="*/ 58 h 467"/>
                <a:gd name="T16" fmla="*/ 147 w 316"/>
                <a:gd name="T17" fmla="*/ 85 h 467"/>
                <a:gd name="T18" fmla="*/ 266 w 316"/>
                <a:gd name="T19" fmla="*/ 157 h 467"/>
                <a:gd name="T20" fmla="*/ 283 w 316"/>
                <a:gd name="T21" fmla="*/ 130 h 467"/>
                <a:gd name="T22" fmla="*/ 164 w 316"/>
                <a:gd name="T23" fmla="*/ 58 h 467"/>
                <a:gd name="T24" fmla="*/ 2 w 316"/>
                <a:gd name="T25" fmla="*/ 446 h 467"/>
                <a:gd name="T26" fmla="*/ 13 w 316"/>
                <a:gd name="T27" fmla="*/ 354 h 467"/>
                <a:gd name="T28" fmla="*/ 90 w 316"/>
                <a:gd name="T29" fmla="*/ 401 h 467"/>
                <a:gd name="T30" fmla="*/ 13 w 316"/>
                <a:gd name="T31" fmla="*/ 453 h 467"/>
                <a:gd name="T32" fmla="*/ 2 w 316"/>
                <a:gd name="T33" fmla="*/ 446 h 467"/>
                <a:gd name="T34" fmla="*/ 20 w 316"/>
                <a:gd name="T35" fmla="*/ 296 h 467"/>
                <a:gd name="T36" fmla="*/ 133 w 316"/>
                <a:gd name="T37" fmla="*/ 109 h 467"/>
                <a:gd name="T38" fmla="*/ 172 w 316"/>
                <a:gd name="T39" fmla="*/ 133 h 467"/>
                <a:gd name="T40" fmla="*/ 59 w 316"/>
                <a:gd name="T41" fmla="*/ 320 h 467"/>
                <a:gd name="T42" fmla="*/ 20 w 316"/>
                <a:gd name="T43" fmla="*/ 296 h 467"/>
                <a:gd name="T44" fmla="*/ 99 w 316"/>
                <a:gd name="T45" fmla="*/ 344 h 467"/>
                <a:gd name="T46" fmla="*/ 212 w 316"/>
                <a:gd name="T47" fmla="*/ 158 h 467"/>
                <a:gd name="T48" fmla="*/ 252 w 316"/>
                <a:gd name="T49" fmla="*/ 182 h 467"/>
                <a:gd name="T50" fmla="*/ 139 w 316"/>
                <a:gd name="T51" fmla="*/ 368 h 467"/>
                <a:gd name="T52" fmla="*/ 99 w 316"/>
                <a:gd name="T53" fmla="*/ 344 h 467"/>
                <a:gd name="T54" fmla="*/ 95 w 316"/>
                <a:gd name="T55" fmla="*/ 446 h 467"/>
                <a:gd name="T56" fmla="*/ 301 w 316"/>
                <a:gd name="T57" fmla="*/ 446 h 467"/>
                <a:gd name="T58" fmla="*/ 311 w 316"/>
                <a:gd name="T59" fmla="*/ 456 h 467"/>
                <a:gd name="T60" fmla="*/ 301 w 316"/>
                <a:gd name="T61" fmla="*/ 467 h 467"/>
                <a:gd name="T62" fmla="*/ 95 w 316"/>
                <a:gd name="T63" fmla="*/ 467 h 467"/>
                <a:gd name="T64" fmla="*/ 84 w 316"/>
                <a:gd name="T65" fmla="*/ 456 h 467"/>
                <a:gd name="T66" fmla="*/ 95 w 316"/>
                <a:gd name="T67" fmla="*/ 44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467">
                  <a:moveTo>
                    <a:pt x="189" y="16"/>
                  </a:moveTo>
                  <a:cubicBezTo>
                    <a:pt x="197" y="4"/>
                    <a:pt x="213" y="0"/>
                    <a:pt x="225" y="7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12" y="60"/>
                    <a:pt x="316" y="76"/>
                    <a:pt x="309" y="89"/>
                  </a:cubicBezTo>
                  <a:cubicBezTo>
                    <a:pt x="298" y="105"/>
                    <a:pt x="298" y="105"/>
                    <a:pt x="298" y="105"/>
                  </a:cubicBezTo>
                  <a:cubicBezTo>
                    <a:pt x="179" y="33"/>
                    <a:pt x="179" y="33"/>
                    <a:pt x="179" y="33"/>
                  </a:cubicBezTo>
                  <a:lnTo>
                    <a:pt x="189" y="16"/>
                  </a:lnTo>
                  <a:close/>
                  <a:moveTo>
                    <a:pt x="164" y="58"/>
                  </a:moveTo>
                  <a:cubicBezTo>
                    <a:pt x="147" y="85"/>
                    <a:pt x="147" y="85"/>
                    <a:pt x="147" y="85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83" y="130"/>
                    <a:pt x="283" y="130"/>
                    <a:pt x="283" y="130"/>
                  </a:cubicBezTo>
                  <a:lnTo>
                    <a:pt x="164" y="58"/>
                  </a:lnTo>
                  <a:close/>
                  <a:moveTo>
                    <a:pt x="2" y="446"/>
                  </a:moveTo>
                  <a:cubicBezTo>
                    <a:pt x="13" y="354"/>
                    <a:pt x="13" y="354"/>
                    <a:pt x="13" y="354"/>
                  </a:cubicBezTo>
                  <a:cubicBezTo>
                    <a:pt x="90" y="401"/>
                    <a:pt x="90" y="401"/>
                    <a:pt x="90" y="401"/>
                  </a:cubicBezTo>
                  <a:cubicBezTo>
                    <a:pt x="13" y="453"/>
                    <a:pt x="13" y="453"/>
                    <a:pt x="13" y="453"/>
                  </a:cubicBezTo>
                  <a:cubicBezTo>
                    <a:pt x="5" y="459"/>
                    <a:pt x="0" y="456"/>
                    <a:pt x="2" y="446"/>
                  </a:cubicBezTo>
                  <a:close/>
                  <a:moveTo>
                    <a:pt x="20" y="296"/>
                  </a:moveTo>
                  <a:cubicBezTo>
                    <a:pt x="133" y="109"/>
                    <a:pt x="133" y="109"/>
                    <a:pt x="133" y="109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59" y="320"/>
                    <a:pt x="59" y="320"/>
                    <a:pt x="59" y="320"/>
                  </a:cubicBezTo>
                  <a:lnTo>
                    <a:pt x="20" y="296"/>
                  </a:lnTo>
                  <a:close/>
                  <a:moveTo>
                    <a:pt x="99" y="344"/>
                  </a:moveTo>
                  <a:cubicBezTo>
                    <a:pt x="212" y="158"/>
                    <a:pt x="212" y="158"/>
                    <a:pt x="212" y="158"/>
                  </a:cubicBezTo>
                  <a:cubicBezTo>
                    <a:pt x="252" y="182"/>
                    <a:pt x="252" y="182"/>
                    <a:pt x="252" y="182"/>
                  </a:cubicBezTo>
                  <a:cubicBezTo>
                    <a:pt x="139" y="368"/>
                    <a:pt x="139" y="368"/>
                    <a:pt x="139" y="368"/>
                  </a:cubicBezTo>
                  <a:lnTo>
                    <a:pt x="99" y="344"/>
                  </a:lnTo>
                  <a:close/>
                  <a:moveTo>
                    <a:pt x="95" y="446"/>
                  </a:moveTo>
                  <a:cubicBezTo>
                    <a:pt x="301" y="446"/>
                    <a:pt x="301" y="446"/>
                    <a:pt x="301" y="446"/>
                  </a:cubicBezTo>
                  <a:cubicBezTo>
                    <a:pt x="307" y="446"/>
                    <a:pt x="311" y="450"/>
                    <a:pt x="311" y="456"/>
                  </a:cubicBezTo>
                  <a:cubicBezTo>
                    <a:pt x="311" y="462"/>
                    <a:pt x="307" y="467"/>
                    <a:pt x="301" y="467"/>
                  </a:cubicBezTo>
                  <a:cubicBezTo>
                    <a:pt x="95" y="467"/>
                    <a:pt x="95" y="467"/>
                    <a:pt x="95" y="467"/>
                  </a:cubicBezTo>
                  <a:cubicBezTo>
                    <a:pt x="89" y="467"/>
                    <a:pt x="84" y="462"/>
                    <a:pt x="84" y="456"/>
                  </a:cubicBezTo>
                  <a:cubicBezTo>
                    <a:pt x="84" y="450"/>
                    <a:pt x="89" y="446"/>
                    <a:pt x="95" y="4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6"/>
            <p:cNvSpPr>
              <a:spLocks noEditPoints="1"/>
            </p:cNvSpPr>
            <p:nvPr/>
          </p:nvSpPr>
          <p:spPr bwMode="auto">
            <a:xfrm>
              <a:off x="516516" y="4050580"/>
              <a:ext cx="411162" cy="636588"/>
            </a:xfrm>
            <a:custGeom>
              <a:avLst/>
              <a:gdLst>
                <a:gd name="T0" fmla="*/ 19 w 347"/>
                <a:gd name="T1" fmla="*/ 28 h 537"/>
                <a:gd name="T2" fmla="*/ 30 w 347"/>
                <a:gd name="T3" fmla="*/ 4 h 537"/>
                <a:gd name="T4" fmla="*/ 54 w 347"/>
                <a:gd name="T5" fmla="*/ 15 h 537"/>
                <a:gd name="T6" fmla="*/ 67 w 347"/>
                <a:gd name="T7" fmla="*/ 49 h 537"/>
                <a:gd name="T8" fmla="*/ 56 w 347"/>
                <a:gd name="T9" fmla="*/ 73 h 537"/>
                <a:gd name="T10" fmla="*/ 50 w 347"/>
                <a:gd name="T11" fmla="*/ 74 h 537"/>
                <a:gd name="T12" fmla="*/ 32 w 347"/>
                <a:gd name="T13" fmla="*/ 62 h 537"/>
                <a:gd name="T14" fmla="*/ 19 w 347"/>
                <a:gd name="T15" fmla="*/ 28 h 537"/>
                <a:gd name="T16" fmla="*/ 163 w 347"/>
                <a:gd name="T17" fmla="*/ 308 h 537"/>
                <a:gd name="T18" fmla="*/ 140 w 347"/>
                <a:gd name="T19" fmla="*/ 297 h 537"/>
                <a:gd name="T20" fmla="*/ 129 w 347"/>
                <a:gd name="T21" fmla="*/ 321 h 537"/>
                <a:gd name="T22" fmla="*/ 143 w 347"/>
                <a:gd name="T23" fmla="*/ 360 h 537"/>
                <a:gd name="T24" fmla="*/ 167 w 347"/>
                <a:gd name="T25" fmla="*/ 370 h 537"/>
                <a:gd name="T26" fmla="*/ 178 w 347"/>
                <a:gd name="T27" fmla="*/ 347 h 537"/>
                <a:gd name="T28" fmla="*/ 163 w 347"/>
                <a:gd name="T29" fmla="*/ 308 h 537"/>
                <a:gd name="T30" fmla="*/ 345 w 347"/>
                <a:gd name="T31" fmla="*/ 429 h 537"/>
                <a:gd name="T32" fmla="*/ 334 w 347"/>
                <a:gd name="T33" fmla="*/ 415 h 537"/>
                <a:gd name="T34" fmla="*/ 332 w 347"/>
                <a:gd name="T35" fmla="*/ 390 h 537"/>
                <a:gd name="T36" fmla="*/ 178 w 347"/>
                <a:gd name="T37" fmla="*/ 210 h 537"/>
                <a:gd name="T38" fmla="*/ 186 w 347"/>
                <a:gd name="T39" fmla="*/ 173 h 537"/>
                <a:gd name="T40" fmla="*/ 180 w 347"/>
                <a:gd name="T41" fmla="*/ 140 h 537"/>
                <a:gd name="T42" fmla="*/ 93 w 347"/>
                <a:gd name="T43" fmla="*/ 80 h 537"/>
                <a:gd name="T44" fmla="*/ 61 w 347"/>
                <a:gd name="T45" fmla="*/ 86 h 537"/>
                <a:gd name="T46" fmla="*/ 0 w 347"/>
                <a:gd name="T47" fmla="*/ 173 h 537"/>
                <a:gd name="T48" fmla="*/ 6 w 347"/>
                <a:gd name="T49" fmla="*/ 205 h 537"/>
                <a:gd name="T50" fmla="*/ 53 w 347"/>
                <a:gd name="T51" fmla="*/ 256 h 537"/>
                <a:gd name="T52" fmla="*/ 55 w 347"/>
                <a:gd name="T53" fmla="*/ 493 h 537"/>
                <a:gd name="T54" fmla="*/ 69 w 347"/>
                <a:gd name="T55" fmla="*/ 513 h 537"/>
                <a:gd name="T56" fmla="*/ 70 w 347"/>
                <a:gd name="T57" fmla="*/ 531 h 537"/>
                <a:gd name="T58" fmla="*/ 76 w 347"/>
                <a:gd name="T59" fmla="*/ 537 h 537"/>
                <a:gd name="T60" fmla="*/ 82 w 347"/>
                <a:gd name="T61" fmla="*/ 530 h 537"/>
                <a:gd name="T62" fmla="*/ 81 w 347"/>
                <a:gd name="T63" fmla="*/ 513 h 537"/>
                <a:gd name="T64" fmla="*/ 97 w 347"/>
                <a:gd name="T65" fmla="*/ 493 h 537"/>
                <a:gd name="T66" fmla="*/ 95 w 347"/>
                <a:gd name="T67" fmla="*/ 203 h 537"/>
                <a:gd name="T68" fmla="*/ 74 w 347"/>
                <a:gd name="T69" fmla="*/ 181 h 537"/>
                <a:gd name="T70" fmla="*/ 53 w 347"/>
                <a:gd name="T71" fmla="*/ 203 h 537"/>
                <a:gd name="T72" fmla="*/ 53 w 347"/>
                <a:gd name="T73" fmla="*/ 234 h 537"/>
                <a:gd name="T74" fmla="*/ 24 w 347"/>
                <a:gd name="T75" fmla="*/ 198 h 537"/>
                <a:gd name="T76" fmla="*/ 20 w 347"/>
                <a:gd name="T77" fmla="*/ 173 h 537"/>
                <a:gd name="T78" fmla="*/ 68 w 347"/>
                <a:gd name="T79" fmla="*/ 104 h 537"/>
                <a:gd name="T80" fmla="*/ 93 w 347"/>
                <a:gd name="T81" fmla="*/ 99 h 537"/>
                <a:gd name="T82" fmla="*/ 162 w 347"/>
                <a:gd name="T83" fmla="*/ 147 h 537"/>
                <a:gd name="T84" fmla="*/ 167 w 347"/>
                <a:gd name="T85" fmla="*/ 173 h 537"/>
                <a:gd name="T86" fmla="*/ 164 w 347"/>
                <a:gd name="T87" fmla="*/ 193 h 537"/>
                <a:gd name="T88" fmla="*/ 144 w 347"/>
                <a:gd name="T89" fmla="*/ 169 h 537"/>
                <a:gd name="T90" fmla="*/ 114 w 347"/>
                <a:gd name="T91" fmla="*/ 167 h 537"/>
                <a:gd name="T92" fmla="*/ 111 w 347"/>
                <a:gd name="T93" fmla="*/ 196 h 537"/>
                <a:gd name="T94" fmla="*/ 299 w 347"/>
                <a:gd name="T95" fmla="*/ 418 h 537"/>
                <a:gd name="T96" fmla="*/ 316 w 347"/>
                <a:gd name="T97" fmla="*/ 425 h 537"/>
                <a:gd name="T98" fmla="*/ 325 w 347"/>
                <a:gd name="T99" fmla="*/ 423 h 537"/>
                <a:gd name="T100" fmla="*/ 335 w 347"/>
                <a:gd name="T101" fmla="*/ 436 h 537"/>
                <a:gd name="T102" fmla="*/ 340 w 347"/>
                <a:gd name="T103" fmla="*/ 438 h 537"/>
                <a:gd name="T104" fmla="*/ 344 w 347"/>
                <a:gd name="T105" fmla="*/ 437 h 537"/>
                <a:gd name="T106" fmla="*/ 345 w 347"/>
                <a:gd name="T107" fmla="*/ 42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7" h="537">
                  <a:moveTo>
                    <a:pt x="19" y="28"/>
                  </a:moveTo>
                  <a:cubicBezTo>
                    <a:pt x="16" y="18"/>
                    <a:pt x="21" y="7"/>
                    <a:pt x="30" y="4"/>
                  </a:cubicBezTo>
                  <a:cubicBezTo>
                    <a:pt x="40" y="0"/>
                    <a:pt x="51" y="5"/>
                    <a:pt x="54" y="15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71" y="58"/>
                    <a:pt x="66" y="69"/>
                    <a:pt x="56" y="73"/>
                  </a:cubicBezTo>
                  <a:cubicBezTo>
                    <a:pt x="54" y="73"/>
                    <a:pt x="52" y="74"/>
                    <a:pt x="50" y="74"/>
                  </a:cubicBezTo>
                  <a:cubicBezTo>
                    <a:pt x="42" y="74"/>
                    <a:pt x="35" y="69"/>
                    <a:pt x="32" y="62"/>
                  </a:cubicBezTo>
                  <a:lnTo>
                    <a:pt x="19" y="28"/>
                  </a:lnTo>
                  <a:close/>
                  <a:moveTo>
                    <a:pt x="163" y="308"/>
                  </a:moveTo>
                  <a:cubicBezTo>
                    <a:pt x="160" y="298"/>
                    <a:pt x="149" y="294"/>
                    <a:pt x="140" y="297"/>
                  </a:cubicBezTo>
                  <a:cubicBezTo>
                    <a:pt x="130" y="301"/>
                    <a:pt x="125" y="311"/>
                    <a:pt x="129" y="321"/>
                  </a:cubicBezTo>
                  <a:cubicBezTo>
                    <a:pt x="143" y="360"/>
                    <a:pt x="143" y="360"/>
                    <a:pt x="143" y="360"/>
                  </a:cubicBezTo>
                  <a:cubicBezTo>
                    <a:pt x="146" y="369"/>
                    <a:pt x="157" y="374"/>
                    <a:pt x="167" y="370"/>
                  </a:cubicBezTo>
                  <a:cubicBezTo>
                    <a:pt x="176" y="367"/>
                    <a:pt x="181" y="356"/>
                    <a:pt x="178" y="347"/>
                  </a:cubicBezTo>
                  <a:lnTo>
                    <a:pt x="163" y="308"/>
                  </a:lnTo>
                  <a:close/>
                  <a:moveTo>
                    <a:pt x="345" y="429"/>
                  </a:moveTo>
                  <a:cubicBezTo>
                    <a:pt x="334" y="415"/>
                    <a:pt x="334" y="415"/>
                    <a:pt x="334" y="415"/>
                  </a:cubicBezTo>
                  <a:cubicBezTo>
                    <a:pt x="338" y="407"/>
                    <a:pt x="338" y="397"/>
                    <a:pt x="332" y="390"/>
                  </a:cubicBezTo>
                  <a:cubicBezTo>
                    <a:pt x="178" y="210"/>
                    <a:pt x="178" y="210"/>
                    <a:pt x="178" y="210"/>
                  </a:cubicBezTo>
                  <a:cubicBezTo>
                    <a:pt x="183" y="198"/>
                    <a:pt x="186" y="186"/>
                    <a:pt x="186" y="173"/>
                  </a:cubicBezTo>
                  <a:cubicBezTo>
                    <a:pt x="186" y="162"/>
                    <a:pt x="184" y="151"/>
                    <a:pt x="180" y="140"/>
                  </a:cubicBezTo>
                  <a:cubicBezTo>
                    <a:pt x="166" y="103"/>
                    <a:pt x="131" y="80"/>
                    <a:pt x="93" y="80"/>
                  </a:cubicBezTo>
                  <a:cubicBezTo>
                    <a:pt x="83" y="80"/>
                    <a:pt x="72" y="82"/>
                    <a:pt x="61" y="86"/>
                  </a:cubicBezTo>
                  <a:cubicBezTo>
                    <a:pt x="24" y="100"/>
                    <a:pt x="0" y="135"/>
                    <a:pt x="0" y="173"/>
                  </a:cubicBezTo>
                  <a:cubicBezTo>
                    <a:pt x="0" y="184"/>
                    <a:pt x="2" y="194"/>
                    <a:pt x="6" y="205"/>
                  </a:cubicBezTo>
                  <a:cubicBezTo>
                    <a:pt x="15" y="229"/>
                    <a:pt x="32" y="246"/>
                    <a:pt x="53" y="256"/>
                  </a:cubicBezTo>
                  <a:cubicBezTo>
                    <a:pt x="55" y="493"/>
                    <a:pt x="55" y="493"/>
                    <a:pt x="55" y="493"/>
                  </a:cubicBezTo>
                  <a:cubicBezTo>
                    <a:pt x="55" y="502"/>
                    <a:pt x="61" y="510"/>
                    <a:pt x="69" y="513"/>
                  </a:cubicBezTo>
                  <a:cubicBezTo>
                    <a:pt x="70" y="531"/>
                    <a:pt x="70" y="531"/>
                    <a:pt x="70" y="531"/>
                  </a:cubicBezTo>
                  <a:cubicBezTo>
                    <a:pt x="70" y="534"/>
                    <a:pt x="73" y="537"/>
                    <a:pt x="76" y="537"/>
                  </a:cubicBezTo>
                  <a:cubicBezTo>
                    <a:pt x="80" y="536"/>
                    <a:pt x="82" y="534"/>
                    <a:pt x="82" y="530"/>
                  </a:cubicBezTo>
                  <a:cubicBezTo>
                    <a:pt x="81" y="513"/>
                    <a:pt x="81" y="513"/>
                    <a:pt x="81" y="513"/>
                  </a:cubicBezTo>
                  <a:cubicBezTo>
                    <a:pt x="90" y="511"/>
                    <a:pt x="97" y="503"/>
                    <a:pt x="97" y="493"/>
                  </a:cubicBezTo>
                  <a:cubicBezTo>
                    <a:pt x="95" y="203"/>
                    <a:pt x="95" y="203"/>
                    <a:pt x="95" y="203"/>
                  </a:cubicBezTo>
                  <a:cubicBezTo>
                    <a:pt x="95" y="191"/>
                    <a:pt x="85" y="181"/>
                    <a:pt x="74" y="181"/>
                  </a:cubicBezTo>
                  <a:cubicBezTo>
                    <a:pt x="62" y="182"/>
                    <a:pt x="53" y="191"/>
                    <a:pt x="53" y="203"/>
                  </a:cubicBezTo>
                  <a:cubicBezTo>
                    <a:pt x="53" y="234"/>
                    <a:pt x="53" y="234"/>
                    <a:pt x="53" y="234"/>
                  </a:cubicBezTo>
                  <a:cubicBezTo>
                    <a:pt x="40" y="226"/>
                    <a:pt x="30" y="214"/>
                    <a:pt x="24" y="198"/>
                  </a:cubicBezTo>
                  <a:cubicBezTo>
                    <a:pt x="21" y="190"/>
                    <a:pt x="20" y="181"/>
                    <a:pt x="20" y="173"/>
                  </a:cubicBezTo>
                  <a:cubicBezTo>
                    <a:pt x="20" y="143"/>
                    <a:pt x="38" y="115"/>
                    <a:pt x="68" y="104"/>
                  </a:cubicBezTo>
                  <a:cubicBezTo>
                    <a:pt x="76" y="101"/>
                    <a:pt x="85" y="99"/>
                    <a:pt x="93" y="99"/>
                  </a:cubicBezTo>
                  <a:cubicBezTo>
                    <a:pt x="123" y="99"/>
                    <a:pt x="151" y="117"/>
                    <a:pt x="162" y="147"/>
                  </a:cubicBezTo>
                  <a:cubicBezTo>
                    <a:pt x="166" y="156"/>
                    <a:pt x="167" y="164"/>
                    <a:pt x="167" y="173"/>
                  </a:cubicBezTo>
                  <a:cubicBezTo>
                    <a:pt x="167" y="180"/>
                    <a:pt x="166" y="186"/>
                    <a:pt x="164" y="193"/>
                  </a:cubicBezTo>
                  <a:cubicBezTo>
                    <a:pt x="144" y="169"/>
                    <a:pt x="144" y="169"/>
                    <a:pt x="144" y="169"/>
                  </a:cubicBezTo>
                  <a:cubicBezTo>
                    <a:pt x="136" y="160"/>
                    <a:pt x="123" y="159"/>
                    <a:pt x="114" y="167"/>
                  </a:cubicBezTo>
                  <a:cubicBezTo>
                    <a:pt x="105" y="174"/>
                    <a:pt x="104" y="188"/>
                    <a:pt x="111" y="196"/>
                  </a:cubicBezTo>
                  <a:cubicBezTo>
                    <a:pt x="299" y="418"/>
                    <a:pt x="299" y="418"/>
                    <a:pt x="299" y="418"/>
                  </a:cubicBezTo>
                  <a:cubicBezTo>
                    <a:pt x="304" y="423"/>
                    <a:pt x="310" y="425"/>
                    <a:pt x="316" y="425"/>
                  </a:cubicBezTo>
                  <a:cubicBezTo>
                    <a:pt x="319" y="425"/>
                    <a:pt x="322" y="424"/>
                    <a:pt x="325" y="423"/>
                  </a:cubicBezTo>
                  <a:cubicBezTo>
                    <a:pt x="335" y="436"/>
                    <a:pt x="335" y="436"/>
                    <a:pt x="335" y="436"/>
                  </a:cubicBezTo>
                  <a:cubicBezTo>
                    <a:pt x="337" y="438"/>
                    <a:pt x="338" y="438"/>
                    <a:pt x="340" y="438"/>
                  </a:cubicBezTo>
                  <a:cubicBezTo>
                    <a:pt x="341" y="438"/>
                    <a:pt x="343" y="438"/>
                    <a:pt x="344" y="437"/>
                  </a:cubicBezTo>
                  <a:cubicBezTo>
                    <a:pt x="347" y="435"/>
                    <a:pt x="347" y="431"/>
                    <a:pt x="345" y="4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7"/>
            <p:cNvSpPr>
              <a:spLocks noEditPoints="1"/>
            </p:cNvSpPr>
            <p:nvPr/>
          </p:nvSpPr>
          <p:spPr bwMode="auto">
            <a:xfrm>
              <a:off x="4399541" y="1788393"/>
              <a:ext cx="668337" cy="547688"/>
            </a:xfrm>
            <a:custGeom>
              <a:avLst/>
              <a:gdLst>
                <a:gd name="T0" fmla="*/ 310 w 563"/>
                <a:gd name="T1" fmla="*/ 372 h 461"/>
                <a:gd name="T2" fmla="*/ 321 w 563"/>
                <a:gd name="T3" fmla="*/ 370 h 461"/>
                <a:gd name="T4" fmla="*/ 552 w 563"/>
                <a:gd name="T5" fmla="*/ 248 h 461"/>
                <a:gd name="T6" fmla="*/ 559 w 563"/>
                <a:gd name="T7" fmla="*/ 226 h 461"/>
                <a:gd name="T8" fmla="*/ 537 w 563"/>
                <a:gd name="T9" fmla="*/ 220 h 461"/>
                <a:gd name="T10" fmla="*/ 311 w 563"/>
                <a:gd name="T11" fmla="*/ 339 h 461"/>
                <a:gd name="T12" fmla="*/ 59 w 563"/>
                <a:gd name="T13" fmla="*/ 285 h 461"/>
                <a:gd name="T14" fmla="*/ 38 w 563"/>
                <a:gd name="T15" fmla="*/ 253 h 461"/>
                <a:gd name="T16" fmla="*/ 71 w 563"/>
                <a:gd name="T17" fmla="*/ 232 h 461"/>
                <a:gd name="T18" fmla="*/ 313 w 563"/>
                <a:gd name="T19" fmla="*/ 283 h 461"/>
                <a:gd name="T20" fmla="*/ 321 w 563"/>
                <a:gd name="T21" fmla="*/ 281 h 461"/>
                <a:gd name="T22" fmla="*/ 552 w 563"/>
                <a:gd name="T23" fmla="*/ 159 h 461"/>
                <a:gd name="T24" fmla="*/ 559 w 563"/>
                <a:gd name="T25" fmla="*/ 138 h 461"/>
                <a:gd name="T26" fmla="*/ 537 w 563"/>
                <a:gd name="T27" fmla="*/ 131 h 461"/>
                <a:gd name="T28" fmla="*/ 310 w 563"/>
                <a:gd name="T29" fmla="*/ 251 h 461"/>
                <a:gd name="T30" fmla="*/ 59 w 563"/>
                <a:gd name="T31" fmla="*/ 197 h 461"/>
                <a:gd name="T32" fmla="*/ 38 w 563"/>
                <a:gd name="T33" fmla="*/ 164 h 461"/>
                <a:gd name="T34" fmla="*/ 71 w 563"/>
                <a:gd name="T35" fmla="*/ 143 h 461"/>
                <a:gd name="T36" fmla="*/ 298 w 563"/>
                <a:gd name="T37" fmla="*/ 191 h 461"/>
                <a:gd name="T38" fmla="*/ 306 w 563"/>
                <a:gd name="T39" fmla="*/ 189 h 461"/>
                <a:gd name="T40" fmla="*/ 538 w 563"/>
                <a:gd name="T41" fmla="*/ 69 h 461"/>
                <a:gd name="T42" fmla="*/ 535 w 563"/>
                <a:gd name="T43" fmla="*/ 48 h 461"/>
                <a:gd name="T44" fmla="*/ 310 w 563"/>
                <a:gd name="T45" fmla="*/ 4 h 461"/>
                <a:gd name="T46" fmla="*/ 249 w 563"/>
                <a:gd name="T47" fmla="*/ 12 h 461"/>
                <a:gd name="T48" fmla="*/ 41 w 563"/>
                <a:gd name="T49" fmla="*/ 114 h 461"/>
                <a:gd name="T50" fmla="*/ 33 w 563"/>
                <a:gd name="T51" fmla="*/ 119 h 461"/>
                <a:gd name="T52" fmla="*/ 7 w 563"/>
                <a:gd name="T53" fmla="*/ 157 h 461"/>
                <a:gd name="T54" fmla="*/ 25 w 563"/>
                <a:gd name="T55" fmla="*/ 214 h 461"/>
                <a:gd name="T56" fmla="*/ 7 w 563"/>
                <a:gd name="T57" fmla="*/ 246 h 461"/>
                <a:gd name="T58" fmla="*/ 25 w 563"/>
                <a:gd name="T59" fmla="*/ 303 h 461"/>
                <a:gd name="T60" fmla="*/ 7 w 563"/>
                <a:gd name="T61" fmla="*/ 335 h 461"/>
                <a:gd name="T62" fmla="*/ 52 w 563"/>
                <a:gd name="T63" fmla="*/ 405 h 461"/>
                <a:gd name="T64" fmla="*/ 311 w 563"/>
                <a:gd name="T65" fmla="*/ 460 h 461"/>
                <a:gd name="T66" fmla="*/ 321 w 563"/>
                <a:gd name="T67" fmla="*/ 459 h 461"/>
                <a:gd name="T68" fmla="*/ 552 w 563"/>
                <a:gd name="T69" fmla="*/ 337 h 461"/>
                <a:gd name="T70" fmla="*/ 559 w 563"/>
                <a:gd name="T71" fmla="*/ 315 h 461"/>
                <a:gd name="T72" fmla="*/ 537 w 563"/>
                <a:gd name="T73" fmla="*/ 308 h 461"/>
                <a:gd name="T74" fmla="*/ 310 w 563"/>
                <a:gd name="T75" fmla="*/ 428 h 461"/>
                <a:gd name="T76" fmla="*/ 59 w 563"/>
                <a:gd name="T77" fmla="*/ 374 h 461"/>
                <a:gd name="T78" fmla="*/ 38 w 563"/>
                <a:gd name="T79" fmla="*/ 341 h 461"/>
                <a:gd name="T80" fmla="*/ 71 w 563"/>
                <a:gd name="T81" fmla="*/ 320 h 461"/>
                <a:gd name="T82" fmla="*/ 310 w 563"/>
                <a:gd name="T83" fmla="*/ 372 h 461"/>
                <a:gd name="T84" fmla="*/ 296 w 563"/>
                <a:gd name="T85" fmla="*/ 57 h 461"/>
                <a:gd name="T86" fmla="*/ 404 w 563"/>
                <a:gd name="T87" fmla="*/ 78 h 461"/>
                <a:gd name="T88" fmla="*/ 357 w 563"/>
                <a:gd name="T89" fmla="*/ 101 h 461"/>
                <a:gd name="T90" fmla="*/ 249 w 563"/>
                <a:gd name="T91" fmla="*/ 79 h 461"/>
                <a:gd name="T92" fmla="*/ 296 w 563"/>
                <a:gd name="T93" fmla="*/ 5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3" h="461">
                  <a:moveTo>
                    <a:pt x="310" y="372"/>
                  </a:moveTo>
                  <a:cubicBezTo>
                    <a:pt x="314" y="372"/>
                    <a:pt x="318" y="371"/>
                    <a:pt x="321" y="370"/>
                  </a:cubicBezTo>
                  <a:cubicBezTo>
                    <a:pt x="552" y="248"/>
                    <a:pt x="552" y="248"/>
                    <a:pt x="552" y="248"/>
                  </a:cubicBezTo>
                  <a:cubicBezTo>
                    <a:pt x="560" y="244"/>
                    <a:pt x="563" y="234"/>
                    <a:pt x="559" y="226"/>
                  </a:cubicBezTo>
                  <a:cubicBezTo>
                    <a:pt x="555" y="218"/>
                    <a:pt x="545" y="215"/>
                    <a:pt x="537" y="220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44" y="282"/>
                    <a:pt x="35" y="268"/>
                    <a:pt x="38" y="253"/>
                  </a:cubicBezTo>
                  <a:cubicBezTo>
                    <a:pt x="41" y="238"/>
                    <a:pt x="56" y="228"/>
                    <a:pt x="71" y="232"/>
                  </a:cubicBezTo>
                  <a:cubicBezTo>
                    <a:pt x="71" y="232"/>
                    <a:pt x="313" y="283"/>
                    <a:pt x="313" y="283"/>
                  </a:cubicBezTo>
                  <a:cubicBezTo>
                    <a:pt x="316" y="283"/>
                    <a:pt x="318" y="283"/>
                    <a:pt x="321" y="281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60" y="155"/>
                    <a:pt x="563" y="146"/>
                    <a:pt x="559" y="138"/>
                  </a:cubicBezTo>
                  <a:cubicBezTo>
                    <a:pt x="555" y="130"/>
                    <a:pt x="545" y="127"/>
                    <a:pt x="537" y="131"/>
                  </a:cubicBezTo>
                  <a:cubicBezTo>
                    <a:pt x="310" y="251"/>
                    <a:pt x="310" y="251"/>
                    <a:pt x="310" y="251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44" y="194"/>
                    <a:pt x="35" y="179"/>
                    <a:pt x="38" y="164"/>
                  </a:cubicBezTo>
                  <a:cubicBezTo>
                    <a:pt x="41" y="149"/>
                    <a:pt x="56" y="140"/>
                    <a:pt x="71" y="143"/>
                  </a:cubicBezTo>
                  <a:cubicBezTo>
                    <a:pt x="71" y="143"/>
                    <a:pt x="297" y="191"/>
                    <a:pt x="298" y="191"/>
                  </a:cubicBezTo>
                  <a:cubicBezTo>
                    <a:pt x="301" y="191"/>
                    <a:pt x="303" y="191"/>
                    <a:pt x="306" y="189"/>
                  </a:cubicBezTo>
                  <a:cubicBezTo>
                    <a:pt x="306" y="189"/>
                    <a:pt x="538" y="69"/>
                    <a:pt x="538" y="69"/>
                  </a:cubicBezTo>
                  <a:cubicBezTo>
                    <a:pt x="554" y="61"/>
                    <a:pt x="553" y="51"/>
                    <a:pt x="535" y="48"/>
                  </a:cubicBezTo>
                  <a:cubicBezTo>
                    <a:pt x="310" y="4"/>
                    <a:pt x="310" y="4"/>
                    <a:pt x="310" y="4"/>
                  </a:cubicBezTo>
                  <a:cubicBezTo>
                    <a:pt x="292" y="0"/>
                    <a:pt x="265" y="4"/>
                    <a:pt x="249" y="12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38" y="116"/>
                    <a:pt x="35" y="118"/>
                    <a:pt x="33" y="119"/>
                  </a:cubicBezTo>
                  <a:cubicBezTo>
                    <a:pt x="20" y="128"/>
                    <a:pt x="10" y="141"/>
                    <a:pt x="7" y="157"/>
                  </a:cubicBezTo>
                  <a:cubicBezTo>
                    <a:pt x="2" y="179"/>
                    <a:pt x="10" y="200"/>
                    <a:pt x="25" y="214"/>
                  </a:cubicBezTo>
                  <a:cubicBezTo>
                    <a:pt x="16" y="222"/>
                    <a:pt x="9" y="233"/>
                    <a:pt x="7" y="246"/>
                  </a:cubicBezTo>
                  <a:cubicBezTo>
                    <a:pt x="2" y="268"/>
                    <a:pt x="10" y="289"/>
                    <a:pt x="25" y="303"/>
                  </a:cubicBezTo>
                  <a:cubicBezTo>
                    <a:pt x="16" y="311"/>
                    <a:pt x="9" y="322"/>
                    <a:pt x="7" y="335"/>
                  </a:cubicBezTo>
                  <a:cubicBezTo>
                    <a:pt x="0" y="367"/>
                    <a:pt x="20" y="399"/>
                    <a:pt x="52" y="405"/>
                  </a:cubicBezTo>
                  <a:cubicBezTo>
                    <a:pt x="52" y="405"/>
                    <a:pt x="310" y="461"/>
                    <a:pt x="311" y="460"/>
                  </a:cubicBezTo>
                  <a:cubicBezTo>
                    <a:pt x="314" y="460"/>
                    <a:pt x="318" y="460"/>
                    <a:pt x="321" y="459"/>
                  </a:cubicBezTo>
                  <a:cubicBezTo>
                    <a:pt x="552" y="337"/>
                    <a:pt x="552" y="337"/>
                    <a:pt x="552" y="337"/>
                  </a:cubicBezTo>
                  <a:cubicBezTo>
                    <a:pt x="560" y="332"/>
                    <a:pt x="563" y="323"/>
                    <a:pt x="559" y="315"/>
                  </a:cubicBezTo>
                  <a:cubicBezTo>
                    <a:pt x="555" y="307"/>
                    <a:pt x="545" y="304"/>
                    <a:pt x="537" y="308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59" y="374"/>
                    <a:pt x="59" y="374"/>
                    <a:pt x="59" y="374"/>
                  </a:cubicBezTo>
                  <a:cubicBezTo>
                    <a:pt x="44" y="371"/>
                    <a:pt x="35" y="356"/>
                    <a:pt x="38" y="341"/>
                  </a:cubicBezTo>
                  <a:cubicBezTo>
                    <a:pt x="41" y="327"/>
                    <a:pt x="56" y="317"/>
                    <a:pt x="71" y="320"/>
                  </a:cubicBezTo>
                  <a:cubicBezTo>
                    <a:pt x="71" y="320"/>
                    <a:pt x="309" y="372"/>
                    <a:pt x="310" y="372"/>
                  </a:cubicBezTo>
                  <a:close/>
                  <a:moveTo>
                    <a:pt x="296" y="57"/>
                  </a:moveTo>
                  <a:cubicBezTo>
                    <a:pt x="404" y="78"/>
                    <a:pt x="404" y="78"/>
                    <a:pt x="404" y="78"/>
                  </a:cubicBezTo>
                  <a:cubicBezTo>
                    <a:pt x="357" y="101"/>
                    <a:pt x="357" y="101"/>
                    <a:pt x="357" y="101"/>
                  </a:cubicBezTo>
                  <a:cubicBezTo>
                    <a:pt x="249" y="79"/>
                    <a:pt x="249" y="79"/>
                    <a:pt x="249" y="79"/>
                  </a:cubicBezTo>
                  <a:lnTo>
                    <a:pt x="296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8"/>
            <p:cNvSpPr>
              <a:spLocks noEditPoints="1"/>
            </p:cNvSpPr>
            <p:nvPr/>
          </p:nvSpPr>
          <p:spPr bwMode="auto">
            <a:xfrm>
              <a:off x="2304041" y="1836018"/>
              <a:ext cx="749300" cy="509588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9"/>
            <p:cNvSpPr>
              <a:spLocks noEditPoints="1"/>
            </p:cNvSpPr>
            <p:nvPr/>
          </p:nvSpPr>
          <p:spPr bwMode="auto">
            <a:xfrm>
              <a:off x="373641" y="748580"/>
              <a:ext cx="644525" cy="523875"/>
            </a:xfrm>
            <a:custGeom>
              <a:avLst/>
              <a:gdLst>
                <a:gd name="T0" fmla="*/ 39 w 542"/>
                <a:gd name="T1" fmla="*/ 0 h 442"/>
                <a:gd name="T2" fmla="*/ 0 w 542"/>
                <a:gd name="T3" fmla="*/ 403 h 442"/>
                <a:gd name="T4" fmla="*/ 503 w 542"/>
                <a:gd name="T5" fmla="*/ 442 h 442"/>
                <a:gd name="T6" fmla="*/ 542 w 542"/>
                <a:gd name="T7" fmla="*/ 40 h 442"/>
                <a:gd name="T8" fmla="*/ 514 w 542"/>
                <a:gd name="T9" fmla="*/ 395 h 442"/>
                <a:gd name="T10" fmla="*/ 49 w 542"/>
                <a:gd name="T11" fmla="*/ 414 h 442"/>
                <a:gd name="T12" fmla="*/ 30 w 542"/>
                <a:gd name="T13" fmla="*/ 50 h 442"/>
                <a:gd name="T14" fmla="*/ 494 w 542"/>
                <a:gd name="T15" fmla="*/ 31 h 442"/>
                <a:gd name="T16" fmla="*/ 514 w 542"/>
                <a:gd name="T17" fmla="*/ 395 h 442"/>
                <a:gd name="T18" fmla="*/ 68 w 542"/>
                <a:gd name="T19" fmla="*/ 58 h 442"/>
                <a:gd name="T20" fmla="*/ 58 w 542"/>
                <a:gd name="T21" fmla="*/ 376 h 442"/>
                <a:gd name="T22" fmla="*/ 314 w 542"/>
                <a:gd name="T23" fmla="*/ 387 h 442"/>
                <a:gd name="T24" fmla="*/ 320 w 542"/>
                <a:gd name="T25" fmla="*/ 359 h 442"/>
                <a:gd name="T26" fmla="*/ 447 w 542"/>
                <a:gd name="T27" fmla="*/ 365 h 442"/>
                <a:gd name="T28" fmla="*/ 473 w 542"/>
                <a:gd name="T29" fmla="*/ 387 h 442"/>
                <a:gd name="T30" fmla="*/ 484 w 542"/>
                <a:gd name="T31" fmla="*/ 69 h 442"/>
                <a:gd name="T32" fmla="*/ 208 w 542"/>
                <a:gd name="T33" fmla="*/ 260 h 442"/>
                <a:gd name="T34" fmla="*/ 163 w 542"/>
                <a:gd name="T35" fmla="*/ 287 h 442"/>
                <a:gd name="T36" fmla="*/ 123 w 542"/>
                <a:gd name="T37" fmla="*/ 270 h 442"/>
                <a:gd name="T38" fmla="*/ 129 w 542"/>
                <a:gd name="T39" fmla="*/ 253 h 442"/>
                <a:gd name="T40" fmla="*/ 144 w 542"/>
                <a:gd name="T41" fmla="*/ 259 h 442"/>
                <a:gd name="T42" fmla="*/ 155 w 542"/>
                <a:gd name="T43" fmla="*/ 269 h 442"/>
                <a:gd name="T44" fmla="*/ 187 w 542"/>
                <a:gd name="T45" fmla="*/ 253 h 442"/>
                <a:gd name="T46" fmla="*/ 175 w 542"/>
                <a:gd name="T47" fmla="*/ 220 h 442"/>
                <a:gd name="T48" fmla="*/ 155 w 542"/>
                <a:gd name="T49" fmla="*/ 220 h 442"/>
                <a:gd name="T50" fmla="*/ 139 w 542"/>
                <a:gd name="T51" fmla="*/ 218 h 442"/>
                <a:gd name="T52" fmla="*/ 146 w 542"/>
                <a:gd name="T53" fmla="*/ 204 h 442"/>
                <a:gd name="T54" fmla="*/ 169 w 542"/>
                <a:gd name="T55" fmla="*/ 186 h 442"/>
                <a:gd name="T56" fmla="*/ 163 w 542"/>
                <a:gd name="T57" fmla="*/ 178 h 442"/>
                <a:gd name="T58" fmla="*/ 138 w 542"/>
                <a:gd name="T59" fmla="*/ 184 h 442"/>
                <a:gd name="T60" fmla="*/ 124 w 542"/>
                <a:gd name="T61" fmla="*/ 193 h 442"/>
                <a:gd name="T62" fmla="*/ 117 w 542"/>
                <a:gd name="T63" fmla="*/ 178 h 442"/>
                <a:gd name="T64" fmla="*/ 173 w 542"/>
                <a:gd name="T65" fmla="*/ 163 h 442"/>
                <a:gd name="T66" fmla="*/ 191 w 542"/>
                <a:gd name="T67" fmla="*/ 195 h 442"/>
                <a:gd name="T68" fmla="*/ 191 w 542"/>
                <a:gd name="T69" fmla="*/ 209 h 442"/>
                <a:gd name="T70" fmla="*/ 208 w 542"/>
                <a:gd name="T71" fmla="*/ 260 h 442"/>
                <a:gd name="T72" fmla="*/ 322 w 542"/>
                <a:gd name="T73" fmla="*/ 212 h 442"/>
                <a:gd name="T74" fmla="*/ 296 w 542"/>
                <a:gd name="T75" fmla="*/ 216 h 442"/>
                <a:gd name="T76" fmla="*/ 294 w 542"/>
                <a:gd name="T77" fmla="*/ 232 h 442"/>
                <a:gd name="T78" fmla="*/ 289 w 542"/>
                <a:gd name="T79" fmla="*/ 249 h 442"/>
                <a:gd name="T80" fmla="*/ 284 w 542"/>
                <a:gd name="T81" fmla="*/ 249 h 442"/>
                <a:gd name="T82" fmla="*/ 274 w 542"/>
                <a:gd name="T83" fmla="*/ 220 h 442"/>
                <a:gd name="T84" fmla="*/ 254 w 542"/>
                <a:gd name="T85" fmla="*/ 225 h 442"/>
                <a:gd name="T86" fmla="*/ 242 w 542"/>
                <a:gd name="T87" fmla="*/ 221 h 442"/>
                <a:gd name="T88" fmla="*/ 247 w 542"/>
                <a:gd name="T89" fmla="*/ 212 h 442"/>
                <a:gd name="T90" fmla="*/ 273 w 542"/>
                <a:gd name="T91" fmla="*/ 206 h 442"/>
                <a:gd name="T92" fmla="*/ 282 w 542"/>
                <a:gd name="T93" fmla="*/ 177 h 442"/>
                <a:gd name="T94" fmla="*/ 291 w 542"/>
                <a:gd name="T95" fmla="*/ 192 h 442"/>
                <a:gd name="T96" fmla="*/ 306 w 542"/>
                <a:gd name="T97" fmla="*/ 201 h 442"/>
                <a:gd name="T98" fmla="*/ 326 w 542"/>
                <a:gd name="T99" fmla="*/ 204 h 442"/>
                <a:gd name="T100" fmla="*/ 404 w 542"/>
                <a:gd name="T101" fmla="*/ 238 h 442"/>
                <a:gd name="T102" fmla="*/ 397 w 542"/>
                <a:gd name="T103" fmla="*/ 244 h 442"/>
                <a:gd name="T104" fmla="*/ 384 w 542"/>
                <a:gd name="T105" fmla="*/ 239 h 442"/>
                <a:gd name="T106" fmla="*/ 371 w 542"/>
                <a:gd name="T107" fmla="*/ 149 h 442"/>
                <a:gd name="T108" fmla="*/ 343 w 542"/>
                <a:gd name="T109" fmla="*/ 168 h 442"/>
                <a:gd name="T110" fmla="*/ 329 w 542"/>
                <a:gd name="T111" fmla="*/ 158 h 442"/>
                <a:gd name="T112" fmla="*/ 363 w 542"/>
                <a:gd name="T113" fmla="*/ 130 h 442"/>
                <a:gd name="T114" fmla="*/ 387 w 542"/>
                <a:gd name="T115" fmla="*/ 122 h 442"/>
                <a:gd name="T116" fmla="*/ 395 w 542"/>
                <a:gd name="T117" fmla="*/ 137 h 442"/>
                <a:gd name="T118" fmla="*/ 404 w 542"/>
                <a:gd name="T119" fmla="*/ 23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2" h="442">
                  <a:moveTo>
                    <a:pt x="503" y="1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24"/>
                    <a:pt x="18" y="442"/>
                    <a:pt x="39" y="442"/>
                  </a:cubicBezTo>
                  <a:cubicBezTo>
                    <a:pt x="503" y="442"/>
                    <a:pt x="503" y="442"/>
                    <a:pt x="503" y="442"/>
                  </a:cubicBezTo>
                  <a:cubicBezTo>
                    <a:pt x="525" y="442"/>
                    <a:pt x="542" y="424"/>
                    <a:pt x="542" y="403"/>
                  </a:cubicBezTo>
                  <a:cubicBezTo>
                    <a:pt x="542" y="40"/>
                    <a:pt x="542" y="40"/>
                    <a:pt x="542" y="40"/>
                  </a:cubicBezTo>
                  <a:cubicBezTo>
                    <a:pt x="542" y="18"/>
                    <a:pt x="525" y="1"/>
                    <a:pt x="503" y="1"/>
                  </a:cubicBezTo>
                  <a:close/>
                  <a:moveTo>
                    <a:pt x="514" y="395"/>
                  </a:moveTo>
                  <a:cubicBezTo>
                    <a:pt x="514" y="405"/>
                    <a:pt x="505" y="414"/>
                    <a:pt x="494" y="414"/>
                  </a:cubicBezTo>
                  <a:cubicBezTo>
                    <a:pt x="49" y="414"/>
                    <a:pt x="49" y="414"/>
                    <a:pt x="49" y="414"/>
                  </a:cubicBezTo>
                  <a:cubicBezTo>
                    <a:pt x="38" y="414"/>
                    <a:pt x="30" y="405"/>
                    <a:pt x="30" y="394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39"/>
                    <a:pt x="38" y="31"/>
                    <a:pt x="49" y="31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505" y="31"/>
                    <a:pt x="514" y="40"/>
                    <a:pt x="514" y="50"/>
                  </a:cubicBezTo>
                  <a:lnTo>
                    <a:pt x="514" y="395"/>
                  </a:lnTo>
                  <a:close/>
                  <a:moveTo>
                    <a:pt x="473" y="58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63" y="58"/>
                    <a:pt x="58" y="63"/>
                    <a:pt x="58" y="69"/>
                  </a:cubicBezTo>
                  <a:cubicBezTo>
                    <a:pt x="58" y="376"/>
                    <a:pt x="58" y="376"/>
                    <a:pt x="58" y="376"/>
                  </a:cubicBezTo>
                  <a:cubicBezTo>
                    <a:pt x="58" y="382"/>
                    <a:pt x="63" y="387"/>
                    <a:pt x="68" y="387"/>
                  </a:cubicBezTo>
                  <a:cubicBezTo>
                    <a:pt x="314" y="387"/>
                    <a:pt x="314" y="387"/>
                    <a:pt x="314" y="387"/>
                  </a:cubicBezTo>
                  <a:cubicBezTo>
                    <a:pt x="314" y="365"/>
                    <a:pt x="314" y="365"/>
                    <a:pt x="314" y="365"/>
                  </a:cubicBezTo>
                  <a:cubicBezTo>
                    <a:pt x="314" y="362"/>
                    <a:pt x="317" y="359"/>
                    <a:pt x="320" y="359"/>
                  </a:cubicBezTo>
                  <a:cubicBezTo>
                    <a:pt x="442" y="359"/>
                    <a:pt x="442" y="359"/>
                    <a:pt x="442" y="359"/>
                  </a:cubicBezTo>
                  <a:cubicBezTo>
                    <a:pt x="445" y="359"/>
                    <a:pt x="447" y="362"/>
                    <a:pt x="447" y="365"/>
                  </a:cubicBezTo>
                  <a:cubicBezTo>
                    <a:pt x="447" y="387"/>
                    <a:pt x="447" y="387"/>
                    <a:pt x="447" y="387"/>
                  </a:cubicBezTo>
                  <a:cubicBezTo>
                    <a:pt x="473" y="387"/>
                    <a:pt x="473" y="387"/>
                    <a:pt x="473" y="387"/>
                  </a:cubicBezTo>
                  <a:cubicBezTo>
                    <a:pt x="479" y="387"/>
                    <a:pt x="484" y="382"/>
                    <a:pt x="484" y="376"/>
                  </a:cubicBezTo>
                  <a:cubicBezTo>
                    <a:pt x="484" y="69"/>
                    <a:pt x="484" y="69"/>
                    <a:pt x="484" y="69"/>
                  </a:cubicBezTo>
                  <a:cubicBezTo>
                    <a:pt x="484" y="63"/>
                    <a:pt x="479" y="58"/>
                    <a:pt x="473" y="58"/>
                  </a:cubicBezTo>
                  <a:close/>
                  <a:moveTo>
                    <a:pt x="208" y="260"/>
                  </a:moveTo>
                  <a:cubicBezTo>
                    <a:pt x="201" y="275"/>
                    <a:pt x="189" y="283"/>
                    <a:pt x="172" y="286"/>
                  </a:cubicBezTo>
                  <a:cubicBezTo>
                    <a:pt x="169" y="287"/>
                    <a:pt x="166" y="287"/>
                    <a:pt x="163" y="287"/>
                  </a:cubicBezTo>
                  <a:cubicBezTo>
                    <a:pt x="155" y="287"/>
                    <a:pt x="148" y="286"/>
                    <a:pt x="140" y="282"/>
                  </a:cubicBezTo>
                  <a:cubicBezTo>
                    <a:pt x="132" y="279"/>
                    <a:pt x="127" y="275"/>
                    <a:pt x="123" y="270"/>
                  </a:cubicBezTo>
                  <a:cubicBezTo>
                    <a:pt x="120" y="265"/>
                    <a:pt x="119" y="262"/>
                    <a:pt x="120" y="259"/>
                  </a:cubicBezTo>
                  <a:cubicBezTo>
                    <a:pt x="121" y="256"/>
                    <a:pt x="124" y="254"/>
                    <a:pt x="129" y="253"/>
                  </a:cubicBezTo>
                  <a:cubicBezTo>
                    <a:pt x="136" y="252"/>
                    <a:pt x="140" y="253"/>
                    <a:pt x="142" y="256"/>
                  </a:cubicBezTo>
                  <a:cubicBezTo>
                    <a:pt x="143" y="257"/>
                    <a:pt x="143" y="258"/>
                    <a:pt x="144" y="259"/>
                  </a:cubicBezTo>
                  <a:cubicBezTo>
                    <a:pt x="144" y="260"/>
                    <a:pt x="145" y="261"/>
                    <a:pt x="146" y="263"/>
                  </a:cubicBezTo>
                  <a:cubicBezTo>
                    <a:pt x="148" y="266"/>
                    <a:pt x="151" y="268"/>
                    <a:pt x="155" y="269"/>
                  </a:cubicBezTo>
                  <a:cubicBezTo>
                    <a:pt x="159" y="271"/>
                    <a:pt x="163" y="271"/>
                    <a:pt x="167" y="270"/>
                  </a:cubicBezTo>
                  <a:cubicBezTo>
                    <a:pt x="176" y="269"/>
                    <a:pt x="182" y="263"/>
                    <a:pt x="187" y="253"/>
                  </a:cubicBezTo>
                  <a:cubicBezTo>
                    <a:pt x="191" y="243"/>
                    <a:pt x="190" y="235"/>
                    <a:pt x="185" y="227"/>
                  </a:cubicBezTo>
                  <a:cubicBezTo>
                    <a:pt x="182" y="224"/>
                    <a:pt x="179" y="221"/>
                    <a:pt x="175" y="220"/>
                  </a:cubicBezTo>
                  <a:cubicBezTo>
                    <a:pt x="170" y="218"/>
                    <a:pt x="165" y="218"/>
                    <a:pt x="160" y="218"/>
                  </a:cubicBezTo>
                  <a:cubicBezTo>
                    <a:pt x="158" y="219"/>
                    <a:pt x="156" y="219"/>
                    <a:pt x="155" y="220"/>
                  </a:cubicBezTo>
                  <a:cubicBezTo>
                    <a:pt x="152" y="221"/>
                    <a:pt x="150" y="222"/>
                    <a:pt x="149" y="222"/>
                  </a:cubicBezTo>
                  <a:cubicBezTo>
                    <a:pt x="145" y="223"/>
                    <a:pt x="142" y="221"/>
                    <a:pt x="139" y="218"/>
                  </a:cubicBezTo>
                  <a:cubicBezTo>
                    <a:pt x="136" y="214"/>
                    <a:pt x="137" y="211"/>
                    <a:pt x="138" y="209"/>
                  </a:cubicBezTo>
                  <a:cubicBezTo>
                    <a:pt x="139" y="207"/>
                    <a:pt x="142" y="206"/>
                    <a:pt x="146" y="204"/>
                  </a:cubicBezTo>
                  <a:cubicBezTo>
                    <a:pt x="155" y="201"/>
                    <a:pt x="161" y="197"/>
                    <a:pt x="165" y="194"/>
                  </a:cubicBezTo>
                  <a:cubicBezTo>
                    <a:pt x="168" y="191"/>
                    <a:pt x="169" y="189"/>
                    <a:pt x="169" y="186"/>
                  </a:cubicBezTo>
                  <a:cubicBezTo>
                    <a:pt x="169" y="185"/>
                    <a:pt x="169" y="183"/>
                    <a:pt x="168" y="182"/>
                  </a:cubicBezTo>
                  <a:cubicBezTo>
                    <a:pt x="167" y="180"/>
                    <a:pt x="165" y="179"/>
                    <a:pt x="163" y="178"/>
                  </a:cubicBezTo>
                  <a:cubicBezTo>
                    <a:pt x="160" y="178"/>
                    <a:pt x="158" y="177"/>
                    <a:pt x="154" y="178"/>
                  </a:cubicBezTo>
                  <a:cubicBezTo>
                    <a:pt x="148" y="179"/>
                    <a:pt x="143" y="181"/>
                    <a:pt x="138" y="184"/>
                  </a:cubicBezTo>
                  <a:cubicBezTo>
                    <a:pt x="137" y="185"/>
                    <a:pt x="134" y="187"/>
                    <a:pt x="130" y="191"/>
                  </a:cubicBezTo>
                  <a:cubicBezTo>
                    <a:pt x="128" y="192"/>
                    <a:pt x="126" y="193"/>
                    <a:pt x="124" y="193"/>
                  </a:cubicBezTo>
                  <a:cubicBezTo>
                    <a:pt x="119" y="194"/>
                    <a:pt x="116" y="193"/>
                    <a:pt x="114" y="190"/>
                  </a:cubicBezTo>
                  <a:cubicBezTo>
                    <a:pt x="112" y="187"/>
                    <a:pt x="111" y="184"/>
                    <a:pt x="117" y="178"/>
                  </a:cubicBezTo>
                  <a:cubicBezTo>
                    <a:pt x="125" y="169"/>
                    <a:pt x="137" y="164"/>
                    <a:pt x="150" y="162"/>
                  </a:cubicBezTo>
                  <a:cubicBezTo>
                    <a:pt x="157" y="160"/>
                    <a:pt x="165" y="161"/>
                    <a:pt x="173" y="163"/>
                  </a:cubicBezTo>
                  <a:cubicBezTo>
                    <a:pt x="181" y="165"/>
                    <a:pt x="187" y="169"/>
                    <a:pt x="191" y="174"/>
                  </a:cubicBezTo>
                  <a:cubicBezTo>
                    <a:pt x="195" y="180"/>
                    <a:pt x="196" y="187"/>
                    <a:pt x="191" y="195"/>
                  </a:cubicBezTo>
                  <a:cubicBezTo>
                    <a:pt x="189" y="198"/>
                    <a:pt x="186" y="202"/>
                    <a:pt x="180" y="206"/>
                  </a:cubicBezTo>
                  <a:cubicBezTo>
                    <a:pt x="185" y="206"/>
                    <a:pt x="188" y="207"/>
                    <a:pt x="191" y="209"/>
                  </a:cubicBezTo>
                  <a:cubicBezTo>
                    <a:pt x="197" y="211"/>
                    <a:pt x="202" y="215"/>
                    <a:pt x="206" y="220"/>
                  </a:cubicBezTo>
                  <a:cubicBezTo>
                    <a:pt x="215" y="232"/>
                    <a:pt x="216" y="246"/>
                    <a:pt x="208" y="260"/>
                  </a:cubicBezTo>
                  <a:close/>
                  <a:moveTo>
                    <a:pt x="327" y="209"/>
                  </a:moveTo>
                  <a:cubicBezTo>
                    <a:pt x="327" y="210"/>
                    <a:pt x="325" y="211"/>
                    <a:pt x="322" y="212"/>
                  </a:cubicBezTo>
                  <a:cubicBezTo>
                    <a:pt x="321" y="212"/>
                    <a:pt x="320" y="212"/>
                    <a:pt x="317" y="213"/>
                  </a:cubicBezTo>
                  <a:cubicBezTo>
                    <a:pt x="316" y="213"/>
                    <a:pt x="312" y="213"/>
                    <a:pt x="296" y="216"/>
                  </a:cubicBezTo>
                  <a:cubicBezTo>
                    <a:pt x="292" y="217"/>
                    <a:pt x="292" y="217"/>
                    <a:pt x="292" y="217"/>
                  </a:cubicBezTo>
                  <a:cubicBezTo>
                    <a:pt x="292" y="222"/>
                    <a:pt x="293" y="227"/>
                    <a:pt x="294" y="232"/>
                  </a:cubicBezTo>
                  <a:cubicBezTo>
                    <a:pt x="295" y="238"/>
                    <a:pt x="295" y="242"/>
                    <a:pt x="295" y="244"/>
                  </a:cubicBezTo>
                  <a:cubicBezTo>
                    <a:pt x="294" y="247"/>
                    <a:pt x="292" y="249"/>
                    <a:pt x="289" y="249"/>
                  </a:cubicBezTo>
                  <a:cubicBezTo>
                    <a:pt x="288" y="250"/>
                    <a:pt x="288" y="250"/>
                    <a:pt x="287" y="250"/>
                  </a:cubicBezTo>
                  <a:cubicBezTo>
                    <a:pt x="286" y="250"/>
                    <a:pt x="285" y="250"/>
                    <a:pt x="284" y="249"/>
                  </a:cubicBezTo>
                  <a:cubicBezTo>
                    <a:pt x="282" y="249"/>
                    <a:pt x="281" y="248"/>
                    <a:pt x="280" y="246"/>
                  </a:cubicBezTo>
                  <a:cubicBezTo>
                    <a:pt x="278" y="245"/>
                    <a:pt x="276" y="240"/>
                    <a:pt x="274" y="220"/>
                  </a:cubicBezTo>
                  <a:cubicBezTo>
                    <a:pt x="267" y="221"/>
                    <a:pt x="262" y="223"/>
                    <a:pt x="260" y="223"/>
                  </a:cubicBezTo>
                  <a:cubicBezTo>
                    <a:pt x="258" y="224"/>
                    <a:pt x="256" y="225"/>
                    <a:pt x="254" y="225"/>
                  </a:cubicBezTo>
                  <a:cubicBezTo>
                    <a:pt x="251" y="225"/>
                    <a:pt x="249" y="225"/>
                    <a:pt x="246" y="224"/>
                  </a:cubicBezTo>
                  <a:cubicBezTo>
                    <a:pt x="244" y="223"/>
                    <a:pt x="243" y="222"/>
                    <a:pt x="242" y="221"/>
                  </a:cubicBezTo>
                  <a:cubicBezTo>
                    <a:pt x="241" y="219"/>
                    <a:pt x="241" y="218"/>
                    <a:pt x="241" y="216"/>
                  </a:cubicBezTo>
                  <a:cubicBezTo>
                    <a:pt x="242" y="215"/>
                    <a:pt x="244" y="213"/>
                    <a:pt x="247" y="212"/>
                  </a:cubicBezTo>
                  <a:cubicBezTo>
                    <a:pt x="249" y="211"/>
                    <a:pt x="257" y="210"/>
                    <a:pt x="271" y="207"/>
                  </a:cubicBezTo>
                  <a:cubicBezTo>
                    <a:pt x="273" y="206"/>
                    <a:pt x="273" y="206"/>
                    <a:pt x="273" y="206"/>
                  </a:cubicBezTo>
                  <a:cubicBezTo>
                    <a:pt x="273" y="199"/>
                    <a:pt x="273" y="193"/>
                    <a:pt x="273" y="187"/>
                  </a:cubicBezTo>
                  <a:cubicBezTo>
                    <a:pt x="274" y="181"/>
                    <a:pt x="277" y="178"/>
                    <a:pt x="282" y="177"/>
                  </a:cubicBezTo>
                  <a:cubicBezTo>
                    <a:pt x="285" y="176"/>
                    <a:pt x="287" y="177"/>
                    <a:pt x="289" y="179"/>
                  </a:cubicBezTo>
                  <a:cubicBezTo>
                    <a:pt x="290" y="180"/>
                    <a:pt x="291" y="183"/>
                    <a:pt x="291" y="192"/>
                  </a:cubicBezTo>
                  <a:cubicBezTo>
                    <a:pt x="291" y="195"/>
                    <a:pt x="291" y="199"/>
                    <a:pt x="291" y="204"/>
                  </a:cubicBezTo>
                  <a:cubicBezTo>
                    <a:pt x="299" y="202"/>
                    <a:pt x="304" y="201"/>
                    <a:pt x="306" y="201"/>
                  </a:cubicBezTo>
                  <a:cubicBezTo>
                    <a:pt x="313" y="200"/>
                    <a:pt x="317" y="200"/>
                    <a:pt x="320" y="200"/>
                  </a:cubicBezTo>
                  <a:cubicBezTo>
                    <a:pt x="323" y="200"/>
                    <a:pt x="325" y="202"/>
                    <a:pt x="326" y="204"/>
                  </a:cubicBezTo>
                  <a:cubicBezTo>
                    <a:pt x="328" y="206"/>
                    <a:pt x="328" y="207"/>
                    <a:pt x="327" y="209"/>
                  </a:cubicBezTo>
                  <a:close/>
                  <a:moveTo>
                    <a:pt x="404" y="238"/>
                  </a:moveTo>
                  <a:cubicBezTo>
                    <a:pt x="404" y="241"/>
                    <a:pt x="402" y="243"/>
                    <a:pt x="399" y="244"/>
                  </a:cubicBezTo>
                  <a:cubicBezTo>
                    <a:pt x="398" y="244"/>
                    <a:pt x="398" y="244"/>
                    <a:pt x="397" y="244"/>
                  </a:cubicBezTo>
                  <a:cubicBezTo>
                    <a:pt x="395" y="244"/>
                    <a:pt x="392" y="243"/>
                    <a:pt x="389" y="242"/>
                  </a:cubicBezTo>
                  <a:cubicBezTo>
                    <a:pt x="387" y="241"/>
                    <a:pt x="386" y="240"/>
                    <a:pt x="384" y="239"/>
                  </a:cubicBezTo>
                  <a:cubicBezTo>
                    <a:pt x="382" y="236"/>
                    <a:pt x="378" y="229"/>
                    <a:pt x="374" y="195"/>
                  </a:cubicBezTo>
                  <a:cubicBezTo>
                    <a:pt x="371" y="175"/>
                    <a:pt x="370" y="160"/>
                    <a:pt x="371" y="149"/>
                  </a:cubicBezTo>
                  <a:cubicBezTo>
                    <a:pt x="367" y="152"/>
                    <a:pt x="364" y="156"/>
                    <a:pt x="360" y="159"/>
                  </a:cubicBezTo>
                  <a:cubicBezTo>
                    <a:pt x="352" y="164"/>
                    <a:pt x="347" y="167"/>
                    <a:pt x="343" y="168"/>
                  </a:cubicBezTo>
                  <a:cubicBezTo>
                    <a:pt x="339" y="169"/>
                    <a:pt x="335" y="167"/>
                    <a:pt x="331" y="163"/>
                  </a:cubicBezTo>
                  <a:cubicBezTo>
                    <a:pt x="329" y="161"/>
                    <a:pt x="329" y="160"/>
                    <a:pt x="329" y="158"/>
                  </a:cubicBezTo>
                  <a:cubicBezTo>
                    <a:pt x="329" y="156"/>
                    <a:pt x="330" y="155"/>
                    <a:pt x="334" y="153"/>
                  </a:cubicBezTo>
                  <a:cubicBezTo>
                    <a:pt x="341" y="149"/>
                    <a:pt x="351" y="141"/>
                    <a:pt x="363" y="130"/>
                  </a:cubicBezTo>
                  <a:cubicBezTo>
                    <a:pt x="368" y="124"/>
                    <a:pt x="373" y="122"/>
                    <a:pt x="377" y="121"/>
                  </a:cubicBezTo>
                  <a:cubicBezTo>
                    <a:pt x="380" y="120"/>
                    <a:pt x="383" y="121"/>
                    <a:pt x="387" y="122"/>
                  </a:cubicBezTo>
                  <a:cubicBezTo>
                    <a:pt x="389" y="123"/>
                    <a:pt x="391" y="124"/>
                    <a:pt x="392" y="125"/>
                  </a:cubicBezTo>
                  <a:cubicBezTo>
                    <a:pt x="394" y="128"/>
                    <a:pt x="395" y="131"/>
                    <a:pt x="395" y="137"/>
                  </a:cubicBezTo>
                  <a:cubicBezTo>
                    <a:pt x="394" y="176"/>
                    <a:pt x="397" y="206"/>
                    <a:pt x="402" y="228"/>
                  </a:cubicBezTo>
                  <a:cubicBezTo>
                    <a:pt x="404" y="235"/>
                    <a:pt x="404" y="237"/>
                    <a:pt x="404" y="2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10"/>
            <p:cNvSpPr>
              <a:spLocks noEditPoints="1"/>
            </p:cNvSpPr>
            <p:nvPr/>
          </p:nvSpPr>
          <p:spPr bwMode="auto">
            <a:xfrm>
              <a:off x="3404178" y="780330"/>
              <a:ext cx="649287" cy="473075"/>
            </a:xfrm>
            <a:custGeom>
              <a:avLst/>
              <a:gdLst>
                <a:gd name="T0" fmla="*/ 0 w 547"/>
                <a:gd name="T1" fmla="*/ 0 h 399"/>
                <a:gd name="T2" fmla="*/ 0 w 547"/>
                <a:gd name="T3" fmla="*/ 399 h 399"/>
                <a:gd name="T4" fmla="*/ 547 w 547"/>
                <a:gd name="T5" fmla="*/ 399 h 399"/>
                <a:gd name="T6" fmla="*/ 547 w 547"/>
                <a:gd name="T7" fmla="*/ 0 h 399"/>
                <a:gd name="T8" fmla="*/ 0 w 547"/>
                <a:gd name="T9" fmla="*/ 0 h 399"/>
                <a:gd name="T10" fmla="*/ 525 w 547"/>
                <a:gd name="T11" fmla="*/ 376 h 399"/>
                <a:gd name="T12" fmla="*/ 22 w 547"/>
                <a:gd name="T13" fmla="*/ 376 h 399"/>
                <a:gd name="T14" fmla="*/ 22 w 547"/>
                <a:gd name="T15" fmla="*/ 23 h 399"/>
                <a:gd name="T16" fmla="*/ 525 w 547"/>
                <a:gd name="T17" fmla="*/ 23 h 399"/>
                <a:gd name="T18" fmla="*/ 525 w 547"/>
                <a:gd name="T19" fmla="*/ 376 h 399"/>
                <a:gd name="T20" fmla="*/ 471 w 547"/>
                <a:gd name="T21" fmla="*/ 235 h 399"/>
                <a:gd name="T22" fmla="*/ 447 w 547"/>
                <a:gd name="T23" fmla="*/ 278 h 399"/>
                <a:gd name="T24" fmla="*/ 447 w 547"/>
                <a:gd name="T25" fmla="*/ 279 h 399"/>
                <a:gd name="T26" fmla="*/ 447 w 547"/>
                <a:gd name="T27" fmla="*/ 353 h 399"/>
                <a:gd name="T28" fmla="*/ 422 w 547"/>
                <a:gd name="T29" fmla="*/ 321 h 399"/>
                <a:gd name="T30" fmla="*/ 398 w 547"/>
                <a:gd name="T31" fmla="*/ 353 h 399"/>
                <a:gd name="T32" fmla="*/ 398 w 547"/>
                <a:gd name="T33" fmla="*/ 279 h 399"/>
                <a:gd name="T34" fmla="*/ 398 w 547"/>
                <a:gd name="T35" fmla="*/ 278 h 399"/>
                <a:gd name="T36" fmla="*/ 373 w 547"/>
                <a:gd name="T37" fmla="*/ 235 h 399"/>
                <a:gd name="T38" fmla="*/ 422 w 547"/>
                <a:gd name="T39" fmla="*/ 186 h 399"/>
                <a:gd name="T40" fmla="*/ 471 w 547"/>
                <a:gd name="T41" fmla="*/ 235 h 399"/>
                <a:gd name="T42" fmla="*/ 61 w 547"/>
                <a:gd name="T43" fmla="*/ 83 h 399"/>
                <a:gd name="T44" fmla="*/ 69 w 547"/>
                <a:gd name="T45" fmla="*/ 75 h 399"/>
                <a:gd name="T46" fmla="*/ 467 w 547"/>
                <a:gd name="T47" fmla="*/ 75 h 399"/>
                <a:gd name="T48" fmla="*/ 475 w 547"/>
                <a:gd name="T49" fmla="*/ 83 h 399"/>
                <a:gd name="T50" fmla="*/ 467 w 547"/>
                <a:gd name="T51" fmla="*/ 91 h 399"/>
                <a:gd name="T52" fmla="*/ 69 w 547"/>
                <a:gd name="T53" fmla="*/ 91 h 399"/>
                <a:gd name="T54" fmla="*/ 61 w 547"/>
                <a:gd name="T55" fmla="*/ 83 h 399"/>
                <a:gd name="T56" fmla="*/ 409 w 547"/>
                <a:gd name="T57" fmla="*/ 150 h 399"/>
                <a:gd name="T58" fmla="*/ 105 w 547"/>
                <a:gd name="T59" fmla="*/ 150 h 399"/>
                <a:gd name="T60" fmla="*/ 97 w 547"/>
                <a:gd name="T61" fmla="*/ 142 h 399"/>
                <a:gd name="T62" fmla="*/ 105 w 547"/>
                <a:gd name="T63" fmla="*/ 134 h 399"/>
                <a:gd name="T64" fmla="*/ 409 w 547"/>
                <a:gd name="T65" fmla="*/ 134 h 399"/>
                <a:gd name="T66" fmla="*/ 416 w 547"/>
                <a:gd name="T67" fmla="*/ 142 h 399"/>
                <a:gd name="T68" fmla="*/ 409 w 547"/>
                <a:gd name="T69" fmla="*/ 150 h 399"/>
                <a:gd name="T70" fmla="*/ 299 w 547"/>
                <a:gd name="T71" fmla="*/ 240 h 399"/>
                <a:gd name="T72" fmla="*/ 291 w 547"/>
                <a:gd name="T73" fmla="*/ 248 h 399"/>
                <a:gd name="T74" fmla="*/ 118 w 547"/>
                <a:gd name="T75" fmla="*/ 248 h 399"/>
                <a:gd name="T76" fmla="*/ 110 w 547"/>
                <a:gd name="T77" fmla="*/ 240 h 399"/>
                <a:gd name="T78" fmla="*/ 118 w 547"/>
                <a:gd name="T79" fmla="*/ 232 h 399"/>
                <a:gd name="T80" fmla="*/ 291 w 547"/>
                <a:gd name="T81" fmla="*/ 232 h 399"/>
                <a:gd name="T82" fmla="*/ 299 w 547"/>
                <a:gd name="T83" fmla="*/ 240 h 399"/>
                <a:gd name="T84" fmla="*/ 299 w 547"/>
                <a:gd name="T85" fmla="*/ 297 h 399"/>
                <a:gd name="T86" fmla="*/ 291 w 547"/>
                <a:gd name="T87" fmla="*/ 305 h 399"/>
                <a:gd name="T88" fmla="*/ 118 w 547"/>
                <a:gd name="T89" fmla="*/ 305 h 399"/>
                <a:gd name="T90" fmla="*/ 110 w 547"/>
                <a:gd name="T91" fmla="*/ 297 h 399"/>
                <a:gd name="T92" fmla="*/ 118 w 547"/>
                <a:gd name="T93" fmla="*/ 290 h 399"/>
                <a:gd name="T94" fmla="*/ 291 w 547"/>
                <a:gd name="T95" fmla="*/ 290 h 399"/>
                <a:gd name="T96" fmla="*/ 299 w 547"/>
                <a:gd name="T97" fmla="*/ 297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7" h="399">
                  <a:moveTo>
                    <a:pt x="0" y="0"/>
                  </a:moveTo>
                  <a:cubicBezTo>
                    <a:pt x="0" y="399"/>
                    <a:pt x="0" y="399"/>
                    <a:pt x="0" y="399"/>
                  </a:cubicBezTo>
                  <a:cubicBezTo>
                    <a:pt x="547" y="399"/>
                    <a:pt x="547" y="399"/>
                    <a:pt x="547" y="399"/>
                  </a:cubicBezTo>
                  <a:cubicBezTo>
                    <a:pt x="547" y="0"/>
                    <a:pt x="547" y="0"/>
                    <a:pt x="547" y="0"/>
                  </a:cubicBezTo>
                  <a:lnTo>
                    <a:pt x="0" y="0"/>
                  </a:lnTo>
                  <a:close/>
                  <a:moveTo>
                    <a:pt x="525" y="376"/>
                  </a:moveTo>
                  <a:cubicBezTo>
                    <a:pt x="22" y="376"/>
                    <a:pt x="22" y="376"/>
                    <a:pt x="22" y="376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525" y="23"/>
                    <a:pt x="525" y="23"/>
                    <a:pt x="525" y="23"/>
                  </a:cubicBezTo>
                  <a:lnTo>
                    <a:pt x="525" y="376"/>
                  </a:lnTo>
                  <a:close/>
                  <a:moveTo>
                    <a:pt x="471" y="235"/>
                  </a:moveTo>
                  <a:cubicBezTo>
                    <a:pt x="471" y="253"/>
                    <a:pt x="461" y="269"/>
                    <a:pt x="447" y="278"/>
                  </a:cubicBezTo>
                  <a:cubicBezTo>
                    <a:pt x="447" y="278"/>
                    <a:pt x="447" y="278"/>
                    <a:pt x="447" y="279"/>
                  </a:cubicBezTo>
                  <a:cubicBezTo>
                    <a:pt x="447" y="279"/>
                    <a:pt x="447" y="353"/>
                    <a:pt x="447" y="353"/>
                  </a:cubicBezTo>
                  <a:cubicBezTo>
                    <a:pt x="422" y="321"/>
                    <a:pt x="422" y="321"/>
                    <a:pt x="422" y="321"/>
                  </a:cubicBezTo>
                  <a:cubicBezTo>
                    <a:pt x="398" y="353"/>
                    <a:pt x="398" y="353"/>
                    <a:pt x="398" y="353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8"/>
                    <a:pt x="398" y="278"/>
                    <a:pt x="398" y="278"/>
                  </a:cubicBezTo>
                  <a:cubicBezTo>
                    <a:pt x="383" y="269"/>
                    <a:pt x="373" y="254"/>
                    <a:pt x="373" y="235"/>
                  </a:cubicBezTo>
                  <a:cubicBezTo>
                    <a:pt x="373" y="208"/>
                    <a:pt x="395" y="186"/>
                    <a:pt x="422" y="186"/>
                  </a:cubicBezTo>
                  <a:cubicBezTo>
                    <a:pt x="449" y="186"/>
                    <a:pt x="471" y="208"/>
                    <a:pt x="471" y="235"/>
                  </a:cubicBezTo>
                  <a:close/>
                  <a:moveTo>
                    <a:pt x="61" y="83"/>
                  </a:moveTo>
                  <a:cubicBezTo>
                    <a:pt x="61" y="79"/>
                    <a:pt x="64" y="75"/>
                    <a:pt x="69" y="75"/>
                  </a:cubicBezTo>
                  <a:cubicBezTo>
                    <a:pt x="467" y="75"/>
                    <a:pt x="467" y="75"/>
                    <a:pt x="467" y="75"/>
                  </a:cubicBezTo>
                  <a:cubicBezTo>
                    <a:pt x="471" y="75"/>
                    <a:pt x="475" y="79"/>
                    <a:pt x="475" y="83"/>
                  </a:cubicBezTo>
                  <a:cubicBezTo>
                    <a:pt x="475" y="88"/>
                    <a:pt x="471" y="91"/>
                    <a:pt x="467" y="91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64" y="91"/>
                    <a:pt x="61" y="88"/>
                    <a:pt x="61" y="83"/>
                  </a:cubicBezTo>
                  <a:close/>
                  <a:moveTo>
                    <a:pt x="409" y="150"/>
                  </a:moveTo>
                  <a:cubicBezTo>
                    <a:pt x="105" y="150"/>
                    <a:pt x="105" y="150"/>
                    <a:pt x="105" y="150"/>
                  </a:cubicBezTo>
                  <a:cubicBezTo>
                    <a:pt x="101" y="150"/>
                    <a:pt x="97" y="146"/>
                    <a:pt x="97" y="142"/>
                  </a:cubicBezTo>
                  <a:cubicBezTo>
                    <a:pt x="97" y="138"/>
                    <a:pt x="101" y="134"/>
                    <a:pt x="105" y="134"/>
                  </a:cubicBezTo>
                  <a:cubicBezTo>
                    <a:pt x="409" y="134"/>
                    <a:pt x="409" y="134"/>
                    <a:pt x="409" y="134"/>
                  </a:cubicBezTo>
                  <a:cubicBezTo>
                    <a:pt x="413" y="134"/>
                    <a:pt x="416" y="138"/>
                    <a:pt x="416" y="142"/>
                  </a:cubicBezTo>
                  <a:cubicBezTo>
                    <a:pt x="416" y="146"/>
                    <a:pt x="413" y="150"/>
                    <a:pt x="409" y="150"/>
                  </a:cubicBezTo>
                  <a:close/>
                  <a:moveTo>
                    <a:pt x="299" y="240"/>
                  </a:moveTo>
                  <a:cubicBezTo>
                    <a:pt x="299" y="244"/>
                    <a:pt x="296" y="248"/>
                    <a:pt x="291" y="248"/>
                  </a:cubicBezTo>
                  <a:cubicBezTo>
                    <a:pt x="118" y="248"/>
                    <a:pt x="118" y="248"/>
                    <a:pt x="118" y="248"/>
                  </a:cubicBezTo>
                  <a:cubicBezTo>
                    <a:pt x="114" y="248"/>
                    <a:pt x="110" y="244"/>
                    <a:pt x="110" y="240"/>
                  </a:cubicBezTo>
                  <a:cubicBezTo>
                    <a:pt x="110" y="236"/>
                    <a:pt x="114" y="232"/>
                    <a:pt x="118" y="232"/>
                  </a:cubicBezTo>
                  <a:cubicBezTo>
                    <a:pt x="291" y="232"/>
                    <a:pt x="291" y="232"/>
                    <a:pt x="291" y="232"/>
                  </a:cubicBezTo>
                  <a:cubicBezTo>
                    <a:pt x="296" y="232"/>
                    <a:pt x="299" y="236"/>
                    <a:pt x="299" y="240"/>
                  </a:cubicBezTo>
                  <a:close/>
                  <a:moveTo>
                    <a:pt x="299" y="297"/>
                  </a:moveTo>
                  <a:cubicBezTo>
                    <a:pt x="299" y="302"/>
                    <a:pt x="296" y="305"/>
                    <a:pt x="291" y="305"/>
                  </a:cubicBezTo>
                  <a:cubicBezTo>
                    <a:pt x="118" y="305"/>
                    <a:pt x="118" y="305"/>
                    <a:pt x="118" y="305"/>
                  </a:cubicBezTo>
                  <a:cubicBezTo>
                    <a:pt x="114" y="305"/>
                    <a:pt x="110" y="302"/>
                    <a:pt x="110" y="297"/>
                  </a:cubicBezTo>
                  <a:cubicBezTo>
                    <a:pt x="110" y="293"/>
                    <a:pt x="114" y="290"/>
                    <a:pt x="118" y="290"/>
                  </a:cubicBezTo>
                  <a:cubicBezTo>
                    <a:pt x="291" y="290"/>
                    <a:pt x="291" y="290"/>
                    <a:pt x="291" y="290"/>
                  </a:cubicBezTo>
                  <a:cubicBezTo>
                    <a:pt x="296" y="290"/>
                    <a:pt x="299" y="293"/>
                    <a:pt x="299" y="2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2281816" y="794618"/>
              <a:ext cx="809625" cy="446088"/>
            </a:xfrm>
            <a:custGeom>
              <a:avLst/>
              <a:gdLst>
                <a:gd name="T0" fmla="*/ 7 w 683"/>
                <a:gd name="T1" fmla="*/ 118 h 376"/>
                <a:gd name="T2" fmla="*/ 334 w 683"/>
                <a:gd name="T3" fmla="*/ 1 h 376"/>
                <a:gd name="T4" fmla="*/ 341 w 683"/>
                <a:gd name="T5" fmla="*/ 1 h 376"/>
                <a:gd name="T6" fmla="*/ 675 w 683"/>
                <a:gd name="T7" fmla="*/ 118 h 376"/>
                <a:gd name="T8" fmla="*/ 683 w 683"/>
                <a:gd name="T9" fmla="*/ 129 h 376"/>
                <a:gd name="T10" fmla="*/ 675 w 683"/>
                <a:gd name="T11" fmla="*/ 139 h 376"/>
                <a:gd name="T12" fmla="*/ 561 w 683"/>
                <a:gd name="T13" fmla="*/ 172 h 376"/>
                <a:gd name="T14" fmla="*/ 338 w 683"/>
                <a:gd name="T15" fmla="*/ 119 h 376"/>
                <a:gd name="T16" fmla="*/ 328 w 683"/>
                <a:gd name="T17" fmla="*/ 130 h 376"/>
                <a:gd name="T18" fmla="*/ 338 w 683"/>
                <a:gd name="T19" fmla="*/ 140 h 376"/>
                <a:gd name="T20" fmla="*/ 545 w 683"/>
                <a:gd name="T21" fmla="*/ 185 h 376"/>
                <a:gd name="T22" fmla="*/ 545 w 683"/>
                <a:gd name="T23" fmla="*/ 255 h 376"/>
                <a:gd name="T24" fmla="*/ 545 w 683"/>
                <a:gd name="T25" fmla="*/ 256 h 376"/>
                <a:gd name="T26" fmla="*/ 337 w 683"/>
                <a:gd name="T27" fmla="*/ 305 h 376"/>
                <a:gd name="T28" fmla="*/ 130 w 683"/>
                <a:gd name="T29" fmla="*/ 256 h 376"/>
                <a:gd name="T30" fmla="*/ 130 w 683"/>
                <a:gd name="T31" fmla="*/ 255 h 376"/>
                <a:gd name="T32" fmla="*/ 130 w 683"/>
                <a:gd name="T33" fmla="*/ 174 h 376"/>
                <a:gd name="T34" fmla="*/ 71 w 683"/>
                <a:gd name="T35" fmla="*/ 157 h 376"/>
                <a:gd name="T36" fmla="*/ 71 w 683"/>
                <a:gd name="T37" fmla="*/ 249 h 376"/>
                <a:gd name="T38" fmla="*/ 92 w 683"/>
                <a:gd name="T39" fmla="*/ 277 h 376"/>
                <a:gd name="T40" fmla="*/ 75 w 683"/>
                <a:gd name="T41" fmla="*/ 303 h 376"/>
                <a:gd name="T42" fmla="*/ 82 w 683"/>
                <a:gd name="T43" fmla="*/ 338 h 376"/>
                <a:gd name="T44" fmla="*/ 28 w 683"/>
                <a:gd name="T45" fmla="*/ 361 h 376"/>
                <a:gd name="T46" fmla="*/ 39 w 683"/>
                <a:gd name="T47" fmla="*/ 301 h 376"/>
                <a:gd name="T48" fmla="*/ 26 w 683"/>
                <a:gd name="T49" fmla="*/ 277 h 376"/>
                <a:gd name="T50" fmla="*/ 46 w 683"/>
                <a:gd name="T51" fmla="*/ 249 h 376"/>
                <a:gd name="T52" fmla="*/ 46 w 683"/>
                <a:gd name="T53" fmla="*/ 150 h 376"/>
                <a:gd name="T54" fmla="*/ 8 w 683"/>
                <a:gd name="T55" fmla="*/ 139 h 376"/>
                <a:gd name="T56" fmla="*/ 0 w 683"/>
                <a:gd name="T57" fmla="*/ 129 h 376"/>
                <a:gd name="T58" fmla="*/ 7 w 683"/>
                <a:gd name="T59" fmla="*/ 11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3" h="376">
                  <a:moveTo>
                    <a:pt x="7" y="118"/>
                  </a:moveTo>
                  <a:cubicBezTo>
                    <a:pt x="334" y="1"/>
                    <a:pt x="334" y="1"/>
                    <a:pt x="334" y="1"/>
                  </a:cubicBezTo>
                  <a:cubicBezTo>
                    <a:pt x="336" y="0"/>
                    <a:pt x="339" y="0"/>
                    <a:pt x="341" y="1"/>
                  </a:cubicBezTo>
                  <a:cubicBezTo>
                    <a:pt x="675" y="118"/>
                    <a:pt x="675" y="118"/>
                    <a:pt x="675" y="118"/>
                  </a:cubicBezTo>
                  <a:cubicBezTo>
                    <a:pt x="680" y="120"/>
                    <a:pt x="683" y="124"/>
                    <a:pt x="683" y="129"/>
                  </a:cubicBezTo>
                  <a:cubicBezTo>
                    <a:pt x="682" y="134"/>
                    <a:pt x="679" y="138"/>
                    <a:pt x="675" y="139"/>
                  </a:cubicBezTo>
                  <a:cubicBezTo>
                    <a:pt x="561" y="172"/>
                    <a:pt x="561" y="172"/>
                    <a:pt x="561" y="172"/>
                  </a:cubicBezTo>
                  <a:cubicBezTo>
                    <a:pt x="537" y="136"/>
                    <a:pt x="430" y="119"/>
                    <a:pt x="338" y="119"/>
                  </a:cubicBezTo>
                  <a:cubicBezTo>
                    <a:pt x="333" y="119"/>
                    <a:pt x="328" y="124"/>
                    <a:pt x="328" y="130"/>
                  </a:cubicBezTo>
                  <a:cubicBezTo>
                    <a:pt x="328" y="136"/>
                    <a:pt x="333" y="140"/>
                    <a:pt x="338" y="140"/>
                  </a:cubicBezTo>
                  <a:cubicBezTo>
                    <a:pt x="452" y="140"/>
                    <a:pt x="534" y="164"/>
                    <a:pt x="545" y="185"/>
                  </a:cubicBezTo>
                  <a:cubicBezTo>
                    <a:pt x="545" y="255"/>
                    <a:pt x="545" y="255"/>
                    <a:pt x="545" y="255"/>
                  </a:cubicBezTo>
                  <a:cubicBezTo>
                    <a:pt x="545" y="255"/>
                    <a:pt x="545" y="255"/>
                    <a:pt x="545" y="256"/>
                  </a:cubicBezTo>
                  <a:cubicBezTo>
                    <a:pt x="545" y="283"/>
                    <a:pt x="452" y="305"/>
                    <a:pt x="337" y="305"/>
                  </a:cubicBezTo>
                  <a:cubicBezTo>
                    <a:pt x="223" y="305"/>
                    <a:pt x="130" y="283"/>
                    <a:pt x="130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174"/>
                    <a:pt x="130" y="174"/>
                    <a:pt x="130" y="174"/>
                  </a:cubicBezTo>
                  <a:cubicBezTo>
                    <a:pt x="71" y="157"/>
                    <a:pt x="71" y="157"/>
                    <a:pt x="71" y="157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83" y="253"/>
                    <a:pt x="92" y="264"/>
                    <a:pt x="92" y="277"/>
                  </a:cubicBezTo>
                  <a:cubicBezTo>
                    <a:pt x="92" y="288"/>
                    <a:pt x="85" y="298"/>
                    <a:pt x="75" y="303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6" y="354"/>
                    <a:pt x="26" y="376"/>
                    <a:pt x="28" y="361"/>
                  </a:cubicBezTo>
                  <a:cubicBezTo>
                    <a:pt x="39" y="301"/>
                    <a:pt x="39" y="301"/>
                    <a:pt x="39" y="301"/>
                  </a:cubicBezTo>
                  <a:cubicBezTo>
                    <a:pt x="31" y="296"/>
                    <a:pt x="26" y="287"/>
                    <a:pt x="26" y="277"/>
                  </a:cubicBezTo>
                  <a:cubicBezTo>
                    <a:pt x="26" y="264"/>
                    <a:pt x="34" y="253"/>
                    <a:pt x="46" y="249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3" y="138"/>
                    <a:pt x="0" y="134"/>
                    <a:pt x="0" y="129"/>
                  </a:cubicBezTo>
                  <a:cubicBezTo>
                    <a:pt x="0" y="124"/>
                    <a:pt x="3" y="120"/>
                    <a:pt x="7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12"/>
            <p:cNvSpPr>
              <a:spLocks noEditPoints="1"/>
            </p:cNvSpPr>
            <p:nvPr/>
          </p:nvSpPr>
          <p:spPr bwMode="auto">
            <a:xfrm>
              <a:off x="4413828" y="642218"/>
              <a:ext cx="576262" cy="596900"/>
            </a:xfrm>
            <a:custGeom>
              <a:avLst/>
              <a:gdLst>
                <a:gd name="T0" fmla="*/ 485 w 485"/>
                <a:gd name="T1" fmla="*/ 490 h 503"/>
                <a:gd name="T2" fmla="*/ 14 w 485"/>
                <a:gd name="T3" fmla="*/ 503 h 503"/>
                <a:gd name="T4" fmla="*/ 0 w 485"/>
                <a:gd name="T5" fmla="*/ 489 h 503"/>
                <a:gd name="T6" fmla="*/ 471 w 485"/>
                <a:gd name="T7" fmla="*/ 476 h 503"/>
                <a:gd name="T8" fmla="*/ 17 w 485"/>
                <a:gd name="T9" fmla="*/ 439 h 503"/>
                <a:gd name="T10" fmla="*/ 31 w 485"/>
                <a:gd name="T11" fmla="*/ 453 h 503"/>
                <a:gd name="T12" fmla="*/ 468 w 485"/>
                <a:gd name="T13" fmla="*/ 440 h 503"/>
                <a:gd name="T14" fmla="*/ 454 w 485"/>
                <a:gd name="T15" fmla="*/ 426 h 503"/>
                <a:gd name="T16" fmla="*/ 17 w 485"/>
                <a:gd name="T17" fmla="*/ 439 h 503"/>
                <a:gd name="T18" fmla="*/ 21 w 485"/>
                <a:gd name="T19" fmla="*/ 134 h 503"/>
                <a:gd name="T20" fmla="*/ 247 w 485"/>
                <a:gd name="T21" fmla="*/ 1 h 503"/>
                <a:gd name="T22" fmla="*/ 474 w 485"/>
                <a:gd name="T23" fmla="*/ 153 h 503"/>
                <a:gd name="T24" fmla="*/ 25 w 485"/>
                <a:gd name="T25" fmla="*/ 164 h 503"/>
                <a:gd name="T26" fmla="*/ 211 w 485"/>
                <a:gd name="T27" fmla="*/ 91 h 503"/>
                <a:gd name="T28" fmla="*/ 274 w 485"/>
                <a:gd name="T29" fmla="*/ 91 h 503"/>
                <a:gd name="T30" fmla="*/ 211 w 485"/>
                <a:gd name="T31" fmla="*/ 91 h 503"/>
                <a:gd name="T32" fmla="*/ 52 w 485"/>
                <a:gd name="T33" fmla="*/ 385 h 503"/>
                <a:gd name="T34" fmla="*/ 69 w 485"/>
                <a:gd name="T35" fmla="*/ 399 h 503"/>
                <a:gd name="T36" fmla="*/ 147 w 485"/>
                <a:gd name="T37" fmla="*/ 385 h 503"/>
                <a:gd name="T38" fmla="*/ 134 w 485"/>
                <a:gd name="T39" fmla="*/ 371 h 503"/>
                <a:gd name="T40" fmla="*/ 129 w 485"/>
                <a:gd name="T41" fmla="*/ 218 h 503"/>
                <a:gd name="T42" fmla="*/ 147 w 485"/>
                <a:gd name="T43" fmla="*/ 205 h 503"/>
                <a:gd name="T44" fmla="*/ 136 w 485"/>
                <a:gd name="T45" fmla="*/ 191 h 503"/>
                <a:gd name="T46" fmla="*/ 52 w 485"/>
                <a:gd name="T47" fmla="*/ 204 h 503"/>
                <a:gd name="T48" fmla="*/ 66 w 485"/>
                <a:gd name="T49" fmla="*/ 218 h 503"/>
                <a:gd name="T50" fmla="*/ 69 w 485"/>
                <a:gd name="T51" fmla="*/ 371 h 503"/>
                <a:gd name="T52" fmla="*/ 209 w 485"/>
                <a:gd name="T53" fmla="*/ 371 h 503"/>
                <a:gd name="T54" fmla="*/ 195 w 485"/>
                <a:gd name="T55" fmla="*/ 385 h 503"/>
                <a:gd name="T56" fmla="*/ 276 w 485"/>
                <a:gd name="T57" fmla="*/ 399 h 503"/>
                <a:gd name="T58" fmla="*/ 290 w 485"/>
                <a:gd name="T59" fmla="*/ 385 h 503"/>
                <a:gd name="T60" fmla="*/ 272 w 485"/>
                <a:gd name="T61" fmla="*/ 371 h 503"/>
                <a:gd name="T62" fmla="*/ 276 w 485"/>
                <a:gd name="T63" fmla="*/ 218 h 503"/>
                <a:gd name="T64" fmla="*/ 290 w 485"/>
                <a:gd name="T65" fmla="*/ 204 h 503"/>
                <a:gd name="T66" fmla="*/ 211 w 485"/>
                <a:gd name="T67" fmla="*/ 191 h 503"/>
                <a:gd name="T68" fmla="*/ 195 w 485"/>
                <a:gd name="T69" fmla="*/ 205 h 503"/>
                <a:gd name="T70" fmla="*/ 212 w 485"/>
                <a:gd name="T71" fmla="*/ 218 h 503"/>
                <a:gd name="T72" fmla="*/ 209 w 485"/>
                <a:gd name="T73" fmla="*/ 371 h 503"/>
                <a:gd name="T74" fmla="*/ 338 w 485"/>
                <a:gd name="T75" fmla="*/ 385 h 503"/>
                <a:gd name="T76" fmla="*/ 354 w 485"/>
                <a:gd name="T77" fmla="*/ 399 h 503"/>
                <a:gd name="T78" fmla="*/ 433 w 485"/>
                <a:gd name="T79" fmla="*/ 385 h 503"/>
                <a:gd name="T80" fmla="*/ 419 w 485"/>
                <a:gd name="T81" fmla="*/ 371 h 503"/>
                <a:gd name="T82" fmla="*/ 415 w 485"/>
                <a:gd name="T83" fmla="*/ 218 h 503"/>
                <a:gd name="T84" fmla="*/ 433 w 485"/>
                <a:gd name="T85" fmla="*/ 205 h 503"/>
                <a:gd name="T86" fmla="*/ 422 w 485"/>
                <a:gd name="T87" fmla="*/ 191 h 503"/>
                <a:gd name="T88" fmla="*/ 338 w 485"/>
                <a:gd name="T89" fmla="*/ 204 h 503"/>
                <a:gd name="T90" fmla="*/ 351 w 485"/>
                <a:gd name="T91" fmla="*/ 218 h 503"/>
                <a:gd name="T92" fmla="*/ 354 w 485"/>
                <a:gd name="T93" fmla="*/ 37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503">
                  <a:moveTo>
                    <a:pt x="485" y="489"/>
                  </a:moveTo>
                  <a:cubicBezTo>
                    <a:pt x="485" y="490"/>
                    <a:pt x="485" y="490"/>
                    <a:pt x="485" y="490"/>
                  </a:cubicBezTo>
                  <a:cubicBezTo>
                    <a:pt x="485" y="497"/>
                    <a:pt x="479" y="503"/>
                    <a:pt x="471" y="503"/>
                  </a:cubicBezTo>
                  <a:cubicBezTo>
                    <a:pt x="14" y="503"/>
                    <a:pt x="14" y="503"/>
                    <a:pt x="14" y="503"/>
                  </a:cubicBezTo>
                  <a:cubicBezTo>
                    <a:pt x="6" y="503"/>
                    <a:pt x="0" y="497"/>
                    <a:pt x="0" y="490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482"/>
                    <a:pt x="6" y="476"/>
                    <a:pt x="14" y="476"/>
                  </a:cubicBezTo>
                  <a:cubicBezTo>
                    <a:pt x="471" y="476"/>
                    <a:pt x="471" y="476"/>
                    <a:pt x="471" y="476"/>
                  </a:cubicBezTo>
                  <a:cubicBezTo>
                    <a:pt x="479" y="476"/>
                    <a:pt x="485" y="482"/>
                    <a:pt x="485" y="489"/>
                  </a:cubicBezTo>
                  <a:close/>
                  <a:moveTo>
                    <a:pt x="17" y="439"/>
                  </a:moveTo>
                  <a:cubicBezTo>
                    <a:pt x="17" y="440"/>
                    <a:pt x="17" y="440"/>
                    <a:pt x="17" y="440"/>
                  </a:cubicBezTo>
                  <a:cubicBezTo>
                    <a:pt x="17" y="447"/>
                    <a:pt x="23" y="453"/>
                    <a:pt x="31" y="453"/>
                  </a:cubicBezTo>
                  <a:cubicBezTo>
                    <a:pt x="454" y="453"/>
                    <a:pt x="454" y="453"/>
                    <a:pt x="454" y="453"/>
                  </a:cubicBezTo>
                  <a:cubicBezTo>
                    <a:pt x="462" y="453"/>
                    <a:pt x="468" y="447"/>
                    <a:pt x="468" y="440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2"/>
                    <a:pt x="462" y="426"/>
                    <a:pt x="454" y="426"/>
                  </a:cubicBezTo>
                  <a:cubicBezTo>
                    <a:pt x="31" y="426"/>
                    <a:pt x="31" y="426"/>
                    <a:pt x="31" y="426"/>
                  </a:cubicBezTo>
                  <a:cubicBezTo>
                    <a:pt x="23" y="426"/>
                    <a:pt x="17" y="432"/>
                    <a:pt x="17" y="439"/>
                  </a:cubicBezTo>
                  <a:close/>
                  <a:moveTo>
                    <a:pt x="11" y="153"/>
                  </a:moveTo>
                  <a:cubicBezTo>
                    <a:pt x="10" y="147"/>
                    <a:pt x="9" y="141"/>
                    <a:pt x="21" y="134"/>
                  </a:cubicBezTo>
                  <a:cubicBezTo>
                    <a:pt x="32" y="127"/>
                    <a:pt x="238" y="1"/>
                    <a:pt x="238" y="1"/>
                  </a:cubicBezTo>
                  <a:cubicBezTo>
                    <a:pt x="241" y="0"/>
                    <a:pt x="244" y="0"/>
                    <a:pt x="247" y="1"/>
                  </a:cubicBezTo>
                  <a:cubicBezTo>
                    <a:pt x="247" y="1"/>
                    <a:pt x="455" y="128"/>
                    <a:pt x="464" y="134"/>
                  </a:cubicBezTo>
                  <a:cubicBezTo>
                    <a:pt x="474" y="140"/>
                    <a:pt x="475" y="147"/>
                    <a:pt x="474" y="153"/>
                  </a:cubicBezTo>
                  <a:cubicBezTo>
                    <a:pt x="473" y="159"/>
                    <a:pt x="467" y="164"/>
                    <a:pt x="460" y="164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18" y="164"/>
                    <a:pt x="12" y="159"/>
                    <a:pt x="11" y="153"/>
                  </a:cubicBezTo>
                  <a:close/>
                  <a:moveTo>
                    <a:pt x="211" y="91"/>
                  </a:moveTo>
                  <a:cubicBezTo>
                    <a:pt x="211" y="108"/>
                    <a:pt x="225" y="122"/>
                    <a:pt x="243" y="122"/>
                  </a:cubicBezTo>
                  <a:cubicBezTo>
                    <a:pt x="260" y="122"/>
                    <a:pt x="274" y="108"/>
                    <a:pt x="274" y="91"/>
                  </a:cubicBezTo>
                  <a:cubicBezTo>
                    <a:pt x="274" y="74"/>
                    <a:pt x="260" y="59"/>
                    <a:pt x="243" y="59"/>
                  </a:cubicBezTo>
                  <a:cubicBezTo>
                    <a:pt x="225" y="59"/>
                    <a:pt x="211" y="74"/>
                    <a:pt x="211" y="91"/>
                  </a:cubicBezTo>
                  <a:close/>
                  <a:moveTo>
                    <a:pt x="66" y="371"/>
                  </a:moveTo>
                  <a:cubicBezTo>
                    <a:pt x="58" y="371"/>
                    <a:pt x="52" y="377"/>
                    <a:pt x="52" y="385"/>
                  </a:cubicBezTo>
                  <a:cubicBezTo>
                    <a:pt x="52" y="385"/>
                    <a:pt x="52" y="385"/>
                    <a:pt x="52" y="385"/>
                  </a:cubicBezTo>
                  <a:cubicBezTo>
                    <a:pt x="52" y="393"/>
                    <a:pt x="61" y="399"/>
                    <a:pt x="69" y="399"/>
                  </a:cubicBezTo>
                  <a:cubicBezTo>
                    <a:pt x="134" y="399"/>
                    <a:pt x="134" y="399"/>
                    <a:pt x="134" y="399"/>
                  </a:cubicBezTo>
                  <a:cubicBezTo>
                    <a:pt x="141" y="399"/>
                    <a:pt x="147" y="393"/>
                    <a:pt x="147" y="385"/>
                  </a:cubicBezTo>
                  <a:cubicBezTo>
                    <a:pt x="147" y="385"/>
                    <a:pt x="147" y="385"/>
                    <a:pt x="147" y="385"/>
                  </a:cubicBezTo>
                  <a:cubicBezTo>
                    <a:pt x="147" y="377"/>
                    <a:pt x="141" y="371"/>
                    <a:pt x="134" y="371"/>
                  </a:cubicBezTo>
                  <a:cubicBezTo>
                    <a:pt x="129" y="371"/>
                    <a:pt x="129" y="371"/>
                    <a:pt x="129" y="371"/>
                  </a:cubicBezTo>
                  <a:cubicBezTo>
                    <a:pt x="129" y="218"/>
                    <a:pt x="129" y="218"/>
                    <a:pt x="129" y="218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41" y="218"/>
                    <a:pt x="147" y="212"/>
                    <a:pt x="147" y="205"/>
                  </a:cubicBezTo>
                  <a:cubicBezTo>
                    <a:pt x="147" y="204"/>
                    <a:pt x="147" y="204"/>
                    <a:pt x="147" y="204"/>
                  </a:cubicBezTo>
                  <a:cubicBezTo>
                    <a:pt x="147" y="197"/>
                    <a:pt x="141" y="191"/>
                    <a:pt x="136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58" y="191"/>
                    <a:pt x="52" y="197"/>
                    <a:pt x="52" y="204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2"/>
                    <a:pt x="58" y="218"/>
                    <a:pt x="66" y="218"/>
                  </a:cubicBezTo>
                  <a:cubicBezTo>
                    <a:pt x="69" y="218"/>
                    <a:pt x="69" y="218"/>
                    <a:pt x="69" y="218"/>
                  </a:cubicBezTo>
                  <a:cubicBezTo>
                    <a:pt x="69" y="371"/>
                    <a:pt x="69" y="371"/>
                    <a:pt x="69" y="371"/>
                  </a:cubicBezTo>
                  <a:lnTo>
                    <a:pt x="66" y="371"/>
                  </a:lnTo>
                  <a:close/>
                  <a:moveTo>
                    <a:pt x="209" y="371"/>
                  </a:moveTo>
                  <a:cubicBezTo>
                    <a:pt x="201" y="371"/>
                    <a:pt x="195" y="377"/>
                    <a:pt x="195" y="385"/>
                  </a:cubicBezTo>
                  <a:cubicBezTo>
                    <a:pt x="195" y="385"/>
                    <a:pt x="195" y="385"/>
                    <a:pt x="195" y="385"/>
                  </a:cubicBezTo>
                  <a:cubicBezTo>
                    <a:pt x="195" y="393"/>
                    <a:pt x="204" y="399"/>
                    <a:pt x="211" y="399"/>
                  </a:cubicBezTo>
                  <a:cubicBezTo>
                    <a:pt x="276" y="399"/>
                    <a:pt x="276" y="399"/>
                    <a:pt x="276" y="399"/>
                  </a:cubicBezTo>
                  <a:cubicBezTo>
                    <a:pt x="284" y="399"/>
                    <a:pt x="290" y="393"/>
                    <a:pt x="290" y="385"/>
                  </a:cubicBezTo>
                  <a:cubicBezTo>
                    <a:pt x="290" y="385"/>
                    <a:pt x="290" y="385"/>
                    <a:pt x="290" y="385"/>
                  </a:cubicBezTo>
                  <a:cubicBezTo>
                    <a:pt x="290" y="377"/>
                    <a:pt x="284" y="371"/>
                    <a:pt x="276" y="371"/>
                  </a:cubicBezTo>
                  <a:cubicBezTo>
                    <a:pt x="272" y="371"/>
                    <a:pt x="272" y="371"/>
                    <a:pt x="272" y="371"/>
                  </a:cubicBezTo>
                  <a:cubicBezTo>
                    <a:pt x="272" y="218"/>
                    <a:pt x="272" y="218"/>
                    <a:pt x="272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84" y="218"/>
                    <a:pt x="290" y="212"/>
                    <a:pt x="290" y="205"/>
                  </a:cubicBezTo>
                  <a:cubicBezTo>
                    <a:pt x="290" y="204"/>
                    <a:pt x="290" y="204"/>
                    <a:pt x="290" y="204"/>
                  </a:cubicBezTo>
                  <a:cubicBezTo>
                    <a:pt x="290" y="197"/>
                    <a:pt x="284" y="191"/>
                    <a:pt x="279" y="191"/>
                  </a:cubicBezTo>
                  <a:cubicBezTo>
                    <a:pt x="211" y="191"/>
                    <a:pt x="211" y="191"/>
                    <a:pt x="211" y="191"/>
                  </a:cubicBezTo>
                  <a:cubicBezTo>
                    <a:pt x="201" y="191"/>
                    <a:pt x="195" y="197"/>
                    <a:pt x="195" y="204"/>
                  </a:cubicBezTo>
                  <a:cubicBezTo>
                    <a:pt x="195" y="205"/>
                    <a:pt x="195" y="205"/>
                    <a:pt x="195" y="205"/>
                  </a:cubicBezTo>
                  <a:cubicBezTo>
                    <a:pt x="195" y="212"/>
                    <a:pt x="201" y="218"/>
                    <a:pt x="209" y="21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212" y="371"/>
                    <a:pt x="212" y="371"/>
                    <a:pt x="212" y="371"/>
                  </a:cubicBezTo>
                  <a:lnTo>
                    <a:pt x="209" y="371"/>
                  </a:lnTo>
                  <a:close/>
                  <a:moveTo>
                    <a:pt x="351" y="371"/>
                  </a:moveTo>
                  <a:cubicBezTo>
                    <a:pt x="344" y="371"/>
                    <a:pt x="338" y="377"/>
                    <a:pt x="338" y="385"/>
                  </a:cubicBezTo>
                  <a:cubicBezTo>
                    <a:pt x="338" y="385"/>
                    <a:pt x="338" y="385"/>
                    <a:pt x="338" y="385"/>
                  </a:cubicBezTo>
                  <a:cubicBezTo>
                    <a:pt x="338" y="393"/>
                    <a:pt x="347" y="399"/>
                    <a:pt x="354" y="399"/>
                  </a:cubicBezTo>
                  <a:cubicBezTo>
                    <a:pt x="419" y="399"/>
                    <a:pt x="419" y="399"/>
                    <a:pt x="419" y="399"/>
                  </a:cubicBezTo>
                  <a:cubicBezTo>
                    <a:pt x="427" y="399"/>
                    <a:pt x="433" y="393"/>
                    <a:pt x="433" y="385"/>
                  </a:cubicBezTo>
                  <a:cubicBezTo>
                    <a:pt x="433" y="385"/>
                    <a:pt x="433" y="385"/>
                    <a:pt x="433" y="385"/>
                  </a:cubicBezTo>
                  <a:cubicBezTo>
                    <a:pt x="433" y="377"/>
                    <a:pt x="427" y="371"/>
                    <a:pt x="419" y="371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5" y="218"/>
                    <a:pt x="415" y="218"/>
                    <a:pt x="415" y="218"/>
                  </a:cubicBezTo>
                  <a:cubicBezTo>
                    <a:pt x="419" y="218"/>
                    <a:pt x="419" y="218"/>
                    <a:pt x="419" y="218"/>
                  </a:cubicBezTo>
                  <a:cubicBezTo>
                    <a:pt x="427" y="218"/>
                    <a:pt x="433" y="212"/>
                    <a:pt x="433" y="205"/>
                  </a:cubicBezTo>
                  <a:cubicBezTo>
                    <a:pt x="433" y="204"/>
                    <a:pt x="433" y="204"/>
                    <a:pt x="433" y="204"/>
                  </a:cubicBezTo>
                  <a:cubicBezTo>
                    <a:pt x="433" y="197"/>
                    <a:pt x="427" y="191"/>
                    <a:pt x="422" y="191"/>
                  </a:cubicBezTo>
                  <a:cubicBezTo>
                    <a:pt x="354" y="191"/>
                    <a:pt x="354" y="191"/>
                    <a:pt x="354" y="191"/>
                  </a:cubicBezTo>
                  <a:cubicBezTo>
                    <a:pt x="344" y="191"/>
                    <a:pt x="338" y="197"/>
                    <a:pt x="338" y="204"/>
                  </a:cubicBezTo>
                  <a:cubicBezTo>
                    <a:pt x="338" y="205"/>
                    <a:pt x="338" y="205"/>
                    <a:pt x="338" y="205"/>
                  </a:cubicBezTo>
                  <a:cubicBezTo>
                    <a:pt x="338" y="212"/>
                    <a:pt x="344" y="218"/>
                    <a:pt x="351" y="218"/>
                  </a:cubicBezTo>
                  <a:cubicBezTo>
                    <a:pt x="354" y="218"/>
                    <a:pt x="354" y="218"/>
                    <a:pt x="354" y="218"/>
                  </a:cubicBezTo>
                  <a:cubicBezTo>
                    <a:pt x="354" y="371"/>
                    <a:pt x="354" y="371"/>
                    <a:pt x="354" y="371"/>
                  </a:cubicBezTo>
                  <a:lnTo>
                    <a:pt x="351" y="3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13"/>
            <p:cNvSpPr>
              <a:spLocks noEditPoints="1"/>
            </p:cNvSpPr>
            <p:nvPr/>
          </p:nvSpPr>
          <p:spPr bwMode="auto">
            <a:xfrm>
              <a:off x="3354966" y="2983780"/>
              <a:ext cx="704850" cy="511175"/>
            </a:xfrm>
            <a:custGeom>
              <a:avLst/>
              <a:gdLst>
                <a:gd name="T0" fmla="*/ 390 w 594"/>
                <a:gd name="T1" fmla="*/ 126 h 431"/>
                <a:gd name="T2" fmla="*/ 373 w 594"/>
                <a:gd name="T3" fmla="*/ 143 h 431"/>
                <a:gd name="T4" fmla="*/ 344 w 594"/>
                <a:gd name="T5" fmla="*/ 284 h 431"/>
                <a:gd name="T6" fmla="*/ 220 w 594"/>
                <a:gd name="T7" fmla="*/ 255 h 431"/>
                <a:gd name="T8" fmla="*/ 220 w 594"/>
                <a:gd name="T9" fmla="*/ 126 h 431"/>
                <a:gd name="T10" fmla="*/ 204 w 594"/>
                <a:gd name="T11" fmla="*/ 93 h 431"/>
                <a:gd name="T12" fmla="*/ 270 w 594"/>
                <a:gd name="T13" fmla="*/ 124 h 431"/>
                <a:gd name="T14" fmla="*/ 260 w 594"/>
                <a:gd name="T15" fmla="*/ 140 h 431"/>
                <a:gd name="T16" fmla="*/ 260 w 594"/>
                <a:gd name="T17" fmla="*/ 246 h 431"/>
                <a:gd name="T18" fmla="*/ 317 w 594"/>
                <a:gd name="T19" fmla="*/ 246 h 431"/>
                <a:gd name="T20" fmla="*/ 333 w 594"/>
                <a:gd name="T21" fmla="*/ 229 h 431"/>
                <a:gd name="T22" fmla="*/ 333 w 594"/>
                <a:gd name="T23" fmla="*/ 124 h 431"/>
                <a:gd name="T24" fmla="*/ 323 w 594"/>
                <a:gd name="T25" fmla="*/ 93 h 431"/>
                <a:gd name="T26" fmla="*/ 406 w 594"/>
                <a:gd name="T27" fmla="*/ 76 h 431"/>
                <a:gd name="T28" fmla="*/ 306 w 594"/>
                <a:gd name="T29" fmla="*/ 140 h 431"/>
                <a:gd name="T30" fmla="*/ 317 w 594"/>
                <a:gd name="T31" fmla="*/ 229 h 431"/>
                <a:gd name="T32" fmla="*/ 276 w 594"/>
                <a:gd name="T33" fmla="*/ 140 h 431"/>
                <a:gd name="T34" fmla="*/ 287 w 594"/>
                <a:gd name="T35" fmla="*/ 76 h 431"/>
                <a:gd name="T36" fmla="*/ 187 w 594"/>
                <a:gd name="T37" fmla="*/ 143 h 431"/>
                <a:gd name="T38" fmla="*/ 203 w 594"/>
                <a:gd name="T39" fmla="*/ 261 h 431"/>
                <a:gd name="T40" fmla="*/ 351 w 594"/>
                <a:gd name="T41" fmla="*/ 300 h 431"/>
                <a:gd name="T42" fmla="*/ 390 w 594"/>
                <a:gd name="T43" fmla="*/ 143 h 431"/>
                <a:gd name="T44" fmla="*/ 406 w 594"/>
                <a:gd name="T45" fmla="*/ 76 h 431"/>
                <a:gd name="T46" fmla="*/ 560 w 594"/>
                <a:gd name="T47" fmla="*/ 43 h 431"/>
                <a:gd name="T48" fmla="*/ 71 w 594"/>
                <a:gd name="T49" fmla="*/ 0 h 431"/>
                <a:gd name="T50" fmla="*/ 32 w 594"/>
                <a:gd name="T51" fmla="*/ 369 h 431"/>
                <a:gd name="T52" fmla="*/ 0 w 594"/>
                <a:gd name="T53" fmla="*/ 384 h 431"/>
                <a:gd name="T54" fmla="*/ 552 w 594"/>
                <a:gd name="T55" fmla="*/ 431 h 431"/>
                <a:gd name="T56" fmla="*/ 594 w 594"/>
                <a:gd name="T57" fmla="*/ 369 h 431"/>
                <a:gd name="T58" fmla="*/ 327 w 594"/>
                <a:gd name="T59" fmla="*/ 407 h 431"/>
                <a:gd name="T60" fmla="*/ 245 w 594"/>
                <a:gd name="T61" fmla="*/ 394 h 431"/>
                <a:gd name="T62" fmla="*/ 327 w 594"/>
                <a:gd name="T63" fmla="*/ 382 h 431"/>
                <a:gd name="T64" fmla="*/ 327 w 594"/>
                <a:gd name="T65" fmla="*/ 407 h 431"/>
                <a:gd name="T66" fmla="*/ 506 w 594"/>
                <a:gd name="T67" fmla="*/ 337 h 431"/>
                <a:gd name="T68" fmla="*/ 65 w 594"/>
                <a:gd name="T69" fmla="*/ 318 h 431"/>
                <a:gd name="T70" fmla="*/ 88 w 594"/>
                <a:gd name="T71" fmla="*/ 38 h 431"/>
                <a:gd name="T72" fmla="*/ 524 w 594"/>
                <a:gd name="T73" fmla="*/ 57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4" h="431">
                  <a:moveTo>
                    <a:pt x="390" y="93"/>
                  </a:moveTo>
                  <a:cubicBezTo>
                    <a:pt x="390" y="126"/>
                    <a:pt x="390" y="126"/>
                    <a:pt x="390" y="126"/>
                  </a:cubicBezTo>
                  <a:cubicBezTo>
                    <a:pt x="373" y="126"/>
                    <a:pt x="373" y="126"/>
                    <a:pt x="373" y="126"/>
                  </a:cubicBezTo>
                  <a:cubicBezTo>
                    <a:pt x="373" y="143"/>
                    <a:pt x="373" y="143"/>
                    <a:pt x="373" y="143"/>
                  </a:cubicBezTo>
                  <a:cubicBezTo>
                    <a:pt x="373" y="255"/>
                    <a:pt x="373" y="255"/>
                    <a:pt x="373" y="255"/>
                  </a:cubicBezTo>
                  <a:cubicBezTo>
                    <a:pt x="344" y="284"/>
                    <a:pt x="344" y="284"/>
                    <a:pt x="344" y="284"/>
                  </a:cubicBezTo>
                  <a:cubicBezTo>
                    <a:pt x="248" y="284"/>
                    <a:pt x="248" y="284"/>
                    <a:pt x="248" y="284"/>
                  </a:cubicBezTo>
                  <a:cubicBezTo>
                    <a:pt x="220" y="255"/>
                    <a:pt x="220" y="255"/>
                    <a:pt x="220" y="255"/>
                  </a:cubicBezTo>
                  <a:cubicBezTo>
                    <a:pt x="220" y="143"/>
                    <a:pt x="220" y="143"/>
                    <a:pt x="220" y="143"/>
                  </a:cubicBezTo>
                  <a:cubicBezTo>
                    <a:pt x="220" y="126"/>
                    <a:pt x="220" y="126"/>
                    <a:pt x="220" y="126"/>
                  </a:cubicBezTo>
                  <a:cubicBezTo>
                    <a:pt x="204" y="126"/>
                    <a:pt x="204" y="126"/>
                    <a:pt x="204" y="126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70" y="93"/>
                    <a:pt x="270" y="93"/>
                    <a:pt x="270" y="93"/>
                  </a:cubicBezTo>
                  <a:cubicBezTo>
                    <a:pt x="270" y="124"/>
                    <a:pt x="270" y="124"/>
                    <a:pt x="270" y="124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0" y="140"/>
                    <a:pt x="260" y="140"/>
                    <a:pt x="260" y="140"/>
                  </a:cubicBezTo>
                  <a:cubicBezTo>
                    <a:pt x="260" y="229"/>
                    <a:pt x="260" y="229"/>
                    <a:pt x="260" y="229"/>
                  </a:cubicBezTo>
                  <a:cubicBezTo>
                    <a:pt x="260" y="246"/>
                    <a:pt x="260" y="246"/>
                    <a:pt x="260" y="246"/>
                  </a:cubicBezTo>
                  <a:cubicBezTo>
                    <a:pt x="276" y="246"/>
                    <a:pt x="276" y="246"/>
                    <a:pt x="276" y="246"/>
                  </a:cubicBezTo>
                  <a:cubicBezTo>
                    <a:pt x="317" y="246"/>
                    <a:pt x="317" y="246"/>
                    <a:pt x="317" y="246"/>
                  </a:cubicBezTo>
                  <a:cubicBezTo>
                    <a:pt x="333" y="246"/>
                    <a:pt x="333" y="246"/>
                    <a:pt x="333" y="246"/>
                  </a:cubicBezTo>
                  <a:cubicBezTo>
                    <a:pt x="333" y="229"/>
                    <a:pt x="333" y="229"/>
                    <a:pt x="333" y="229"/>
                  </a:cubicBezTo>
                  <a:cubicBezTo>
                    <a:pt x="333" y="140"/>
                    <a:pt x="333" y="140"/>
                    <a:pt x="333" y="140"/>
                  </a:cubicBezTo>
                  <a:cubicBezTo>
                    <a:pt x="333" y="124"/>
                    <a:pt x="333" y="124"/>
                    <a:pt x="333" y="124"/>
                  </a:cubicBezTo>
                  <a:cubicBezTo>
                    <a:pt x="323" y="124"/>
                    <a:pt x="323" y="124"/>
                    <a:pt x="323" y="124"/>
                  </a:cubicBezTo>
                  <a:cubicBezTo>
                    <a:pt x="323" y="93"/>
                    <a:pt x="323" y="93"/>
                    <a:pt x="323" y="93"/>
                  </a:cubicBezTo>
                  <a:cubicBezTo>
                    <a:pt x="390" y="93"/>
                    <a:pt x="390" y="93"/>
                    <a:pt x="390" y="93"/>
                  </a:cubicBezTo>
                  <a:close/>
                  <a:moveTo>
                    <a:pt x="406" y="76"/>
                  </a:moveTo>
                  <a:cubicBezTo>
                    <a:pt x="306" y="76"/>
                    <a:pt x="306" y="76"/>
                    <a:pt x="306" y="76"/>
                  </a:cubicBezTo>
                  <a:cubicBezTo>
                    <a:pt x="306" y="140"/>
                    <a:pt x="306" y="140"/>
                    <a:pt x="306" y="140"/>
                  </a:cubicBezTo>
                  <a:cubicBezTo>
                    <a:pt x="317" y="140"/>
                    <a:pt x="317" y="140"/>
                    <a:pt x="317" y="140"/>
                  </a:cubicBezTo>
                  <a:cubicBezTo>
                    <a:pt x="317" y="229"/>
                    <a:pt x="317" y="229"/>
                    <a:pt x="317" y="229"/>
                  </a:cubicBezTo>
                  <a:cubicBezTo>
                    <a:pt x="276" y="229"/>
                    <a:pt x="276" y="229"/>
                    <a:pt x="276" y="229"/>
                  </a:cubicBezTo>
                  <a:cubicBezTo>
                    <a:pt x="276" y="140"/>
                    <a:pt x="276" y="140"/>
                    <a:pt x="276" y="140"/>
                  </a:cubicBezTo>
                  <a:cubicBezTo>
                    <a:pt x="287" y="140"/>
                    <a:pt x="287" y="140"/>
                    <a:pt x="287" y="14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187" y="76"/>
                    <a:pt x="187" y="76"/>
                    <a:pt x="187" y="76"/>
                  </a:cubicBezTo>
                  <a:cubicBezTo>
                    <a:pt x="187" y="143"/>
                    <a:pt x="187" y="143"/>
                    <a:pt x="187" y="143"/>
                  </a:cubicBezTo>
                  <a:cubicBezTo>
                    <a:pt x="203" y="143"/>
                    <a:pt x="203" y="143"/>
                    <a:pt x="203" y="143"/>
                  </a:cubicBezTo>
                  <a:cubicBezTo>
                    <a:pt x="203" y="261"/>
                    <a:pt x="203" y="261"/>
                    <a:pt x="203" y="261"/>
                  </a:cubicBezTo>
                  <a:cubicBezTo>
                    <a:pt x="241" y="300"/>
                    <a:pt x="241" y="300"/>
                    <a:pt x="241" y="300"/>
                  </a:cubicBezTo>
                  <a:cubicBezTo>
                    <a:pt x="351" y="300"/>
                    <a:pt x="351" y="300"/>
                    <a:pt x="351" y="300"/>
                  </a:cubicBezTo>
                  <a:cubicBezTo>
                    <a:pt x="390" y="261"/>
                    <a:pt x="390" y="261"/>
                    <a:pt x="390" y="261"/>
                  </a:cubicBezTo>
                  <a:cubicBezTo>
                    <a:pt x="390" y="143"/>
                    <a:pt x="390" y="143"/>
                    <a:pt x="390" y="143"/>
                  </a:cubicBezTo>
                  <a:cubicBezTo>
                    <a:pt x="406" y="143"/>
                    <a:pt x="406" y="143"/>
                    <a:pt x="406" y="143"/>
                  </a:cubicBezTo>
                  <a:cubicBezTo>
                    <a:pt x="406" y="76"/>
                    <a:pt x="406" y="76"/>
                    <a:pt x="406" y="76"/>
                  </a:cubicBezTo>
                  <a:close/>
                  <a:moveTo>
                    <a:pt x="560" y="369"/>
                  </a:moveTo>
                  <a:cubicBezTo>
                    <a:pt x="560" y="43"/>
                    <a:pt x="560" y="43"/>
                    <a:pt x="560" y="43"/>
                  </a:cubicBezTo>
                  <a:cubicBezTo>
                    <a:pt x="560" y="19"/>
                    <a:pt x="542" y="0"/>
                    <a:pt x="52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49" y="0"/>
                    <a:pt x="32" y="19"/>
                    <a:pt x="32" y="43"/>
                  </a:cubicBezTo>
                  <a:cubicBezTo>
                    <a:pt x="32" y="369"/>
                    <a:pt x="32" y="369"/>
                    <a:pt x="32" y="369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10"/>
                    <a:pt x="19" y="431"/>
                    <a:pt x="42" y="431"/>
                  </a:cubicBezTo>
                  <a:cubicBezTo>
                    <a:pt x="552" y="431"/>
                    <a:pt x="552" y="431"/>
                    <a:pt x="552" y="431"/>
                  </a:cubicBezTo>
                  <a:cubicBezTo>
                    <a:pt x="575" y="431"/>
                    <a:pt x="594" y="410"/>
                    <a:pt x="594" y="384"/>
                  </a:cubicBezTo>
                  <a:cubicBezTo>
                    <a:pt x="594" y="369"/>
                    <a:pt x="594" y="369"/>
                    <a:pt x="594" y="369"/>
                  </a:cubicBezTo>
                  <a:lnTo>
                    <a:pt x="560" y="369"/>
                  </a:lnTo>
                  <a:close/>
                  <a:moveTo>
                    <a:pt x="327" y="407"/>
                  </a:moveTo>
                  <a:cubicBezTo>
                    <a:pt x="256" y="407"/>
                    <a:pt x="256" y="407"/>
                    <a:pt x="256" y="407"/>
                  </a:cubicBezTo>
                  <a:cubicBezTo>
                    <a:pt x="250" y="407"/>
                    <a:pt x="245" y="401"/>
                    <a:pt x="245" y="394"/>
                  </a:cubicBezTo>
                  <a:cubicBezTo>
                    <a:pt x="245" y="387"/>
                    <a:pt x="250" y="382"/>
                    <a:pt x="256" y="382"/>
                  </a:cubicBezTo>
                  <a:cubicBezTo>
                    <a:pt x="327" y="382"/>
                    <a:pt x="327" y="382"/>
                    <a:pt x="327" y="382"/>
                  </a:cubicBezTo>
                  <a:cubicBezTo>
                    <a:pt x="334" y="382"/>
                    <a:pt x="339" y="387"/>
                    <a:pt x="339" y="394"/>
                  </a:cubicBezTo>
                  <a:cubicBezTo>
                    <a:pt x="339" y="401"/>
                    <a:pt x="334" y="407"/>
                    <a:pt x="327" y="407"/>
                  </a:cubicBezTo>
                  <a:close/>
                  <a:moveTo>
                    <a:pt x="524" y="318"/>
                  </a:moveTo>
                  <a:cubicBezTo>
                    <a:pt x="524" y="328"/>
                    <a:pt x="516" y="337"/>
                    <a:pt x="506" y="337"/>
                  </a:cubicBezTo>
                  <a:cubicBezTo>
                    <a:pt x="82" y="337"/>
                    <a:pt x="82" y="337"/>
                    <a:pt x="82" y="337"/>
                  </a:cubicBezTo>
                  <a:cubicBezTo>
                    <a:pt x="73" y="337"/>
                    <a:pt x="65" y="328"/>
                    <a:pt x="65" y="318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5" y="47"/>
                    <a:pt x="73" y="38"/>
                    <a:pt x="88" y="38"/>
                  </a:cubicBezTo>
                  <a:cubicBezTo>
                    <a:pt x="512" y="38"/>
                    <a:pt x="512" y="38"/>
                    <a:pt x="512" y="38"/>
                  </a:cubicBezTo>
                  <a:cubicBezTo>
                    <a:pt x="516" y="38"/>
                    <a:pt x="524" y="47"/>
                    <a:pt x="524" y="57"/>
                  </a:cubicBezTo>
                  <a:lnTo>
                    <a:pt x="524" y="3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" name="Freeform 14"/>
            <p:cNvSpPr>
              <a:spLocks noEditPoints="1"/>
            </p:cNvSpPr>
            <p:nvPr/>
          </p:nvSpPr>
          <p:spPr bwMode="auto">
            <a:xfrm>
              <a:off x="433966" y="2928218"/>
              <a:ext cx="473075" cy="601663"/>
            </a:xfrm>
            <a:custGeom>
              <a:avLst/>
              <a:gdLst>
                <a:gd name="T0" fmla="*/ 193 w 399"/>
                <a:gd name="T1" fmla="*/ 238 h 507"/>
                <a:gd name="T2" fmla="*/ 184 w 399"/>
                <a:gd name="T3" fmla="*/ 275 h 507"/>
                <a:gd name="T4" fmla="*/ 149 w 399"/>
                <a:gd name="T5" fmla="*/ 284 h 507"/>
                <a:gd name="T6" fmla="*/ 198 w 399"/>
                <a:gd name="T7" fmla="*/ 223 h 507"/>
                <a:gd name="T8" fmla="*/ 250 w 399"/>
                <a:gd name="T9" fmla="*/ 344 h 507"/>
                <a:gd name="T10" fmla="*/ 252 w 399"/>
                <a:gd name="T11" fmla="*/ 349 h 507"/>
                <a:gd name="T12" fmla="*/ 276 w 399"/>
                <a:gd name="T13" fmla="*/ 331 h 507"/>
                <a:gd name="T14" fmla="*/ 287 w 399"/>
                <a:gd name="T15" fmla="*/ 303 h 507"/>
                <a:gd name="T16" fmla="*/ 284 w 399"/>
                <a:gd name="T17" fmla="*/ 300 h 507"/>
                <a:gd name="T18" fmla="*/ 256 w 399"/>
                <a:gd name="T19" fmla="*/ 330 h 507"/>
                <a:gd name="T20" fmla="*/ 348 w 399"/>
                <a:gd name="T21" fmla="*/ 507 h 507"/>
                <a:gd name="T22" fmla="*/ 0 w 399"/>
                <a:gd name="T23" fmla="*/ 457 h 507"/>
                <a:gd name="T24" fmla="*/ 58 w 399"/>
                <a:gd name="T25" fmla="*/ 0 h 507"/>
                <a:gd name="T26" fmla="*/ 392 w 399"/>
                <a:gd name="T27" fmla="*/ 13 h 507"/>
                <a:gd name="T28" fmla="*/ 56 w 399"/>
                <a:gd name="T29" fmla="*/ 26 h 507"/>
                <a:gd name="T30" fmla="*/ 53 w 399"/>
                <a:gd name="T31" fmla="*/ 83 h 507"/>
                <a:gd name="T32" fmla="*/ 399 w 399"/>
                <a:gd name="T33" fmla="*/ 106 h 507"/>
                <a:gd name="T34" fmla="*/ 204 w 399"/>
                <a:gd name="T35" fmla="*/ 271 h 507"/>
                <a:gd name="T36" fmla="*/ 219 w 399"/>
                <a:gd name="T37" fmla="*/ 215 h 507"/>
                <a:gd name="T38" fmla="*/ 219 w 399"/>
                <a:gd name="T39" fmla="*/ 194 h 507"/>
                <a:gd name="T40" fmla="*/ 195 w 399"/>
                <a:gd name="T41" fmla="*/ 202 h 507"/>
                <a:gd name="T42" fmla="*/ 136 w 399"/>
                <a:gd name="T43" fmla="*/ 272 h 507"/>
                <a:gd name="T44" fmla="*/ 108 w 399"/>
                <a:gd name="T45" fmla="*/ 297 h 507"/>
                <a:gd name="T46" fmla="*/ 86 w 399"/>
                <a:gd name="T47" fmla="*/ 313 h 507"/>
                <a:gd name="T48" fmla="*/ 94 w 399"/>
                <a:gd name="T49" fmla="*/ 320 h 507"/>
                <a:gd name="T50" fmla="*/ 109 w 399"/>
                <a:gd name="T51" fmla="*/ 315 h 507"/>
                <a:gd name="T52" fmla="*/ 91 w 399"/>
                <a:gd name="T53" fmla="*/ 348 h 507"/>
                <a:gd name="T54" fmla="*/ 84 w 399"/>
                <a:gd name="T55" fmla="*/ 375 h 507"/>
                <a:gd name="T56" fmla="*/ 100 w 399"/>
                <a:gd name="T57" fmla="*/ 369 h 507"/>
                <a:gd name="T58" fmla="*/ 111 w 399"/>
                <a:gd name="T59" fmla="*/ 348 h 507"/>
                <a:gd name="T60" fmla="*/ 180 w 399"/>
                <a:gd name="T61" fmla="*/ 293 h 507"/>
                <a:gd name="T62" fmla="*/ 173 w 399"/>
                <a:gd name="T63" fmla="*/ 363 h 507"/>
                <a:gd name="T64" fmla="*/ 185 w 399"/>
                <a:gd name="T65" fmla="*/ 378 h 507"/>
                <a:gd name="T66" fmla="*/ 192 w 399"/>
                <a:gd name="T67" fmla="*/ 366 h 507"/>
                <a:gd name="T68" fmla="*/ 200 w 399"/>
                <a:gd name="T69" fmla="*/ 290 h 507"/>
                <a:gd name="T70" fmla="*/ 215 w 399"/>
                <a:gd name="T71" fmla="*/ 289 h 507"/>
                <a:gd name="T72" fmla="*/ 221 w 399"/>
                <a:gd name="T73" fmla="*/ 279 h 507"/>
                <a:gd name="T74" fmla="*/ 205 w 399"/>
                <a:gd name="T75" fmla="*/ 271 h 507"/>
                <a:gd name="T76" fmla="*/ 312 w 399"/>
                <a:gd name="T77" fmla="*/ 213 h 507"/>
                <a:gd name="T78" fmla="*/ 303 w 399"/>
                <a:gd name="T79" fmla="*/ 204 h 507"/>
                <a:gd name="T80" fmla="*/ 284 w 399"/>
                <a:gd name="T81" fmla="*/ 231 h 507"/>
                <a:gd name="T82" fmla="*/ 227 w 399"/>
                <a:gd name="T83" fmla="*/ 362 h 507"/>
                <a:gd name="T84" fmla="*/ 236 w 399"/>
                <a:gd name="T85" fmla="*/ 370 h 507"/>
                <a:gd name="T86" fmla="*/ 243 w 399"/>
                <a:gd name="T87" fmla="*/ 362 h 507"/>
                <a:gd name="T88" fmla="*/ 255 w 399"/>
                <a:gd name="T89" fmla="*/ 367 h 507"/>
                <a:gd name="T90" fmla="*/ 299 w 399"/>
                <a:gd name="T91" fmla="*/ 324 h 507"/>
                <a:gd name="T92" fmla="*/ 300 w 399"/>
                <a:gd name="T93" fmla="*/ 288 h 507"/>
                <a:gd name="T94" fmla="*/ 274 w 399"/>
                <a:gd name="T95" fmla="*/ 288 h 507"/>
                <a:gd name="T96" fmla="*/ 310 w 399"/>
                <a:gd name="T97" fmla="*/ 22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9" h="507">
                  <a:moveTo>
                    <a:pt x="198" y="223"/>
                  </a:moveTo>
                  <a:cubicBezTo>
                    <a:pt x="193" y="238"/>
                    <a:pt x="193" y="238"/>
                    <a:pt x="193" y="238"/>
                  </a:cubicBezTo>
                  <a:cubicBezTo>
                    <a:pt x="191" y="247"/>
                    <a:pt x="189" y="253"/>
                    <a:pt x="188" y="256"/>
                  </a:cubicBezTo>
                  <a:cubicBezTo>
                    <a:pt x="186" y="265"/>
                    <a:pt x="184" y="271"/>
                    <a:pt x="184" y="275"/>
                  </a:cubicBezTo>
                  <a:cubicBezTo>
                    <a:pt x="174" y="277"/>
                    <a:pt x="168" y="278"/>
                    <a:pt x="165" y="279"/>
                  </a:cubicBezTo>
                  <a:cubicBezTo>
                    <a:pt x="158" y="281"/>
                    <a:pt x="153" y="283"/>
                    <a:pt x="149" y="284"/>
                  </a:cubicBezTo>
                  <a:cubicBezTo>
                    <a:pt x="157" y="270"/>
                    <a:pt x="170" y="254"/>
                    <a:pt x="187" y="234"/>
                  </a:cubicBezTo>
                  <a:cubicBezTo>
                    <a:pt x="191" y="230"/>
                    <a:pt x="194" y="226"/>
                    <a:pt x="198" y="223"/>
                  </a:cubicBezTo>
                  <a:close/>
                  <a:moveTo>
                    <a:pt x="256" y="330"/>
                  </a:moveTo>
                  <a:cubicBezTo>
                    <a:pt x="254" y="335"/>
                    <a:pt x="252" y="340"/>
                    <a:pt x="250" y="344"/>
                  </a:cubicBezTo>
                  <a:cubicBezTo>
                    <a:pt x="249" y="346"/>
                    <a:pt x="249" y="346"/>
                    <a:pt x="249" y="346"/>
                  </a:cubicBezTo>
                  <a:cubicBezTo>
                    <a:pt x="250" y="347"/>
                    <a:pt x="251" y="348"/>
                    <a:pt x="252" y="349"/>
                  </a:cubicBezTo>
                  <a:cubicBezTo>
                    <a:pt x="253" y="350"/>
                    <a:pt x="254" y="350"/>
                    <a:pt x="255" y="350"/>
                  </a:cubicBezTo>
                  <a:cubicBezTo>
                    <a:pt x="262" y="350"/>
                    <a:pt x="269" y="344"/>
                    <a:pt x="276" y="331"/>
                  </a:cubicBezTo>
                  <a:cubicBezTo>
                    <a:pt x="280" y="325"/>
                    <a:pt x="282" y="320"/>
                    <a:pt x="284" y="314"/>
                  </a:cubicBezTo>
                  <a:cubicBezTo>
                    <a:pt x="286" y="309"/>
                    <a:pt x="287" y="305"/>
                    <a:pt x="287" y="303"/>
                  </a:cubicBezTo>
                  <a:cubicBezTo>
                    <a:pt x="287" y="302"/>
                    <a:pt x="286" y="301"/>
                    <a:pt x="286" y="300"/>
                  </a:cubicBezTo>
                  <a:cubicBezTo>
                    <a:pt x="285" y="300"/>
                    <a:pt x="284" y="300"/>
                    <a:pt x="284" y="300"/>
                  </a:cubicBezTo>
                  <a:cubicBezTo>
                    <a:pt x="280" y="300"/>
                    <a:pt x="276" y="302"/>
                    <a:pt x="271" y="307"/>
                  </a:cubicBezTo>
                  <a:cubicBezTo>
                    <a:pt x="266" y="313"/>
                    <a:pt x="261" y="320"/>
                    <a:pt x="256" y="330"/>
                  </a:cubicBezTo>
                  <a:close/>
                  <a:moveTo>
                    <a:pt x="398" y="457"/>
                  </a:moveTo>
                  <a:cubicBezTo>
                    <a:pt x="398" y="484"/>
                    <a:pt x="375" y="507"/>
                    <a:pt x="348" y="507"/>
                  </a:cubicBezTo>
                  <a:cubicBezTo>
                    <a:pt x="50" y="507"/>
                    <a:pt x="50" y="507"/>
                    <a:pt x="50" y="507"/>
                  </a:cubicBezTo>
                  <a:cubicBezTo>
                    <a:pt x="22" y="507"/>
                    <a:pt x="0" y="484"/>
                    <a:pt x="0" y="45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1"/>
                    <a:pt x="22" y="0"/>
                    <a:pt x="58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85" y="0"/>
                    <a:pt x="392" y="6"/>
                    <a:pt x="392" y="13"/>
                  </a:cubicBezTo>
                  <a:cubicBezTo>
                    <a:pt x="392" y="20"/>
                    <a:pt x="385" y="26"/>
                    <a:pt x="378" y="26"/>
                  </a:cubicBezTo>
                  <a:cubicBezTo>
                    <a:pt x="378" y="26"/>
                    <a:pt x="56" y="26"/>
                    <a:pt x="56" y="26"/>
                  </a:cubicBezTo>
                  <a:cubicBezTo>
                    <a:pt x="36" y="26"/>
                    <a:pt x="26" y="40"/>
                    <a:pt x="26" y="53"/>
                  </a:cubicBezTo>
                  <a:cubicBezTo>
                    <a:pt x="26" y="67"/>
                    <a:pt x="36" y="83"/>
                    <a:pt x="53" y="83"/>
                  </a:cubicBezTo>
                  <a:cubicBezTo>
                    <a:pt x="53" y="83"/>
                    <a:pt x="376" y="83"/>
                    <a:pt x="376" y="83"/>
                  </a:cubicBezTo>
                  <a:cubicBezTo>
                    <a:pt x="388" y="84"/>
                    <a:pt x="399" y="94"/>
                    <a:pt x="399" y="106"/>
                  </a:cubicBezTo>
                  <a:cubicBezTo>
                    <a:pt x="399" y="106"/>
                    <a:pt x="398" y="457"/>
                    <a:pt x="398" y="457"/>
                  </a:cubicBezTo>
                  <a:close/>
                  <a:moveTo>
                    <a:pt x="204" y="271"/>
                  </a:moveTo>
                  <a:cubicBezTo>
                    <a:pt x="205" y="266"/>
                    <a:pt x="207" y="258"/>
                    <a:pt x="209" y="249"/>
                  </a:cubicBezTo>
                  <a:cubicBezTo>
                    <a:pt x="212" y="237"/>
                    <a:pt x="215" y="225"/>
                    <a:pt x="219" y="215"/>
                  </a:cubicBezTo>
                  <a:cubicBezTo>
                    <a:pt x="221" y="208"/>
                    <a:pt x="222" y="204"/>
                    <a:pt x="222" y="201"/>
                  </a:cubicBezTo>
                  <a:cubicBezTo>
                    <a:pt x="222" y="199"/>
                    <a:pt x="221" y="196"/>
                    <a:pt x="219" y="194"/>
                  </a:cubicBezTo>
                  <a:cubicBezTo>
                    <a:pt x="217" y="192"/>
                    <a:pt x="214" y="191"/>
                    <a:pt x="212" y="191"/>
                  </a:cubicBezTo>
                  <a:cubicBezTo>
                    <a:pt x="207" y="191"/>
                    <a:pt x="202" y="194"/>
                    <a:pt x="195" y="202"/>
                  </a:cubicBezTo>
                  <a:cubicBezTo>
                    <a:pt x="184" y="213"/>
                    <a:pt x="173" y="225"/>
                    <a:pt x="162" y="238"/>
                  </a:cubicBezTo>
                  <a:cubicBezTo>
                    <a:pt x="148" y="256"/>
                    <a:pt x="139" y="267"/>
                    <a:pt x="136" y="272"/>
                  </a:cubicBezTo>
                  <a:cubicBezTo>
                    <a:pt x="128" y="285"/>
                    <a:pt x="124" y="290"/>
                    <a:pt x="123" y="292"/>
                  </a:cubicBezTo>
                  <a:cubicBezTo>
                    <a:pt x="119" y="293"/>
                    <a:pt x="115" y="295"/>
                    <a:pt x="108" y="297"/>
                  </a:cubicBezTo>
                  <a:cubicBezTo>
                    <a:pt x="100" y="300"/>
                    <a:pt x="94" y="302"/>
                    <a:pt x="90" y="305"/>
                  </a:cubicBezTo>
                  <a:cubicBezTo>
                    <a:pt x="88" y="306"/>
                    <a:pt x="86" y="308"/>
                    <a:pt x="86" y="313"/>
                  </a:cubicBezTo>
                  <a:cubicBezTo>
                    <a:pt x="87" y="315"/>
                    <a:pt x="87" y="316"/>
                    <a:pt x="88" y="317"/>
                  </a:cubicBezTo>
                  <a:cubicBezTo>
                    <a:pt x="89" y="319"/>
                    <a:pt x="91" y="320"/>
                    <a:pt x="94" y="320"/>
                  </a:cubicBezTo>
                  <a:cubicBezTo>
                    <a:pt x="96" y="320"/>
                    <a:pt x="98" y="320"/>
                    <a:pt x="100" y="319"/>
                  </a:cubicBezTo>
                  <a:cubicBezTo>
                    <a:pt x="103" y="318"/>
                    <a:pt x="106" y="316"/>
                    <a:pt x="109" y="315"/>
                  </a:cubicBezTo>
                  <a:cubicBezTo>
                    <a:pt x="108" y="317"/>
                    <a:pt x="107" y="319"/>
                    <a:pt x="105" y="322"/>
                  </a:cubicBezTo>
                  <a:cubicBezTo>
                    <a:pt x="99" y="333"/>
                    <a:pt x="94" y="342"/>
                    <a:pt x="91" y="348"/>
                  </a:cubicBezTo>
                  <a:cubicBezTo>
                    <a:pt x="82" y="364"/>
                    <a:pt x="82" y="368"/>
                    <a:pt x="82" y="370"/>
                  </a:cubicBezTo>
                  <a:cubicBezTo>
                    <a:pt x="82" y="372"/>
                    <a:pt x="83" y="373"/>
                    <a:pt x="84" y="375"/>
                  </a:cubicBezTo>
                  <a:cubicBezTo>
                    <a:pt x="86" y="377"/>
                    <a:pt x="88" y="377"/>
                    <a:pt x="90" y="377"/>
                  </a:cubicBezTo>
                  <a:cubicBezTo>
                    <a:pt x="94" y="377"/>
                    <a:pt x="97" y="375"/>
                    <a:pt x="100" y="369"/>
                  </a:cubicBezTo>
                  <a:cubicBezTo>
                    <a:pt x="102" y="365"/>
                    <a:pt x="104" y="362"/>
                    <a:pt x="105" y="360"/>
                  </a:cubicBezTo>
                  <a:cubicBezTo>
                    <a:pt x="111" y="348"/>
                    <a:pt x="111" y="348"/>
                    <a:pt x="111" y="348"/>
                  </a:cubicBezTo>
                  <a:cubicBezTo>
                    <a:pt x="120" y="331"/>
                    <a:pt x="128" y="317"/>
                    <a:pt x="135" y="306"/>
                  </a:cubicBezTo>
                  <a:cubicBezTo>
                    <a:pt x="147" y="301"/>
                    <a:pt x="162" y="297"/>
                    <a:pt x="180" y="293"/>
                  </a:cubicBezTo>
                  <a:cubicBezTo>
                    <a:pt x="179" y="298"/>
                    <a:pt x="178" y="305"/>
                    <a:pt x="177" y="314"/>
                  </a:cubicBezTo>
                  <a:cubicBezTo>
                    <a:pt x="174" y="334"/>
                    <a:pt x="173" y="351"/>
                    <a:pt x="173" y="363"/>
                  </a:cubicBezTo>
                  <a:cubicBezTo>
                    <a:pt x="174" y="367"/>
                    <a:pt x="174" y="370"/>
                    <a:pt x="176" y="372"/>
                  </a:cubicBezTo>
                  <a:cubicBezTo>
                    <a:pt x="179" y="377"/>
                    <a:pt x="182" y="378"/>
                    <a:pt x="185" y="378"/>
                  </a:cubicBezTo>
                  <a:cubicBezTo>
                    <a:pt x="187" y="378"/>
                    <a:pt x="188" y="377"/>
                    <a:pt x="190" y="376"/>
                  </a:cubicBezTo>
                  <a:cubicBezTo>
                    <a:pt x="191" y="374"/>
                    <a:pt x="192" y="371"/>
                    <a:pt x="192" y="366"/>
                  </a:cubicBezTo>
                  <a:cubicBezTo>
                    <a:pt x="192" y="364"/>
                    <a:pt x="192" y="356"/>
                    <a:pt x="194" y="335"/>
                  </a:cubicBezTo>
                  <a:cubicBezTo>
                    <a:pt x="197" y="311"/>
                    <a:pt x="199" y="296"/>
                    <a:pt x="200" y="290"/>
                  </a:cubicBezTo>
                  <a:cubicBezTo>
                    <a:pt x="203" y="289"/>
                    <a:pt x="206" y="289"/>
                    <a:pt x="210" y="289"/>
                  </a:cubicBezTo>
                  <a:cubicBezTo>
                    <a:pt x="213" y="289"/>
                    <a:pt x="214" y="289"/>
                    <a:pt x="215" y="289"/>
                  </a:cubicBezTo>
                  <a:cubicBezTo>
                    <a:pt x="217" y="288"/>
                    <a:pt x="218" y="287"/>
                    <a:pt x="219" y="285"/>
                  </a:cubicBezTo>
                  <a:cubicBezTo>
                    <a:pt x="221" y="283"/>
                    <a:pt x="221" y="281"/>
                    <a:pt x="221" y="279"/>
                  </a:cubicBezTo>
                  <a:cubicBezTo>
                    <a:pt x="221" y="276"/>
                    <a:pt x="219" y="271"/>
                    <a:pt x="211" y="271"/>
                  </a:cubicBezTo>
                  <a:cubicBezTo>
                    <a:pt x="210" y="271"/>
                    <a:pt x="207" y="271"/>
                    <a:pt x="205" y="271"/>
                  </a:cubicBezTo>
                  <a:cubicBezTo>
                    <a:pt x="205" y="271"/>
                    <a:pt x="204" y="271"/>
                    <a:pt x="204" y="271"/>
                  </a:cubicBezTo>
                  <a:close/>
                  <a:moveTo>
                    <a:pt x="312" y="213"/>
                  </a:moveTo>
                  <a:cubicBezTo>
                    <a:pt x="312" y="211"/>
                    <a:pt x="311" y="209"/>
                    <a:pt x="310" y="208"/>
                  </a:cubicBezTo>
                  <a:cubicBezTo>
                    <a:pt x="308" y="205"/>
                    <a:pt x="306" y="204"/>
                    <a:pt x="303" y="204"/>
                  </a:cubicBezTo>
                  <a:cubicBezTo>
                    <a:pt x="301" y="204"/>
                    <a:pt x="299" y="206"/>
                    <a:pt x="297" y="209"/>
                  </a:cubicBezTo>
                  <a:cubicBezTo>
                    <a:pt x="295" y="211"/>
                    <a:pt x="291" y="218"/>
                    <a:pt x="284" y="231"/>
                  </a:cubicBezTo>
                  <a:cubicBezTo>
                    <a:pt x="267" y="262"/>
                    <a:pt x="253" y="293"/>
                    <a:pt x="241" y="324"/>
                  </a:cubicBezTo>
                  <a:cubicBezTo>
                    <a:pt x="227" y="358"/>
                    <a:pt x="227" y="360"/>
                    <a:pt x="227" y="362"/>
                  </a:cubicBezTo>
                  <a:cubicBezTo>
                    <a:pt x="228" y="363"/>
                    <a:pt x="228" y="365"/>
                    <a:pt x="230" y="367"/>
                  </a:cubicBezTo>
                  <a:cubicBezTo>
                    <a:pt x="231" y="369"/>
                    <a:pt x="234" y="370"/>
                    <a:pt x="236" y="370"/>
                  </a:cubicBezTo>
                  <a:cubicBezTo>
                    <a:pt x="238" y="370"/>
                    <a:pt x="239" y="369"/>
                    <a:pt x="240" y="368"/>
                  </a:cubicBezTo>
                  <a:cubicBezTo>
                    <a:pt x="240" y="368"/>
                    <a:pt x="241" y="367"/>
                    <a:pt x="243" y="362"/>
                  </a:cubicBezTo>
                  <a:cubicBezTo>
                    <a:pt x="244" y="363"/>
                    <a:pt x="246" y="364"/>
                    <a:pt x="247" y="365"/>
                  </a:cubicBezTo>
                  <a:cubicBezTo>
                    <a:pt x="250" y="366"/>
                    <a:pt x="252" y="367"/>
                    <a:pt x="255" y="367"/>
                  </a:cubicBezTo>
                  <a:cubicBezTo>
                    <a:pt x="263" y="367"/>
                    <a:pt x="271" y="363"/>
                    <a:pt x="278" y="355"/>
                  </a:cubicBezTo>
                  <a:cubicBezTo>
                    <a:pt x="287" y="345"/>
                    <a:pt x="294" y="335"/>
                    <a:pt x="299" y="324"/>
                  </a:cubicBezTo>
                  <a:cubicBezTo>
                    <a:pt x="303" y="314"/>
                    <a:pt x="305" y="305"/>
                    <a:pt x="304" y="298"/>
                  </a:cubicBezTo>
                  <a:cubicBezTo>
                    <a:pt x="304" y="294"/>
                    <a:pt x="302" y="291"/>
                    <a:pt x="300" y="288"/>
                  </a:cubicBezTo>
                  <a:cubicBezTo>
                    <a:pt x="297" y="284"/>
                    <a:pt x="293" y="283"/>
                    <a:pt x="289" y="283"/>
                  </a:cubicBezTo>
                  <a:cubicBezTo>
                    <a:pt x="284" y="283"/>
                    <a:pt x="280" y="284"/>
                    <a:pt x="274" y="288"/>
                  </a:cubicBezTo>
                  <a:cubicBezTo>
                    <a:pt x="281" y="273"/>
                    <a:pt x="290" y="255"/>
                    <a:pt x="302" y="235"/>
                  </a:cubicBezTo>
                  <a:cubicBezTo>
                    <a:pt x="307" y="226"/>
                    <a:pt x="310" y="222"/>
                    <a:pt x="310" y="221"/>
                  </a:cubicBezTo>
                  <a:cubicBezTo>
                    <a:pt x="312" y="218"/>
                    <a:pt x="312" y="215"/>
                    <a:pt x="312" y="2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" name="Freeform 15"/>
            <p:cNvSpPr>
              <a:spLocks noEditPoints="1"/>
            </p:cNvSpPr>
            <p:nvPr/>
          </p:nvSpPr>
          <p:spPr bwMode="auto">
            <a:xfrm>
              <a:off x="1329316" y="4045818"/>
              <a:ext cx="655637" cy="641350"/>
            </a:xfrm>
            <a:custGeom>
              <a:avLst/>
              <a:gdLst>
                <a:gd name="T0" fmla="*/ 490 w 553"/>
                <a:gd name="T1" fmla="*/ 106 h 540"/>
                <a:gd name="T2" fmla="*/ 63 w 553"/>
                <a:gd name="T3" fmla="*/ 297 h 540"/>
                <a:gd name="T4" fmla="*/ 29 w 553"/>
                <a:gd name="T5" fmla="*/ 432 h 540"/>
                <a:gd name="T6" fmla="*/ 504 w 553"/>
                <a:gd name="T7" fmla="*/ 454 h 540"/>
                <a:gd name="T8" fmla="*/ 524 w 553"/>
                <a:gd name="T9" fmla="*/ 343 h 540"/>
                <a:gd name="T10" fmla="*/ 113 w 553"/>
                <a:gd name="T11" fmla="*/ 399 h 540"/>
                <a:gd name="T12" fmla="*/ 113 w 553"/>
                <a:gd name="T13" fmla="*/ 334 h 540"/>
                <a:gd name="T14" fmla="*/ 113 w 553"/>
                <a:gd name="T15" fmla="*/ 399 h 540"/>
                <a:gd name="T16" fmla="*/ 131 w 553"/>
                <a:gd name="T17" fmla="*/ 159 h 540"/>
                <a:gd name="T18" fmla="*/ 262 w 553"/>
                <a:gd name="T19" fmla="*/ 146 h 540"/>
                <a:gd name="T20" fmla="*/ 143 w 553"/>
                <a:gd name="T21" fmla="*/ 249 h 540"/>
                <a:gd name="T22" fmla="*/ 357 w 553"/>
                <a:gd name="T23" fmla="*/ 406 h 540"/>
                <a:gd name="T24" fmla="*/ 186 w 553"/>
                <a:gd name="T25" fmla="*/ 397 h 540"/>
                <a:gd name="T26" fmla="*/ 357 w 553"/>
                <a:gd name="T27" fmla="*/ 387 h 540"/>
                <a:gd name="T28" fmla="*/ 357 w 553"/>
                <a:gd name="T29" fmla="*/ 406 h 540"/>
                <a:gd name="T30" fmla="*/ 196 w 553"/>
                <a:gd name="T31" fmla="*/ 363 h 540"/>
                <a:gd name="T32" fmla="*/ 196 w 553"/>
                <a:gd name="T33" fmla="*/ 344 h 540"/>
                <a:gd name="T34" fmla="*/ 367 w 553"/>
                <a:gd name="T35" fmla="*/ 354 h 540"/>
                <a:gd name="T36" fmla="*/ 357 w 553"/>
                <a:gd name="T37" fmla="*/ 321 h 540"/>
                <a:gd name="T38" fmla="*/ 186 w 553"/>
                <a:gd name="T39" fmla="*/ 311 h 540"/>
                <a:gd name="T40" fmla="*/ 357 w 553"/>
                <a:gd name="T41" fmla="*/ 302 h 540"/>
                <a:gd name="T42" fmla="*/ 357 w 553"/>
                <a:gd name="T43" fmla="*/ 321 h 540"/>
                <a:gd name="T44" fmla="*/ 291 w 553"/>
                <a:gd name="T45" fmla="*/ 146 h 540"/>
                <a:gd name="T46" fmla="*/ 422 w 553"/>
                <a:gd name="T47" fmla="*/ 159 h 540"/>
                <a:gd name="T48" fmla="*/ 410 w 553"/>
                <a:gd name="T49" fmla="*/ 249 h 540"/>
                <a:gd name="T50" fmla="*/ 440 w 553"/>
                <a:gd name="T51" fmla="*/ 399 h 540"/>
                <a:gd name="T52" fmla="*/ 440 w 553"/>
                <a:gd name="T53" fmla="*/ 334 h 540"/>
                <a:gd name="T54" fmla="*/ 440 w 553"/>
                <a:gd name="T55" fmla="*/ 399 h 540"/>
                <a:gd name="T56" fmla="*/ 553 w 553"/>
                <a:gd name="T57" fmla="*/ 223 h 540"/>
                <a:gd name="T58" fmla="*/ 521 w 553"/>
                <a:gd name="T59" fmla="*/ 236 h 540"/>
                <a:gd name="T60" fmla="*/ 509 w 553"/>
                <a:gd name="T61" fmla="*/ 171 h 540"/>
                <a:gd name="T62" fmla="*/ 541 w 553"/>
                <a:gd name="T63" fmla="*/ 159 h 540"/>
                <a:gd name="T64" fmla="*/ 32 w 553"/>
                <a:gd name="T65" fmla="*/ 236 h 540"/>
                <a:gd name="T66" fmla="*/ 0 w 553"/>
                <a:gd name="T67" fmla="*/ 223 h 540"/>
                <a:gd name="T68" fmla="*/ 12 w 553"/>
                <a:gd name="T69" fmla="*/ 148 h 540"/>
                <a:gd name="T70" fmla="*/ 44 w 553"/>
                <a:gd name="T71" fmla="*/ 160 h 540"/>
                <a:gd name="T72" fmla="*/ 32 w 553"/>
                <a:gd name="T73" fmla="*/ 236 h 540"/>
                <a:gd name="T74" fmla="*/ 277 w 553"/>
                <a:gd name="T75" fmla="*/ 0 h 540"/>
                <a:gd name="T76" fmla="*/ 490 w 553"/>
                <a:gd name="T77" fmla="*/ 87 h 540"/>
                <a:gd name="T78" fmla="*/ 128 w 553"/>
                <a:gd name="T79" fmla="*/ 53 h 540"/>
                <a:gd name="T80" fmla="*/ 158 w 553"/>
                <a:gd name="T81" fmla="*/ 53 h 540"/>
                <a:gd name="T82" fmla="*/ 195 w 553"/>
                <a:gd name="T83" fmla="*/ 68 h 540"/>
                <a:gd name="T84" fmla="*/ 195 w 553"/>
                <a:gd name="T85" fmla="*/ 38 h 540"/>
                <a:gd name="T86" fmla="*/ 195 w 553"/>
                <a:gd name="T87" fmla="*/ 68 h 540"/>
                <a:gd name="T88" fmla="*/ 341 w 553"/>
                <a:gd name="T89" fmla="*/ 53 h 540"/>
                <a:gd name="T90" fmla="*/ 371 w 553"/>
                <a:gd name="T91" fmla="*/ 53 h 540"/>
                <a:gd name="T92" fmla="*/ 408 w 553"/>
                <a:gd name="T93" fmla="*/ 68 h 540"/>
                <a:gd name="T94" fmla="*/ 408 w 553"/>
                <a:gd name="T95" fmla="*/ 38 h 540"/>
                <a:gd name="T96" fmla="*/ 408 w 553"/>
                <a:gd name="T97" fmla="*/ 68 h 540"/>
                <a:gd name="T98" fmla="*/ 472 w 553"/>
                <a:gd name="T99" fmla="*/ 471 h 540"/>
                <a:gd name="T100" fmla="*/ 450 w 553"/>
                <a:gd name="T101" fmla="*/ 540 h 540"/>
                <a:gd name="T102" fmla="*/ 398 w 553"/>
                <a:gd name="T103" fmla="*/ 518 h 540"/>
                <a:gd name="T104" fmla="*/ 81 w 553"/>
                <a:gd name="T105" fmla="*/ 471 h 540"/>
                <a:gd name="T106" fmla="*/ 155 w 553"/>
                <a:gd name="T107" fmla="*/ 518 h 540"/>
                <a:gd name="T108" fmla="*/ 103 w 553"/>
                <a:gd name="T109" fmla="*/ 540 h 540"/>
                <a:gd name="T110" fmla="*/ 81 w 553"/>
                <a:gd name="T111" fmla="*/ 47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3" h="540">
                  <a:moveTo>
                    <a:pt x="490" y="298"/>
                  </a:moveTo>
                  <a:cubicBezTo>
                    <a:pt x="490" y="228"/>
                    <a:pt x="490" y="154"/>
                    <a:pt x="490" y="106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54"/>
                    <a:pt x="63" y="228"/>
                    <a:pt x="63" y="297"/>
                  </a:cubicBezTo>
                  <a:cubicBezTo>
                    <a:pt x="46" y="304"/>
                    <a:pt x="29" y="322"/>
                    <a:pt x="29" y="343"/>
                  </a:cubicBezTo>
                  <a:cubicBezTo>
                    <a:pt x="29" y="432"/>
                    <a:pt x="29" y="432"/>
                    <a:pt x="29" y="432"/>
                  </a:cubicBezTo>
                  <a:cubicBezTo>
                    <a:pt x="29" y="443"/>
                    <a:pt x="38" y="454"/>
                    <a:pt x="49" y="454"/>
                  </a:cubicBezTo>
                  <a:cubicBezTo>
                    <a:pt x="504" y="454"/>
                    <a:pt x="504" y="454"/>
                    <a:pt x="504" y="454"/>
                  </a:cubicBezTo>
                  <a:cubicBezTo>
                    <a:pt x="517" y="454"/>
                    <a:pt x="524" y="445"/>
                    <a:pt x="524" y="432"/>
                  </a:cubicBezTo>
                  <a:cubicBezTo>
                    <a:pt x="524" y="343"/>
                    <a:pt x="524" y="343"/>
                    <a:pt x="524" y="343"/>
                  </a:cubicBezTo>
                  <a:cubicBezTo>
                    <a:pt x="524" y="322"/>
                    <a:pt x="506" y="305"/>
                    <a:pt x="490" y="298"/>
                  </a:cubicBezTo>
                  <a:close/>
                  <a:moveTo>
                    <a:pt x="113" y="399"/>
                  </a:moveTo>
                  <a:cubicBezTo>
                    <a:pt x="95" y="399"/>
                    <a:pt x="80" y="385"/>
                    <a:pt x="80" y="367"/>
                  </a:cubicBezTo>
                  <a:cubicBezTo>
                    <a:pt x="80" y="348"/>
                    <a:pt x="95" y="334"/>
                    <a:pt x="113" y="334"/>
                  </a:cubicBezTo>
                  <a:cubicBezTo>
                    <a:pt x="131" y="334"/>
                    <a:pt x="146" y="348"/>
                    <a:pt x="146" y="367"/>
                  </a:cubicBezTo>
                  <a:cubicBezTo>
                    <a:pt x="146" y="385"/>
                    <a:pt x="131" y="399"/>
                    <a:pt x="113" y="399"/>
                  </a:cubicBezTo>
                  <a:close/>
                  <a:moveTo>
                    <a:pt x="131" y="236"/>
                  </a:moveTo>
                  <a:cubicBezTo>
                    <a:pt x="131" y="159"/>
                    <a:pt x="131" y="159"/>
                    <a:pt x="131" y="159"/>
                  </a:cubicBezTo>
                  <a:cubicBezTo>
                    <a:pt x="131" y="152"/>
                    <a:pt x="136" y="146"/>
                    <a:pt x="143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249"/>
                    <a:pt x="262" y="249"/>
                    <a:pt x="262" y="249"/>
                  </a:cubicBezTo>
                  <a:cubicBezTo>
                    <a:pt x="143" y="249"/>
                    <a:pt x="143" y="249"/>
                    <a:pt x="143" y="249"/>
                  </a:cubicBezTo>
                  <a:cubicBezTo>
                    <a:pt x="136" y="249"/>
                    <a:pt x="131" y="244"/>
                    <a:pt x="131" y="236"/>
                  </a:cubicBezTo>
                  <a:close/>
                  <a:moveTo>
                    <a:pt x="357" y="406"/>
                  </a:moveTo>
                  <a:cubicBezTo>
                    <a:pt x="196" y="406"/>
                    <a:pt x="196" y="406"/>
                    <a:pt x="196" y="406"/>
                  </a:cubicBezTo>
                  <a:cubicBezTo>
                    <a:pt x="191" y="406"/>
                    <a:pt x="186" y="402"/>
                    <a:pt x="186" y="397"/>
                  </a:cubicBezTo>
                  <a:cubicBezTo>
                    <a:pt x="186" y="392"/>
                    <a:pt x="191" y="387"/>
                    <a:pt x="196" y="387"/>
                  </a:cubicBezTo>
                  <a:cubicBezTo>
                    <a:pt x="357" y="387"/>
                    <a:pt x="357" y="387"/>
                    <a:pt x="357" y="387"/>
                  </a:cubicBezTo>
                  <a:cubicBezTo>
                    <a:pt x="362" y="387"/>
                    <a:pt x="367" y="392"/>
                    <a:pt x="367" y="397"/>
                  </a:cubicBezTo>
                  <a:cubicBezTo>
                    <a:pt x="367" y="402"/>
                    <a:pt x="362" y="406"/>
                    <a:pt x="357" y="406"/>
                  </a:cubicBezTo>
                  <a:close/>
                  <a:moveTo>
                    <a:pt x="357" y="363"/>
                  </a:moveTo>
                  <a:cubicBezTo>
                    <a:pt x="196" y="363"/>
                    <a:pt x="196" y="363"/>
                    <a:pt x="196" y="363"/>
                  </a:cubicBezTo>
                  <a:cubicBezTo>
                    <a:pt x="191" y="363"/>
                    <a:pt x="186" y="359"/>
                    <a:pt x="186" y="354"/>
                  </a:cubicBezTo>
                  <a:cubicBezTo>
                    <a:pt x="186" y="349"/>
                    <a:pt x="191" y="344"/>
                    <a:pt x="196" y="344"/>
                  </a:cubicBezTo>
                  <a:cubicBezTo>
                    <a:pt x="357" y="344"/>
                    <a:pt x="357" y="344"/>
                    <a:pt x="357" y="344"/>
                  </a:cubicBezTo>
                  <a:cubicBezTo>
                    <a:pt x="362" y="344"/>
                    <a:pt x="367" y="349"/>
                    <a:pt x="367" y="354"/>
                  </a:cubicBezTo>
                  <a:cubicBezTo>
                    <a:pt x="367" y="359"/>
                    <a:pt x="362" y="363"/>
                    <a:pt x="357" y="363"/>
                  </a:cubicBezTo>
                  <a:close/>
                  <a:moveTo>
                    <a:pt x="357" y="321"/>
                  </a:moveTo>
                  <a:cubicBezTo>
                    <a:pt x="196" y="321"/>
                    <a:pt x="196" y="321"/>
                    <a:pt x="196" y="321"/>
                  </a:cubicBezTo>
                  <a:cubicBezTo>
                    <a:pt x="191" y="321"/>
                    <a:pt x="186" y="317"/>
                    <a:pt x="186" y="311"/>
                  </a:cubicBezTo>
                  <a:cubicBezTo>
                    <a:pt x="186" y="306"/>
                    <a:pt x="191" y="302"/>
                    <a:pt x="196" y="302"/>
                  </a:cubicBezTo>
                  <a:cubicBezTo>
                    <a:pt x="357" y="302"/>
                    <a:pt x="357" y="302"/>
                    <a:pt x="357" y="302"/>
                  </a:cubicBezTo>
                  <a:cubicBezTo>
                    <a:pt x="362" y="302"/>
                    <a:pt x="367" y="306"/>
                    <a:pt x="367" y="311"/>
                  </a:cubicBezTo>
                  <a:cubicBezTo>
                    <a:pt x="367" y="317"/>
                    <a:pt x="362" y="321"/>
                    <a:pt x="357" y="321"/>
                  </a:cubicBezTo>
                  <a:close/>
                  <a:moveTo>
                    <a:pt x="291" y="249"/>
                  </a:moveTo>
                  <a:cubicBezTo>
                    <a:pt x="291" y="146"/>
                    <a:pt x="291" y="146"/>
                    <a:pt x="291" y="146"/>
                  </a:cubicBezTo>
                  <a:cubicBezTo>
                    <a:pt x="410" y="146"/>
                    <a:pt x="410" y="146"/>
                    <a:pt x="410" y="146"/>
                  </a:cubicBezTo>
                  <a:cubicBezTo>
                    <a:pt x="417" y="146"/>
                    <a:pt x="422" y="152"/>
                    <a:pt x="422" y="159"/>
                  </a:cubicBezTo>
                  <a:cubicBezTo>
                    <a:pt x="422" y="236"/>
                    <a:pt x="422" y="236"/>
                    <a:pt x="422" y="236"/>
                  </a:cubicBezTo>
                  <a:cubicBezTo>
                    <a:pt x="422" y="244"/>
                    <a:pt x="417" y="249"/>
                    <a:pt x="410" y="249"/>
                  </a:cubicBezTo>
                  <a:lnTo>
                    <a:pt x="291" y="249"/>
                  </a:lnTo>
                  <a:close/>
                  <a:moveTo>
                    <a:pt x="440" y="399"/>
                  </a:moveTo>
                  <a:cubicBezTo>
                    <a:pt x="422" y="399"/>
                    <a:pt x="407" y="385"/>
                    <a:pt x="407" y="367"/>
                  </a:cubicBezTo>
                  <a:cubicBezTo>
                    <a:pt x="407" y="348"/>
                    <a:pt x="422" y="334"/>
                    <a:pt x="440" y="334"/>
                  </a:cubicBezTo>
                  <a:cubicBezTo>
                    <a:pt x="458" y="334"/>
                    <a:pt x="473" y="348"/>
                    <a:pt x="473" y="367"/>
                  </a:cubicBezTo>
                  <a:cubicBezTo>
                    <a:pt x="473" y="385"/>
                    <a:pt x="458" y="399"/>
                    <a:pt x="440" y="399"/>
                  </a:cubicBezTo>
                  <a:close/>
                  <a:moveTo>
                    <a:pt x="553" y="171"/>
                  </a:moveTo>
                  <a:cubicBezTo>
                    <a:pt x="553" y="223"/>
                    <a:pt x="553" y="223"/>
                    <a:pt x="553" y="223"/>
                  </a:cubicBezTo>
                  <a:cubicBezTo>
                    <a:pt x="553" y="230"/>
                    <a:pt x="548" y="236"/>
                    <a:pt x="541" y="236"/>
                  </a:cubicBezTo>
                  <a:cubicBezTo>
                    <a:pt x="521" y="236"/>
                    <a:pt x="521" y="236"/>
                    <a:pt x="521" y="236"/>
                  </a:cubicBezTo>
                  <a:cubicBezTo>
                    <a:pt x="514" y="236"/>
                    <a:pt x="509" y="230"/>
                    <a:pt x="509" y="223"/>
                  </a:cubicBezTo>
                  <a:cubicBezTo>
                    <a:pt x="509" y="171"/>
                    <a:pt x="509" y="171"/>
                    <a:pt x="509" y="171"/>
                  </a:cubicBezTo>
                  <a:cubicBezTo>
                    <a:pt x="509" y="164"/>
                    <a:pt x="514" y="159"/>
                    <a:pt x="521" y="159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8" y="159"/>
                    <a:pt x="553" y="164"/>
                    <a:pt x="553" y="171"/>
                  </a:cubicBezTo>
                  <a:close/>
                  <a:moveTo>
                    <a:pt x="32" y="236"/>
                  </a:moveTo>
                  <a:cubicBezTo>
                    <a:pt x="12" y="236"/>
                    <a:pt x="12" y="236"/>
                    <a:pt x="12" y="236"/>
                  </a:cubicBezTo>
                  <a:cubicBezTo>
                    <a:pt x="5" y="236"/>
                    <a:pt x="0" y="230"/>
                    <a:pt x="0" y="22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53"/>
                    <a:pt x="5" y="148"/>
                    <a:pt x="12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9" y="148"/>
                    <a:pt x="44" y="153"/>
                    <a:pt x="44" y="160"/>
                  </a:cubicBezTo>
                  <a:cubicBezTo>
                    <a:pt x="44" y="223"/>
                    <a:pt x="44" y="223"/>
                    <a:pt x="44" y="223"/>
                  </a:cubicBezTo>
                  <a:cubicBezTo>
                    <a:pt x="44" y="230"/>
                    <a:pt x="39" y="236"/>
                    <a:pt x="32" y="236"/>
                  </a:cubicBezTo>
                  <a:close/>
                  <a:moveTo>
                    <a:pt x="490" y="87"/>
                  </a:moveTo>
                  <a:cubicBezTo>
                    <a:pt x="490" y="36"/>
                    <a:pt x="407" y="0"/>
                    <a:pt x="277" y="0"/>
                  </a:cubicBezTo>
                  <a:cubicBezTo>
                    <a:pt x="147" y="0"/>
                    <a:pt x="63" y="38"/>
                    <a:pt x="63" y="87"/>
                  </a:cubicBezTo>
                  <a:cubicBezTo>
                    <a:pt x="63" y="88"/>
                    <a:pt x="490" y="88"/>
                    <a:pt x="490" y="87"/>
                  </a:cubicBezTo>
                  <a:close/>
                  <a:moveTo>
                    <a:pt x="143" y="68"/>
                  </a:moveTo>
                  <a:cubicBezTo>
                    <a:pt x="134" y="68"/>
                    <a:pt x="128" y="62"/>
                    <a:pt x="128" y="53"/>
                  </a:cubicBezTo>
                  <a:cubicBezTo>
                    <a:pt x="128" y="45"/>
                    <a:pt x="134" y="38"/>
                    <a:pt x="143" y="38"/>
                  </a:cubicBezTo>
                  <a:cubicBezTo>
                    <a:pt x="151" y="38"/>
                    <a:pt x="158" y="45"/>
                    <a:pt x="158" y="53"/>
                  </a:cubicBezTo>
                  <a:cubicBezTo>
                    <a:pt x="158" y="62"/>
                    <a:pt x="151" y="68"/>
                    <a:pt x="143" y="68"/>
                  </a:cubicBezTo>
                  <a:close/>
                  <a:moveTo>
                    <a:pt x="195" y="68"/>
                  </a:moveTo>
                  <a:cubicBezTo>
                    <a:pt x="187" y="68"/>
                    <a:pt x="180" y="62"/>
                    <a:pt x="180" y="53"/>
                  </a:cubicBezTo>
                  <a:cubicBezTo>
                    <a:pt x="180" y="45"/>
                    <a:pt x="187" y="38"/>
                    <a:pt x="195" y="38"/>
                  </a:cubicBezTo>
                  <a:cubicBezTo>
                    <a:pt x="203" y="38"/>
                    <a:pt x="210" y="45"/>
                    <a:pt x="210" y="53"/>
                  </a:cubicBezTo>
                  <a:cubicBezTo>
                    <a:pt x="210" y="62"/>
                    <a:pt x="203" y="68"/>
                    <a:pt x="195" y="68"/>
                  </a:cubicBezTo>
                  <a:close/>
                  <a:moveTo>
                    <a:pt x="356" y="68"/>
                  </a:moveTo>
                  <a:cubicBezTo>
                    <a:pt x="348" y="68"/>
                    <a:pt x="341" y="62"/>
                    <a:pt x="341" y="53"/>
                  </a:cubicBezTo>
                  <a:cubicBezTo>
                    <a:pt x="341" y="45"/>
                    <a:pt x="348" y="38"/>
                    <a:pt x="356" y="38"/>
                  </a:cubicBezTo>
                  <a:cubicBezTo>
                    <a:pt x="364" y="38"/>
                    <a:pt x="371" y="45"/>
                    <a:pt x="371" y="53"/>
                  </a:cubicBezTo>
                  <a:cubicBezTo>
                    <a:pt x="371" y="62"/>
                    <a:pt x="364" y="68"/>
                    <a:pt x="356" y="68"/>
                  </a:cubicBezTo>
                  <a:close/>
                  <a:moveTo>
                    <a:pt x="408" y="68"/>
                  </a:moveTo>
                  <a:cubicBezTo>
                    <a:pt x="400" y="68"/>
                    <a:pt x="393" y="62"/>
                    <a:pt x="393" y="53"/>
                  </a:cubicBezTo>
                  <a:cubicBezTo>
                    <a:pt x="393" y="45"/>
                    <a:pt x="400" y="38"/>
                    <a:pt x="408" y="38"/>
                  </a:cubicBezTo>
                  <a:cubicBezTo>
                    <a:pt x="416" y="38"/>
                    <a:pt x="423" y="45"/>
                    <a:pt x="423" y="53"/>
                  </a:cubicBezTo>
                  <a:cubicBezTo>
                    <a:pt x="423" y="62"/>
                    <a:pt x="416" y="68"/>
                    <a:pt x="408" y="68"/>
                  </a:cubicBezTo>
                  <a:close/>
                  <a:moveTo>
                    <a:pt x="398" y="471"/>
                  </a:moveTo>
                  <a:cubicBezTo>
                    <a:pt x="472" y="471"/>
                    <a:pt x="472" y="471"/>
                    <a:pt x="472" y="471"/>
                  </a:cubicBezTo>
                  <a:cubicBezTo>
                    <a:pt x="472" y="518"/>
                    <a:pt x="472" y="518"/>
                    <a:pt x="472" y="518"/>
                  </a:cubicBezTo>
                  <a:cubicBezTo>
                    <a:pt x="472" y="530"/>
                    <a:pt x="462" y="540"/>
                    <a:pt x="450" y="540"/>
                  </a:cubicBezTo>
                  <a:cubicBezTo>
                    <a:pt x="420" y="540"/>
                    <a:pt x="420" y="540"/>
                    <a:pt x="420" y="540"/>
                  </a:cubicBezTo>
                  <a:cubicBezTo>
                    <a:pt x="408" y="540"/>
                    <a:pt x="398" y="530"/>
                    <a:pt x="398" y="518"/>
                  </a:cubicBezTo>
                  <a:lnTo>
                    <a:pt x="398" y="471"/>
                  </a:lnTo>
                  <a:close/>
                  <a:moveTo>
                    <a:pt x="81" y="471"/>
                  </a:moveTo>
                  <a:cubicBezTo>
                    <a:pt x="155" y="471"/>
                    <a:pt x="155" y="471"/>
                    <a:pt x="155" y="471"/>
                  </a:cubicBezTo>
                  <a:cubicBezTo>
                    <a:pt x="155" y="518"/>
                    <a:pt x="155" y="518"/>
                    <a:pt x="155" y="518"/>
                  </a:cubicBezTo>
                  <a:cubicBezTo>
                    <a:pt x="155" y="530"/>
                    <a:pt x="145" y="540"/>
                    <a:pt x="133" y="540"/>
                  </a:cubicBezTo>
                  <a:cubicBezTo>
                    <a:pt x="103" y="540"/>
                    <a:pt x="103" y="540"/>
                    <a:pt x="103" y="540"/>
                  </a:cubicBezTo>
                  <a:cubicBezTo>
                    <a:pt x="91" y="540"/>
                    <a:pt x="81" y="530"/>
                    <a:pt x="81" y="518"/>
                  </a:cubicBezTo>
                  <a:lnTo>
                    <a:pt x="81" y="4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16"/>
            <p:cNvSpPr>
              <a:spLocks noEditPoints="1"/>
            </p:cNvSpPr>
            <p:nvPr/>
          </p:nvSpPr>
          <p:spPr bwMode="auto">
            <a:xfrm>
              <a:off x="4523366" y="4012480"/>
              <a:ext cx="373062" cy="639763"/>
            </a:xfrm>
            <a:custGeom>
              <a:avLst/>
              <a:gdLst>
                <a:gd name="T0" fmla="*/ 287 w 314"/>
                <a:gd name="T1" fmla="*/ 134 h 540"/>
                <a:gd name="T2" fmla="*/ 314 w 314"/>
                <a:gd name="T3" fmla="*/ 144 h 540"/>
                <a:gd name="T4" fmla="*/ 275 w 314"/>
                <a:gd name="T5" fmla="*/ 254 h 540"/>
                <a:gd name="T6" fmla="*/ 244 w 314"/>
                <a:gd name="T7" fmla="*/ 254 h 540"/>
                <a:gd name="T8" fmla="*/ 287 w 314"/>
                <a:gd name="T9" fmla="*/ 134 h 540"/>
                <a:gd name="T10" fmla="*/ 306 w 314"/>
                <a:gd name="T11" fmla="*/ 50 h 540"/>
                <a:gd name="T12" fmla="*/ 298 w 314"/>
                <a:gd name="T13" fmla="*/ 47 h 540"/>
                <a:gd name="T14" fmla="*/ 258 w 314"/>
                <a:gd name="T15" fmla="*/ 88 h 540"/>
                <a:gd name="T16" fmla="*/ 311 w 314"/>
                <a:gd name="T17" fmla="*/ 107 h 540"/>
                <a:gd name="T18" fmla="*/ 306 w 314"/>
                <a:gd name="T19" fmla="*/ 50 h 540"/>
                <a:gd name="T20" fmla="*/ 213 w 314"/>
                <a:gd name="T21" fmla="*/ 254 h 540"/>
                <a:gd name="T22" fmla="*/ 260 w 314"/>
                <a:gd name="T23" fmla="*/ 124 h 540"/>
                <a:gd name="T24" fmla="*/ 233 w 314"/>
                <a:gd name="T25" fmla="*/ 114 h 540"/>
                <a:gd name="T26" fmla="*/ 183 w 314"/>
                <a:gd name="T27" fmla="*/ 254 h 540"/>
                <a:gd name="T28" fmla="*/ 213 w 314"/>
                <a:gd name="T29" fmla="*/ 254 h 540"/>
                <a:gd name="T30" fmla="*/ 7 w 314"/>
                <a:gd name="T31" fmla="*/ 68 h 540"/>
                <a:gd name="T32" fmla="*/ 42 w 314"/>
                <a:gd name="T33" fmla="*/ 7 h 540"/>
                <a:gd name="T34" fmla="*/ 103 w 314"/>
                <a:gd name="T35" fmla="*/ 42 h 540"/>
                <a:gd name="T36" fmla="*/ 159 w 314"/>
                <a:gd name="T37" fmla="*/ 254 h 540"/>
                <a:gd name="T38" fmla="*/ 56 w 314"/>
                <a:gd name="T39" fmla="*/ 254 h 540"/>
                <a:gd name="T40" fmla="*/ 7 w 314"/>
                <a:gd name="T41" fmla="*/ 68 h 540"/>
                <a:gd name="T42" fmla="*/ 43 w 314"/>
                <a:gd name="T43" fmla="*/ 59 h 540"/>
                <a:gd name="T44" fmla="*/ 78 w 314"/>
                <a:gd name="T45" fmla="*/ 187 h 540"/>
                <a:gd name="T46" fmla="*/ 93 w 314"/>
                <a:gd name="T47" fmla="*/ 195 h 540"/>
                <a:gd name="T48" fmla="*/ 102 w 314"/>
                <a:gd name="T49" fmla="*/ 181 h 540"/>
                <a:gd name="T50" fmla="*/ 67 w 314"/>
                <a:gd name="T51" fmla="*/ 53 h 540"/>
                <a:gd name="T52" fmla="*/ 52 w 314"/>
                <a:gd name="T53" fmla="*/ 44 h 540"/>
                <a:gd name="T54" fmla="*/ 43 w 314"/>
                <a:gd name="T55" fmla="*/ 59 h 540"/>
                <a:gd name="T56" fmla="*/ 292 w 314"/>
                <a:gd name="T57" fmla="*/ 274 h 540"/>
                <a:gd name="T58" fmla="*/ 22 w 314"/>
                <a:gd name="T59" fmla="*/ 274 h 540"/>
                <a:gd name="T60" fmla="*/ 6 w 314"/>
                <a:gd name="T61" fmla="*/ 286 h 540"/>
                <a:gd name="T62" fmla="*/ 22 w 314"/>
                <a:gd name="T63" fmla="*/ 298 h 540"/>
                <a:gd name="T64" fmla="*/ 52 w 314"/>
                <a:gd name="T65" fmla="*/ 516 h 540"/>
                <a:gd name="T66" fmla="*/ 38 w 314"/>
                <a:gd name="T67" fmla="*/ 528 h 540"/>
                <a:gd name="T68" fmla="*/ 55 w 314"/>
                <a:gd name="T69" fmla="*/ 540 h 540"/>
                <a:gd name="T70" fmla="*/ 260 w 314"/>
                <a:gd name="T71" fmla="*/ 540 h 540"/>
                <a:gd name="T72" fmla="*/ 276 w 314"/>
                <a:gd name="T73" fmla="*/ 528 h 540"/>
                <a:gd name="T74" fmla="*/ 262 w 314"/>
                <a:gd name="T75" fmla="*/ 516 h 540"/>
                <a:gd name="T76" fmla="*/ 293 w 314"/>
                <a:gd name="T77" fmla="*/ 298 h 540"/>
                <a:gd name="T78" fmla="*/ 309 w 314"/>
                <a:gd name="T79" fmla="*/ 286 h 540"/>
                <a:gd name="T80" fmla="*/ 292 w 314"/>
                <a:gd name="T81" fmla="*/ 274 h 540"/>
                <a:gd name="T82" fmla="*/ 94 w 314"/>
                <a:gd name="T83" fmla="*/ 508 h 540"/>
                <a:gd name="T84" fmla="*/ 92 w 314"/>
                <a:gd name="T85" fmla="*/ 508 h 540"/>
                <a:gd name="T86" fmla="*/ 81 w 314"/>
                <a:gd name="T87" fmla="*/ 498 h 540"/>
                <a:gd name="T88" fmla="*/ 55 w 314"/>
                <a:gd name="T89" fmla="*/ 312 h 540"/>
                <a:gd name="T90" fmla="*/ 64 w 314"/>
                <a:gd name="T91" fmla="*/ 300 h 540"/>
                <a:gd name="T92" fmla="*/ 77 w 314"/>
                <a:gd name="T93" fmla="*/ 309 h 540"/>
                <a:gd name="T94" fmla="*/ 104 w 314"/>
                <a:gd name="T95" fmla="*/ 495 h 540"/>
                <a:gd name="T96" fmla="*/ 94 w 314"/>
                <a:gd name="T97" fmla="*/ 508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4" h="540">
                  <a:moveTo>
                    <a:pt x="287" y="134"/>
                  </a:moveTo>
                  <a:cubicBezTo>
                    <a:pt x="314" y="144"/>
                    <a:pt x="314" y="144"/>
                    <a:pt x="314" y="144"/>
                  </a:cubicBezTo>
                  <a:cubicBezTo>
                    <a:pt x="275" y="254"/>
                    <a:pt x="275" y="254"/>
                    <a:pt x="275" y="254"/>
                  </a:cubicBezTo>
                  <a:cubicBezTo>
                    <a:pt x="244" y="254"/>
                    <a:pt x="244" y="254"/>
                    <a:pt x="244" y="254"/>
                  </a:cubicBezTo>
                  <a:lnTo>
                    <a:pt x="287" y="134"/>
                  </a:lnTo>
                  <a:close/>
                  <a:moveTo>
                    <a:pt x="306" y="50"/>
                  </a:moveTo>
                  <a:cubicBezTo>
                    <a:pt x="306" y="44"/>
                    <a:pt x="302" y="42"/>
                    <a:pt x="298" y="47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311" y="107"/>
                    <a:pt x="311" y="107"/>
                    <a:pt x="311" y="107"/>
                  </a:cubicBezTo>
                  <a:lnTo>
                    <a:pt x="306" y="50"/>
                  </a:lnTo>
                  <a:close/>
                  <a:moveTo>
                    <a:pt x="213" y="254"/>
                  </a:moveTo>
                  <a:cubicBezTo>
                    <a:pt x="260" y="124"/>
                    <a:pt x="260" y="124"/>
                    <a:pt x="260" y="124"/>
                  </a:cubicBezTo>
                  <a:cubicBezTo>
                    <a:pt x="233" y="114"/>
                    <a:pt x="233" y="114"/>
                    <a:pt x="233" y="114"/>
                  </a:cubicBezTo>
                  <a:cubicBezTo>
                    <a:pt x="183" y="254"/>
                    <a:pt x="183" y="254"/>
                    <a:pt x="183" y="254"/>
                  </a:cubicBezTo>
                  <a:lnTo>
                    <a:pt x="213" y="254"/>
                  </a:lnTo>
                  <a:close/>
                  <a:moveTo>
                    <a:pt x="7" y="68"/>
                  </a:moveTo>
                  <a:cubicBezTo>
                    <a:pt x="0" y="42"/>
                    <a:pt x="16" y="14"/>
                    <a:pt x="42" y="7"/>
                  </a:cubicBezTo>
                  <a:cubicBezTo>
                    <a:pt x="69" y="0"/>
                    <a:pt x="96" y="16"/>
                    <a:pt x="103" y="42"/>
                  </a:cubicBezTo>
                  <a:cubicBezTo>
                    <a:pt x="159" y="254"/>
                    <a:pt x="159" y="254"/>
                    <a:pt x="159" y="254"/>
                  </a:cubicBezTo>
                  <a:cubicBezTo>
                    <a:pt x="56" y="254"/>
                    <a:pt x="56" y="254"/>
                    <a:pt x="56" y="254"/>
                  </a:cubicBezTo>
                  <a:lnTo>
                    <a:pt x="7" y="68"/>
                  </a:lnTo>
                  <a:close/>
                  <a:moveTo>
                    <a:pt x="43" y="59"/>
                  </a:moveTo>
                  <a:cubicBezTo>
                    <a:pt x="78" y="187"/>
                    <a:pt x="78" y="187"/>
                    <a:pt x="78" y="187"/>
                  </a:cubicBezTo>
                  <a:cubicBezTo>
                    <a:pt x="79" y="193"/>
                    <a:pt x="86" y="197"/>
                    <a:pt x="93" y="195"/>
                  </a:cubicBezTo>
                  <a:cubicBezTo>
                    <a:pt x="99" y="194"/>
                    <a:pt x="103" y="187"/>
                    <a:pt x="102" y="181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6" y="46"/>
                    <a:pt x="59" y="43"/>
                    <a:pt x="52" y="44"/>
                  </a:cubicBezTo>
                  <a:cubicBezTo>
                    <a:pt x="46" y="46"/>
                    <a:pt x="42" y="53"/>
                    <a:pt x="43" y="59"/>
                  </a:cubicBezTo>
                  <a:close/>
                  <a:moveTo>
                    <a:pt x="292" y="274"/>
                  </a:moveTo>
                  <a:cubicBezTo>
                    <a:pt x="22" y="274"/>
                    <a:pt x="22" y="274"/>
                    <a:pt x="22" y="274"/>
                  </a:cubicBezTo>
                  <a:cubicBezTo>
                    <a:pt x="13" y="274"/>
                    <a:pt x="6" y="279"/>
                    <a:pt x="6" y="286"/>
                  </a:cubicBezTo>
                  <a:cubicBezTo>
                    <a:pt x="6" y="292"/>
                    <a:pt x="13" y="297"/>
                    <a:pt x="22" y="298"/>
                  </a:cubicBezTo>
                  <a:cubicBezTo>
                    <a:pt x="52" y="516"/>
                    <a:pt x="52" y="516"/>
                    <a:pt x="52" y="516"/>
                  </a:cubicBezTo>
                  <a:cubicBezTo>
                    <a:pt x="44" y="517"/>
                    <a:pt x="38" y="522"/>
                    <a:pt x="38" y="528"/>
                  </a:cubicBezTo>
                  <a:cubicBezTo>
                    <a:pt x="38" y="534"/>
                    <a:pt x="46" y="540"/>
                    <a:pt x="55" y="540"/>
                  </a:cubicBezTo>
                  <a:cubicBezTo>
                    <a:pt x="260" y="540"/>
                    <a:pt x="260" y="540"/>
                    <a:pt x="260" y="540"/>
                  </a:cubicBezTo>
                  <a:cubicBezTo>
                    <a:pt x="269" y="540"/>
                    <a:pt x="276" y="534"/>
                    <a:pt x="276" y="528"/>
                  </a:cubicBezTo>
                  <a:cubicBezTo>
                    <a:pt x="276" y="522"/>
                    <a:pt x="270" y="517"/>
                    <a:pt x="262" y="516"/>
                  </a:cubicBezTo>
                  <a:cubicBezTo>
                    <a:pt x="293" y="298"/>
                    <a:pt x="293" y="298"/>
                    <a:pt x="293" y="298"/>
                  </a:cubicBezTo>
                  <a:cubicBezTo>
                    <a:pt x="302" y="297"/>
                    <a:pt x="309" y="292"/>
                    <a:pt x="309" y="286"/>
                  </a:cubicBezTo>
                  <a:cubicBezTo>
                    <a:pt x="309" y="279"/>
                    <a:pt x="301" y="274"/>
                    <a:pt x="292" y="274"/>
                  </a:cubicBezTo>
                  <a:close/>
                  <a:moveTo>
                    <a:pt x="94" y="508"/>
                  </a:moveTo>
                  <a:cubicBezTo>
                    <a:pt x="94" y="508"/>
                    <a:pt x="93" y="508"/>
                    <a:pt x="92" y="508"/>
                  </a:cubicBezTo>
                  <a:cubicBezTo>
                    <a:pt x="87" y="508"/>
                    <a:pt x="82" y="504"/>
                    <a:pt x="81" y="498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4" y="306"/>
                    <a:pt x="58" y="300"/>
                    <a:pt x="64" y="300"/>
                  </a:cubicBezTo>
                  <a:cubicBezTo>
                    <a:pt x="70" y="299"/>
                    <a:pt x="76" y="303"/>
                    <a:pt x="77" y="309"/>
                  </a:cubicBezTo>
                  <a:cubicBezTo>
                    <a:pt x="104" y="495"/>
                    <a:pt x="104" y="495"/>
                    <a:pt x="104" y="495"/>
                  </a:cubicBezTo>
                  <a:cubicBezTo>
                    <a:pt x="105" y="501"/>
                    <a:pt x="100" y="507"/>
                    <a:pt x="94" y="5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17"/>
            <p:cNvSpPr>
              <a:spLocks noEditPoints="1"/>
            </p:cNvSpPr>
            <p:nvPr/>
          </p:nvSpPr>
          <p:spPr bwMode="auto">
            <a:xfrm>
              <a:off x="2391353" y="2963143"/>
              <a:ext cx="530225" cy="522288"/>
            </a:xfrm>
            <a:custGeom>
              <a:avLst/>
              <a:gdLst>
                <a:gd name="T0" fmla="*/ 294 w 447"/>
                <a:gd name="T1" fmla="*/ 356 h 441"/>
                <a:gd name="T2" fmla="*/ 289 w 447"/>
                <a:gd name="T3" fmla="*/ 375 h 441"/>
                <a:gd name="T4" fmla="*/ 236 w 447"/>
                <a:gd name="T5" fmla="*/ 405 h 441"/>
                <a:gd name="T6" fmla="*/ 217 w 447"/>
                <a:gd name="T7" fmla="*/ 400 h 441"/>
                <a:gd name="T8" fmla="*/ 209 w 447"/>
                <a:gd name="T9" fmla="*/ 387 h 441"/>
                <a:gd name="T10" fmla="*/ 160 w 447"/>
                <a:gd name="T11" fmla="*/ 350 h 441"/>
                <a:gd name="T12" fmla="*/ 162 w 447"/>
                <a:gd name="T13" fmla="*/ 349 h 441"/>
                <a:gd name="T14" fmla="*/ 276 w 447"/>
                <a:gd name="T15" fmla="*/ 283 h 441"/>
                <a:gd name="T16" fmla="*/ 278 w 447"/>
                <a:gd name="T17" fmla="*/ 281 h 441"/>
                <a:gd name="T18" fmla="*/ 286 w 447"/>
                <a:gd name="T19" fmla="*/ 343 h 441"/>
                <a:gd name="T20" fmla="*/ 294 w 447"/>
                <a:gd name="T21" fmla="*/ 356 h 441"/>
                <a:gd name="T22" fmla="*/ 312 w 447"/>
                <a:gd name="T23" fmla="*/ 424 h 441"/>
                <a:gd name="T24" fmla="*/ 305 w 447"/>
                <a:gd name="T25" fmla="*/ 433 h 441"/>
                <a:gd name="T26" fmla="*/ 273 w 447"/>
                <a:gd name="T27" fmla="*/ 439 h 441"/>
                <a:gd name="T28" fmla="*/ 258 w 447"/>
                <a:gd name="T29" fmla="*/ 435 h 441"/>
                <a:gd name="T30" fmla="*/ 252 w 447"/>
                <a:gd name="T31" fmla="*/ 423 h 441"/>
                <a:gd name="T32" fmla="*/ 255 w 447"/>
                <a:gd name="T33" fmla="*/ 411 h 441"/>
                <a:gd name="T34" fmla="*/ 284 w 447"/>
                <a:gd name="T35" fmla="*/ 394 h 441"/>
                <a:gd name="T36" fmla="*/ 296 w 447"/>
                <a:gd name="T37" fmla="*/ 397 h 441"/>
                <a:gd name="T38" fmla="*/ 312 w 447"/>
                <a:gd name="T39" fmla="*/ 424 h 441"/>
                <a:gd name="T40" fmla="*/ 447 w 447"/>
                <a:gd name="T41" fmla="*/ 421 h 441"/>
                <a:gd name="T42" fmla="*/ 431 w 447"/>
                <a:gd name="T43" fmla="*/ 437 h 441"/>
                <a:gd name="T44" fmla="*/ 358 w 447"/>
                <a:gd name="T45" fmla="*/ 437 h 441"/>
                <a:gd name="T46" fmla="*/ 342 w 447"/>
                <a:gd name="T47" fmla="*/ 421 h 441"/>
                <a:gd name="T48" fmla="*/ 358 w 447"/>
                <a:gd name="T49" fmla="*/ 406 h 441"/>
                <a:gd name="T50" fmla="*/ 431 w 447"/>
                <a:gd name="T51" fmla="*/ 406 h 441"/>
                <a:gd name="T52" fmla="*/ 447 w 447"/>
                <a:gd name="T53" fmla="*/ 421 h 441"/>
                <a:gd name="T54" fmla="*/ 267 w 447"/>
                <a:gd name="T55" fmla="*/ 267 h 441"/>
                <a:gd name="T56" fmla="*/ 153 w 447"/>
                <a:gd name="T57" fmla="*/ 333 h 441"/>
                <a:gd name="T58" fmla="*/ 117 w 447"/>
                <a:gd name="T59" fmla="*/ 322 h 441"/>
                <a:gd name="T60" fmla="*/ 6 w 447"/>
                <a:gd name="T61" fmla="*/ 89 h 441"/>
                <a:gd name="T62" fmla="*/ 16 w 447"/>
                <a:gd name="T63" fmla="*/ 51 h 441"/>
                <a:gd name="T64" fmla="*/ 92 w 447"/>
                <a:gd name="T65" fmla="*/ 7 h 441"/>
                <a:gd name="T66" fmla="*/ 129 w 447"/>
                <a:gd name="T67" fmla="*/ 18 h 441"/>
                <a:gd name="T68" fmla="*/ 276 w 447"/>
                <a:gd name="T69" fmla="*/ 230 h 441"/>
                <a:gd name="T70" fmla="*/ 267 w 447"/>
                <a:gd name="T71" fmla="*/ 267 h 441"/>
                <a:gd name="T72" fmla="*/ 241 w 447"/>
                <a:gd name="T73" fmla="*/ 229 h 441"/>
                <a:gd name="T74" fmla="*/ 109 w 447"/>
                <a:gd name="T75" fmla="*/ 38 h 441"/>
                <a:gd name="T76" fmla="*/ 97 w 447"/>
                <a:gd name="T77" fmla="*/ 35 h 441"/>
                <a:gd name="T78" fmla="*/ 95 w 447"/>
                <a:gd name="T79" fmla="*/ 48 h 441"/>
                <a:gd name="T80" fmla="*/ 227 w 447"/>
                <a:gd name="T81" fmla="*/ 239 h 441"/>
                <a:gd name="T82" fmla="*/ 234 w 447"/>
                <a:gd name="T83" fmla="*/ 243 h 441"/>
                <a:gd name="T84" fmla="*/ 239 w 447"/>
                <a:gd name="T85" fmla="*/ 242 h 441"/>
                <a:gd name="T86" fmla="*/ 241 w 447"/>
                <a:gd name="T87" fmla="*/ 229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7" h="441">
                  <a:moveTo>
                    <a:pt x="294" y="356"/>
                  </a:moveTo>
                  <a:cubicBezTo>
                    <a:pt x="298" y="363"/>
                    <a:pt x="295" y="371"/>
                    <a:pt x="289" y="375"/>
                  </a:cubicBezTo>
                  <a:cubicBezTo>
                    <a:pt x="236" y="405"/>
                    <a:pt x="236" y="405"/>
                    <a:pt x="236" y="405"/>
                  </a:cubicBezTo>
                  <a:cubicBezTo>
                    <a:pt x="229" y="409"/>
                    <a:pt x="221" y="407"/>
                    <a:pt x="217" y="400"/>
                  </a:cubicBezTo>
                  <a:cubicBezTo>
                    <a:pt x="209" y="387"/>
                    <a:pt x="209" y="387"/>
                    <a:pt x="209" y="387"/>
                  </a:cubicBezTo>
                  <a:cubicBezTo>
                    <a:pt x="199" y="369"/>
                    <a:pt x="180" y="357"/>
                    <a:pt x="160" y="350"/>
                  </a:cubicBezTo>
                  <a:cubicBezTo>
                    <a:pt x="161" y="349"/>
                    <a:pt x="162" y="349"/>
                    <a:pt x="162" y="349"/>
                  </a:cubicBezTo>
                  <a:cubicBezTo>
                    <a:pt x="276" y="283"/>
                    <a:pt x="276" y="283"/>
                    <a:pt x="276" y="283"/>
                  </a:cubicBezTo>
                  <a:cubicBezTo>
                    <a:pt x="277" y="282"/>
                    <a:pt x="278" y="282"/>
                    <a:pt x="278" y="281"/>
                  </a:cubicBezTo>
                  <a:cubicBezTo>
                    <a:pt x="275" y="302"/>
                    <a:pt x="275" y="324"/>
                    <a:pt x="286" y="343"/>
                  </a:cubicBezTo>
                  <a:lnTo>
                    <a:pt x="294" y="356"/>
                  </a:lnTo>
                  <a:close/>
                  <a:moveTo>
                    <a:pt x="312" y="424"/>
                  </a:moveTo>
                  <a:cubicBezTo>
                    <a:pt x="315" y="430"/>
                    <a:pt x="312" y="432"/>
                    <a:pt x="305" y="433"/>
                  </a:cubicBezTo>
                  <a:cubicBezTo>
                    <a:pt x="273" y="439"/>
                    <a:pt x="273" y="439"/>
                    <a:pt x="273" y="439"/>
                  </a:cubicBezTo>
                  <a:cubicBezTo>
                    <a:pt x="266" y="441"/>
                    <a:pt x="262" y="441"/>
                    <a:pt x="258" y="435"/>
                  </a:cubicBezTo>
                  <a:cubicBezTo>
                    <a:pt x="252" y="423"/>
                    <a:pt x="252" y="423"/>
                    <a:pt x="252" y="423"/>
                  </a:cubicBezTo>
                  <a:cubicBezTo>
                    <a:pt x="248" y="417"/>
                    <a:pt x="249" y="414"/>
                    <a:pt x="255" y="411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90" y="390"/>
                    <a:pt x="293" y="391"/>
                    <a:pt x="296" y="397"/>
                  </a:cubicBezTo>
                  <a:lnTo>
                    <a:pt x="312" y="424"/>
                  </a:lnTo>
                  <a:close/>
                  <a:moveTo>
                    <a:pt x="447" y="421"/>
                  </a:moveTo>
                  <a:cubicBezTo>
                    <a:pt x="447" y="430"/>
                    <a:pt x="440" y="437"/>
                    <a:pt x="431" y="437"/>
                  </a:cubicBezTo>
                  <a:cubicBezTo>
                    <a:pt x="358" y="437"/>
                    <a:pt x="358" y="437"/>
                    <a:pt x="358" y="437"/>
                  </a:cubicBezTo>
                  <a:cubicBezTo>
                    <a:pt x="349" y="437"/>
                    <a:pt x="342" y="430"/>
                    <a:pt x="342" y="421"/>
                  </a:cubicBezTo>
                  <a:cubicBezTo>
                    <a:pt x="342" y="413"/>
                    <a:pt x="349" y="406"/>
                    <a:pt x="358" y="406"/>
                  </a:cubicBezTo>
                  <a:cubicBezTo>
                    <a:pt x="431" y="406"/>
                    <a:pt x="431" y="406"/>
                    <a:pt x="431" y="406"/>
                  </a:cubicBezTo>
                  <a:cubicBezTo>
                    <a:pt x="440" y="406"/>
                    <a:pt x="447" y="413"/>
                    <a:pt x="447" y="421"/>
                  </a:cubicBezTo>
                  <a:close/>
                  <a:moveTo>
                    <a:pt x="267" y="267"/>
                  </a:moveTo>
                  <a:cubicBezTo>
                    <a:pt x="153" y="333"/>
                    <a:pt x="153" y="333"/>
                    <a:pt x="153" y="333"/>
                  </a:cubicBezTo>
                  <a:cubicBezTo>
                    <a:pt x="140" y="341"/>
                    <a:pt x="124" y="336"/>
                    <a:pt x="117" y="322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0" y="75"/>
                    <a:pt x="3" y="59"/>
                    <a:pt x="16" y="51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105" y="0"/>
                    <a:pt x="121" y="5"/>
                    <a:pt x="129" y="18"/>
                  </a:cubicBezTo>
                  <a:cubicBezTo>
                    <a:pt x="276" y="230"/>
                    <a:pt x="276" y="230"/>
                    <a:pt x="276" y="230"/>
                  </a:cubicBezTo>
                  <a:cubicBezTo>
                    <a:pt x="284" y="243"/>
                    <a:pt x="280" y="260"/>
                    <a:pt x="267" y="267"/>
                  </a:cubicBezTo>
                  <a:close/>
                  <a:moveTo>
                    <a:pt x="241" y="229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6" y="33"/>
                    <a:pt x="101" y="32"/>
                    <a:pt x="97" y="35"/>
                  </a:cubicBezTo>
                  <a:cubicBezTo>
                    <a:pt x="93" y="38"/>
                    <a:pt x="92" y="44"/>
                    <a:pt x="95" y="48"/>
                  </a:cubicBezTo>
                  <a:cubicBezTo>
                    <a:pt x="227" y="239"/>
                    <a:pt x="227" y="239"/>
                    <a:pt x="227" y="239"/>
                  </a:cubicBezTo>
                  <a:cubicBezTo>
                    <a:pt x="228" y="242"/>
                    <a:pt x="231" y="243"/>
                    <a:pt x="234" y="243"/>
                  </a:cubicBezTo>
                  <a:cubicBezTo>
                    <a:pt x="236" y="243"/>
                    <a:pt x="237" y="243"/>
                    <a:pt x="239" y="242"/>
                  </a:cubicBezTo>
                  <a:cubicBezTo>
                    <a:pt x="243" y="239"/>
                    <a:pt x="244" y="233"/>
                    <a:pt x="241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18"/>
            <p:cNvSpPr>
              <a:spLocks noEditPoints="1"/>
            </p:cNvSpPr>
            <p:nvPr/>
          </p:nvSpPr>
          <p:spPr bwMode="auto">
            <a:xfrm>
              <a:off x="3427991" y="4041055"/>
              <a:ext cx="541337" cy="649288"/>
            </a:xfrm>
            <a:custGeom>
              <a:avLst/>
              <a:gdLst>
                <a:gd name="T0" fmla="*/ 456 w 456"/>
                <a:gd name="T1" fmla="*/ 528 h 548"/>
                <a:gd name="T2" fmla="*/ 436 w 456"/>
                <a:gd name="T3" fmla="*/ 548 h 548"/>
                <a:gd name="T4" fmla="*/ 84 w 456"/>
                <a:gd name="T5" fmla="*/ 548 h 548"/>
                <a:gd name="T6" fmla="*/ 0 w 456"/>
                <a:gd name="T7" fmla="*/ 464 h 548"/>
                <a:gd name="T8" fmla="*/ 84 w 456"/>
                <a:gd name="T9" fmla="*/ 380 h 548"/>
                <a:gd name="T10" fmla="*/ 436 w 456"/>
                <a:gd name="T11" fmla="*/ 380 h 548"/>
                <a:gd name="T12" fmla="*/ 456 w 456"/>
                <a:gd name="T13" fmla="*/ 399 h 548"/>
                <a:gd name="T14" fmla="*/ 436 w 456"/>
                <a:gd name="T15" fmla="*/ 419 h 548"/>
                <a:gd name="T16" fmla="*/ 90 w 456"/>
                <a:gd name="T17" fmla="*/ 419 h 548"/>
                <a:gd name="T18" fmla="*/ 45 w 456"/>
                <a:gd name="T19" fmla="*/ 464 h 548"/>
                <a:gd name="T20" fmla="*/ 90 w 456"/>
                <a:gd name="T21" fmla="*/ 509 h 548"/>
                <a:gd name="T22" fmla="*/ 436 w 456"/>
                <a:gd name="T23" fmla="*/ 509 h 548"/>
                <a:gd name="T24" fmla="*/ 456 w 456"/>
                <a:gd name="T25" fmla="*/ 528 h 548"/>
                <a:gd name="T26" fmla="*/ 235 w 456"/>
                <a:gd name="T27" fmla="*/ 78 h 548"/>
                <a:gd name="T28" fmla="*/ 309 w 456"/>
                <a:gd name="T29" fmla="*/ 6 h 548"/>
                <a:gd name="T30" fmla="*/ 309 w 456"/>
                <a:gd name="T31" fmla="*/ 0 h 548"/>
                <a:gd name="T32" fmla="*/ 303 w 456"/>
                <a:gd name="T33" fmla="*/ 0 h 548"/>
                <a:gd name="T34" fmla="*/ 228 w 456"/>
                <a:gd name="T35" fmla="*/ 72 h 548"/>
                <a:gd name="T36" fmla="*/ 229 w 456"/>
                <a:gd name="T37" fmla="*/ 77 h 548"/>
                <a:gd name="T38" fmla="*/ 235 w 456"/>
                <a:gd name="T39" fmla="*/ 78 h 548"/>
                <a:gd name="T40" fmla="*/ 372 w 456"/>
                <a:gd name="T41" fmla="*/ 137 h 548"/>
                <a:gd name="T42" fmla="*/ 295 w 456"/>
                <a:gd name="T43" fmla="*/ 85 h 548"/>
                <a:gd name="T44" fmla="*/ 232 w 456"/>
                <a:gd name="T45" fmla="*/ 98 h 548"/>
                <a:gd name="T46" fmla="*/ 170 w 456"/>
                <a:gd name="T47" fmla="*/ 85 h 548"/>
                <a:gd name="T48" fmla="*/ 93 w 456"/>
                <a:gd name="T49" fmla="*/ 137 h 548"/>
                <a:gd name="T50" fmla="*/ 175 w 456"/>
                <a:gd name="T51" fmla="*/ 341 h 548"/>
                <a:gd name="T52" fmla="*/ 232 w 456"/>
                <a:gd name="T53" fmla="*/ 328 h 548"/>
                <a:gd name="T54" fmla="*/ 290 w 456"/>
                <a:gd name="T55" fmla="*/ 341 h 548"/>
                <a:gd name="T56" fmla="*/ 372 w 456"/>
                <a:gd name="T57" fmla="*/ 137 h 548"/>
                <a:gd name="T58" fmla="*/ 172 w 456"/>
                <a:gd name="T59" fmla="*/ 126 h 548"/>
                <a:gd name="T60" fmla="*/ 168 w 456"/>
                <a:gd name="T61" fmla="*/ 126 h 548"/>
                <a:gd name="T62" fmla="*/ 128 w 456"/>
                <a:gd name="T63" fmla="*/ 161 h 548"/>
                <a:gd name="T64" fmla="*/ 119 w 456"/>
                <a:gd name="T65" fmla="*/ 169 h 548"/>
                <a:gd name="T66" fmla="*/ 118 w 456"/>
                <a:gd name="T67" fmla="*/ 169 h 548"/>
                <a:gd name="T68" fmla="*/ 116 w 456"/>
                <a:gd name="T69" fmla="*/ 168 h 548"/>
                <a:gd name="T70" fmla="*/ 109 w 456"/>
                <a:gd name="T71" fmla="*/ 157 h 548"/>
                <a:gd name="T72" fmla="*/ 168 w 456"/>
                <a:gd name="T73" fmla="*/ 106 h 548"/>
                <a:gd name="T74" fmla="*/ 173 w 456"/>
                <a:gd name="T75" fmla="*/ 106 h 548"/>
                <a:gd name="T76" fmla="*/ 181 w 456"/>
                <a:gd name="T77" fmla="*/ 117 h 548"/>
                <a:gd name="T78" fmla="*/ 172 w 456"/>
                <a:gd name="T79" fmla="*/ 12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6" h="548">
                  <a:moveTo>
                    <a:pt x="456" y="528"/>
                  </a:moveTo>
                  <a:cubicBezTo>
                    <a:pt x="456" y="539"/>
                    <a:pt x="447" y="548"/>
                    <a:pt x="436" y="548"/>
                  </a:cubicBezTo>
                  <a:cubicBezTo>
                    <a:pt x="84" y="548"/>
                    <a:pt x="84" y="548"/>
                    <a:pt x="84" y="548"/>
                  </a:cubicBezTo>
                  <a:cubicBezTo>
                    <a:pt x="38" y="548"/>
                    <a:pt x="0" y="510"/>
                    <a:pt x="0" y="464"/>
                  </a:cubicBezTo>
                  <a:cubicBezTo>
                    <a:pt x="0" y="417"/>
                    <a:pt x="38" y="380"/>
                    <a:pt x="84" y="380"/>
                  </a:cubicBezTo>
                  <a:cubicBezTo>
                    <a:pt x="436" y="380"/>
                    <a:pt x="436" y="380"/>
                    <a:pt x="436" y="380"/>
                  </a:cubicBezTo>
                  <a:cubicBezTo>
                    <a:pt x="447" y="380"/>
                    <a:pt x="456" y="389"/>
                    <a:pt x="456" y="399"/>
                  </a:cubicBezTo>
                  <a:cubicBezTo>
                    <a:pt x="456" y="410"/>
                    <a:pt x="447" y="419"/>
                    <a:pt x="436" y="419"/>
                  </a:cubicBezTo>
                  <a:cubicBezTo>
                    <a:pt x="90" y="419"/>
                    <a:pt x="90" y="419"/>
                    <a:pt x="90" y="419"/>
                  </a:cubicBezTo>
                  <a:cubicBezTo>
                    <a:pt x="65" y="419"/>
                    <a:pt x="45" y="439"/>
                    <a:pt x="45" y="464"/>
                  </a:cubicBezTo>
                  <a:cubicBezTo>
                    <a:pt x="45" y="488"/>
                    <a:pt x="65" y="509"/>
                    <a:pt x="90" y="509"/>
                  </a:cubicBezTo>
                  <a:cubicBezTo>
                    <a:pt x="436" y="509"/>
                    <a:pt x="436" y="509"/>
                    <a:pt x="436" y="509"/>
                  </a:cubicBezTo>
                  <a:cubicBezTo>
                    <a:pt x="447" y="509"/>
                    <a:pt x="456" y="518"/>
                    <a:pt x="456" y="528"/>
                  </a:cubicBezTo>
                  <a:close/>
                  <a:moveTo>
                    <a:pt x="235" y="78"/>
                  </a:moveTo>
                  <a:cubicBezTo>
                    <a:pt x="276" y="78"/>
                    <a:pt x="309" y="45"/>
                    <a:pt x="309" y="6"/>
                  </a:cubicBezTo>
                  <a:cubicBezTo>
                    <a:pt x="309" y="4"/>
                    <a:pt x="309" y="2"/>
                    <a:pt x="309" y="0"/>
                  </a:cubicBezTo>
                  <a:cubicBezTo>
                    <a:pt x="307" y="0"/>
                    <a:pt x="305" y="0"/>
                    <a:pt x="303" y="0"/>
                  </a:cubicBezTo>
                  <a:cubicBezTo>
                    <a:pt x="262" y="0"/>
                    <a:pt x="228" y="32"/>
                    <a:pt x="228" y="72"/>
                  </a:cubicBezTo>
                  <a:cubicBezTo>
                    <a:pt x="228" y="74"/>
                    <a:pt x="228" y="76"/>
                    <a:pt x="229" y="77"/>
                  </a:cubicBezTo>
                  <a:cubicBezTo>
                    <a:pt x="231" y="78"/>
                    <a:pt x="233" y="78"/>
                    <a:pt x="235" y="78"/>
                  </a:cubicBezTo>
                  <a:close/>
                  <a:moveTo>
                    <a:pt x="372" y="137"/>
                  </a:moveTo>
                  <a:cubicBezTo>
                    <a:pt x="357" y="102"/>
                    <a:pt x="321" y="85"/>
                    <a:pt x="295" y="85"/>
                  </a:cubicBezTo>
                  <a:cubicBezTo>
                    <a:pt x="263" y="85"/>
                    <a:pt x="257" y="98"/>
                    <a:pt x="232" y="98"/>
                  </a:cubicBezTo>
                  <a:cubicBezTo>
                    <a:pt x="208" y="98"/>
                    <a:pt x="202" y="85"/>
                    <a:pt x="170" y="85"/>
                  </a:cubicBezTo>
                  <a:cubicBezTo>
                    <a:pt x="143" y="85"/>
                    <a:pt x="108" y="102"/>
                    <a:pt x="93" y="137"/>
                  </a:cubicBezTo>
                  <a:cubicBezTo>
                    <a:pt x="62" y="207"/>
                    <a:pt x="114" y="341"/>
                    <a:pt x="175" y="341"/>
                  </a:cubicBezTo>
                  <a:cubicBezTo>
                    <a:pt x="199" y="341"/>
                    <a:pt x="210" y="328"/>
                    <a:pt x="232" y="328"/>
                  </a:cubicBezTo>
                  <a:cubicBezTo>
                    <a:pt x="255" y="328"/>
                    <a:pt x="265" y="341"/>
                    <a:pt x="290" y="341"/>
                  </a:cubicBezTo>
                  <a:cubicBezTo>
                    <a:pt x="351" y="341"/>
                    <a:pt x="403" y="207"/>
                    <a:pt x="372" y="137"/>
                  </a:cubicBezTo>
                  <a:close/>
                  <a:moveTo>
                    <a:pt x="172" y="126"/>
                  </a:moveTo>
                  <a:cubicBezTo>
                    <a:pt x="170" y="126"/>
                    <a:pt x="169" y="126"/>
                    <a:pt x="168" y="126"/>
                  </a:cubicBezTo>
                  <a:cubicBezTo>
                    <a:pt x="154" y="126"/>
                    <a:pt x="132" y="138"/>
                    <a:pt x="128" y="161"/>
                  </a:cubicBezTo>
                  <a:cubicBezTo>
                    <a:pt x="127" y="165"/>
                    <a:pt x="123" y="169"/>
                    <a:pt x="119" y="169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8" y="169"/>
                    <a:pt x="117" y="169"/>
                    <a:pt x="116" y="168"/>
                  </a:cubicBezTo>
                  <a:cubicBezTo>
                    <a:pt x="111" y="167"/>
                    <a:pt x="108" y="162"/>
                    <a:pt x="109" y="157"/>
                  </a:cubicBezTo>
                  <a:cubicBezTo>
                    <a:pt x="115" y="125"/>
                    <a:pt x="144" y="106"/>
                    <a:pt x="168" y="106"/>
                  </a:cubicBezTo>
                  <a:cubicBezTo>
                    <a:pt x="170" y="106"/>
                    <a:pt x="171" y="106"/>
                    <a:pt x="173" y="106"/>
                  </a:cubicBezTo>
                  <a:cubicBezTo>
                    <a:pt x="178" y="107"/>
                    <a:pt x="182" y="112"/>
                    <a:pt x="181" y="117"/>
                  </a:cubicBezTo>
                  <a:cubicBezTo>
                    <a:pt x="181" y="122"/>
                    <a:pt x="177" y="126"/>
                    <a:pt x="172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Freeform 19"/>
            <p:cNvSpPr>
              <a:spLocks noEditPoints="1"/>
            </p:cNvSpPr>
            <p:nvPr/>
          </p:nvSpPr>
          <p:spPr bwMode="auto">
            <a:xfrm>
              <a:off x="1332491" y="2950443"/>
              <a:ext cx="608012" cy="598488"/>
            </a:xfrm>
            <a:custGeom>
              <a:avLst/>
              <a:gdLst>
                <a:gd name="T0" fmla="*/ 261 w 512"/>
                <a:gd name="T1" fmla="*/ 3 h 504"/>
                <a:gd name="T2" fmla="*/ 227 w 512"/>
                <a:gd name="T3" fmla="*/ 2 h 504"/>
                <a:gd name="T4" fmla="*/ 265 w 512"/>
                <a:gd name="T5" fmla="*/ 266 h 504"/>
                <a:gd name="T6" fmla="*/ 1 w 512"/>
                <a:gd name="T7" fmla="*/ 227 h 504"/>
                <a:gd name="T8" fmla="*/ 3 w 512"/>
                <a:gd name="T9" fmla="*/ 261 h 504"/>
                <a:gd name="T10" fmla="*/ 45 w 512"/>
                <a:gd name="T11" fmla="*/ 298 h 504"/>
                <a:gd name="T12" fmla="*/ 326 w 512"/>
                <a:gd name="T13" fmla="*/ 327 h 504"/>
                <a:gd name="T14" fmla="*/ 326 w 512"/>
                <a:gd name="T15" fmla="*/ 326 h 504"/>
                <a:gd name="T16" fmla="*/ 327 w 512"/>
                <a:gd name="T17" fmla="*/ 327 h 504"/>
                <a:gd name="T18" fmla="*/ 297 w 512"/>
                <a:gd name="T19" fmla="*/ 45 h 504"/>
                <a:gd name="T20" fmla="*/ 261 w 512"/>
                <a:gd name="T21" fmla="*/ 3 h 504"/>
                <a:gd name="T22" fmla="*/ 299 w 512"/>
                <a:gd name="T23" fmla="*/ 300 h 504"/>
                <a:gd name="T24" fmla="*/ 278 w 512"/>
                <a:gd name="T25" fmla="*/ 300 h 504"/>
                <a:gd name="T26" fmla="*/ 278 w 512"/>
                <a:gd name="T27" fmla="*/ 279 h 504"/>
                <a:gd name="T28" fmla="*/ 299 w 512"/>
                <a:gd name="T29" fmla="*/ 279 h 504"/>
                <a:gd name="T30" fmla="*/ 299 w 512"/>
                <a:gd name="T31" fmla="*/ 300 h 504"/>
                <a:gd name="T32" fmla="*/ 258 w 512"/>
                <a:gd name="T33" fmla="*/ 370 h 504"/>
                <a:gd name="T34" fmla="*/ 258 w 512"/>
                <a:gd name="T35" fmla="*/ 475 h 504"/>
                <a:gd name="T36" fmla="*/ 363 w 512"/>
                <a:gd name="T37" fmla="*/ 475 h 504"/>
                <a:gd name="T38" fmla="*/ 364 w 512"/>
                <a:gd name="T39" fmla="*/ 370 h 504"/>
                <a:gd name="T40" fmla="*/ 258 w 512"/>
                <a:gd name="T41" fmla="*/ 370 h 504"/>
                <a:gd name="T42" fmla="*/ 338 w 512"/>
                <a:gd name="T43" fmla="*/ 450 h 504"/>
                <a:gd name="T44" fmla="*/ 283 w 512"/>
                <a:gd name="T45" fmla="*/ 450 h 504"/>
                <a:gd name="T46" fmla="*/ 283 w 512"/>
                <a:gd name="T47" fmla="*/ 395 h 504"/>
                <a:gd name="T48" fmla="*/ 338 w 512"/>
                <a:gd name="T49" fmla="*/ 395 h 504"/>
                <a:gd name="T50" fmla="*/ 338 w 512"/>
                <a:gd name="T51" fmla="*/ 450 h 504"/>
                <a:gd name="T52" fmla="*/ 378 w 512"/>
                <a:gd name="T53" fmla="*/ 250 h 504"/>
                <a:gd name="T54" fmla="*/ 378 w 512"/>
                <a:gd name="T55" fmla="*/ 355 h 504"/>
                <a:gd name="T56" fmla="*/ 483 w 512"/>
                <a:gd name="T57" fmla="*/ 355 h 504"/>
                <a:gd name="T58" fmla="*/ 483 w 512"/>
                <a:gd name="T59" fmla="*/ 250 h 504"/>
                <a:gd name="T60" fmla="*/ 378 w 512"/>
                <a:gd name="T61" fmla="*/ 250 h 504"/>
                <a:gd name="T62" fmla="*/ 458 w 512"/>
                <a:gd name="T63" fmla="*/ 330 h 504"/>
                <a:gd name="T64" fmla="*/ 403 w 512"/>
                <a:gd name="T65" fmla="*/ 330 h 504"/>
                <a:gd name="T66" fmla="*/ 403 w 512"/>
                <a:gd name="T67" fmla="*/ 275 h 504"/>
                <a:gd name="T68" fmla="*/ 458 w 512"/>
                <a:gd name="T69" fmla="*/ 275 h 504"/>
                <a:gd name="T70" fmla="*/ 458 w 512"/>
                <a:gd name="T71" fmla="*/ 33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2" h="504">
                  <a:moveTo>
                    <a:pt x="261" y="3"/>
                  </a:moveTo>
                  <a:cubicBezTo>
                    <a:pt x="251" y="1"/>
                    <a:pt x="236" y="0"/>
                    <a:pt x="227" y="2"/>
                  </a:cubicBezTo>
                  <a:cubicBezTo>
                    <a:pt x="226" y="4"/>
                    <a:pt x="253" y="181"/>
                    <a:pt x="265" y="266"/>
                  </a:cubicBezTo>
                  <a:cubicBezTo>
                    <a:pt x="180" y="253"/>
                    <a:pt x="3" y="226"/>
                    <a:pt x="1" y="227"/>
                  </a:cubicBezTo>
                  <a:cubicBezTo>
                    <a:pt x="0" y="236"/>
                    <a:pt x="0" y="251"/>
                    <a:pt x="3" y="261"/>
                  </a:cubicBezTo>
                  <a:cubicBezTo>
                    <a:pt x="9" y="283"/>
                    <a:pt x="25" y="296"/>
                    <a:pt x="45" y="298"/>
                  </a:cubicBezTo>
                  <a:cubicBezTo>
                    <a:pt x="116" y="305"/>
                    <a:pt x="326" y="327"/>
                    <a:pt x="326" y="327"/>
                  </a:cubicBezTo>
                  <a:cubicBezTo>
                    <a:pt x="326" y="326"/>
                    <a:pt x="326" y="326"/>
                    <a:pt x="326" y="326"/>
                  </a:cubicBezTo>
                  <a:cubicBezTo>
                    <a:pt x="327" y="327"/>
                    <a:pt x="327" y="327"/>
                    <a:pt x="327" y="327"/>
                  </a:cubicBezTo>
                  <a:cubicBezTo>
                    <a:pt x="327" y="327"/>
                    <a:pt x="304" y="117"/>
                    <a:pt x="297" y="45"/>
                  </a:cubicBezTo>
                  <a:cubicBezTo>
                    <a:pt x="295" y="25"/>
                    <a:pt x="283" y="9"/>
                    <a:pt x="261" y="3"/>
                  </a:cubicBezTo>
                  <a:close/>
                  <a:moveTo>
                    <a:pt x="299" y="300"/>
                  </a:moveTo>
                  <a:cubicBezTo>
                    <a:pt x="293" y="306"/>
                    <a:pt x="284" y="306"/>
                    <a:pt x="278" y="300"/>
                  </a:cubicBezTo>
                  <a:cubicBezTo>
                    <a:pt x="272" y="294"/>
                    <a:pt x="272" y="285"/>
                    <a:pt x="278" y="279"/>
                  </a:cubicBezTo>
                  <a:cubicBezTo>
                    <a:pt x="284" y="274"/>
                    <a:pt x="293" y="274"/>
                    <a:pt x="299" y="279"/>
                  </a:cubicBezTo>
                  <a:cubicBezTo>
                    <a:pt x="304" y="285"/>
                    <a:pt x="304" y="294"/>
                    <a:pt x="299" y="300"/>
                  </a:cubicBezTo>
                  <a:close/>
                  <a:moveTo>
                    <a:pt x="258" y="370"/>
                  </a:moveTo>
                  <a:cubicBezTo>
                    <a:pt x="229" y="399"/>
                    <a:pt x="229" y="446"/>
                    <a:pt x="258" y="475"/>
                  </a:cubicBezTo>
                  <a:cubicBezTo>
                    <a:pt x="287" y="504"/>
                    <a:pt x="334" y="504"/>
                    <a:pt x="363" y="475"/>
                  </a:cubicBezTo>
                  <a:cubicBezTo>
                    <a:pt x="392" y="446"/>
                    <a:pt x="393" y="399"/>
                    <a:pt x="364" y="370"/>
                  </a:cubicBezTo>
                  <a:cubicBezTo>
                    <a:pt x="334" y="341"/>
                    <a:pt x="287" y="341"/>
                    <a:pt x="258" y="370"/>
                  </a:cubicBezTo>
                  <a:close/>
                  <a:moveTo>
                    <a:pt x="338" y="450"/>
                  </a:moveTo>
                  <a:cubicBezTo>
                    <a:pt x="323" y="465"/>
                    <a:pt x="298" y="465"/>
                    <a:pt x="283" y="450"/>
                  </a:cubicBezTo>
                  <a:cubicBezTo>
                    <a:pt x="268" y="435"/>
                    <a:pt x="268" y="410"/>
                    <a:pt x="283" y="395"/>
                  </a:cubicBezTo>
                  <a:cubicBezTo>
                    <a:pt x="298" y="380"/>
                    <a:pt x="323" y="380"/>
                    <a:pt x="338" y="395"/>
                  </a:cubicBezTo>
                  <a:cubicBezTo>
                    <a:pt x="353" y="410"/>
                    <a:pt x="353" y="435"/>
                    <a:pt x="338" y="450"/>
                  </a:cubicBezTo>
                  <a:close/>
                  <a:moveTo>
                    <a:pt x="378" y="250"/>
                  </a:moveTo>
                  <a:cubicBezTo>
                    <a:pt x="349" y="279"/>
                    <a:pt x="349" y="326"/>
                    <a:pt x="378" y="355"/>
                  </a:cubicBezTo>
                  <a:cubicBezTo>
                    <a:pt x="407" y="384"/>
                    <a:pt x="454" y="385"/>
                    <a:pt x="483" y="355"/>
                  </a:cubicBezTo>
                  <a:cubicBezTo>
                    <a:pt x="512" y="326"/>
                    <a:pt x="512" y="279"/>
                    <a:pt x="483" y="250"/>
                  </a:cubicBezTo>
                  <a:cubicBezTo>
                    <a:pt x="454" y="221"/>
                    <a:pt x="407" y="221"/>
                    <a:pt x="378" y="250"/>
                  </a:cubicBezTo>
                  <a:close/>
                  <a:moveTo>
                    <a:pt x="458" y="330"/>
                  </a:moveTo>
                  <a:cubicBezTo>
                    <a:pt x="443" y="345"/>
                    <a:pt x="418" y="345"/>
                    <a:pt x="403" y="330"/>
                  </a:cubicBezTo>
                  <a:cubicBezTo>
                    <a:pt x="388" y="315"/>
                    <a:pt x="388" y="290"/>
                    <a:pt x="403" y="275"/>
                  </a:cubicBezTo>
                  <a:cubicBezTo>
                    <a:pt x="418" y="260"/>
                    <a:pt x="443" y="260"/>
                    <a:pt x="458" y="275"/>
                  </a:cubicBezTo>
                  <a:cubicBezTo>
                    <a:pt x="473" y="290"/>
                    <a:pt x="473" y="315"/>
                    <a:pt x="458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20"/>
            <p:cNvSpPr>
              <a:spLocks noEditPoints="1"/>
            </p:cNvSpPr>
            <p:nvPr/>
          </p:nvSpPr>
          <p:spPr bwMode="auto">
            <a:xfrm>
              <a:off x="2467553" y="4045818"/>
              <a:ext cx="523875" cy="630238"/>
            </a:xfrm>
            <a:custGeom>
              <a:avLst/>
              <a:gdLst>
                <a:gd name="T0" fmla="*/ 109 w 442"/>
                <a:gd name="T1" fmla="*/ 531 h 531"/>
                <a:gd name="T2" fmla="*/ 350 w 442"/>
                <a:gd name="T3" fmla="*/ 518 h 531"/>
                <a:gd name="T4" fmla="*/ 358 w 442"/>
                <a:gd name="T5" fmla="*/ 338 h 531"/>
                <a:gd name="T6" fmla="*/ 86 w 442"/>
                <a:gd name="T7" fmla="*/ 187 h 531"/>
                <a:gd name="T8" fmla="*/ 104 w 442"/>
                <a:gd name="T9" fmla="*/ 194 h 531"/>
                <a:gd name="T10" fmla="*/ 111 w 442"/>
                <a:gd name="T11" fmla="*/ 183 h 531"/>
                <a:gd name="T12" fmla="*/ 117 w 442"/>
                <a:gd name="T13" fmla="*/ 176 h 531"/>
                <a:gd name="T14" fmla="*/ 86 w 442"/>
                <a:gd name="T15" fmla="*/ 187 h 531"/>
                <a:gd name="T16" fmla="*/ 221 w 442"/>
                <a:gd name="T17" fmla="*/ 88 h 531"/>
                <a:gd name="T18" fmla="*/ 224 w 442"/>
                <a:gd name="T19" fmla="*/ 69 h 531"/>
                <a:gd name="T20" fmla="*/ 238 w 442"/>
                <a:gd name="T21" fmla="*/ 101 h 531"/>
                <a:gd name="T22" fmla="*/ 220 w 442"/>
                <a:gd name="T23" fmla="*/ 137 h 531"/>
                <a:gd name="T24" fmla="*/ 233 w 442"/>
                <a:gd name="T25" fmla="*/ 158 h 531"/>
                <a:gd name="T26" fmla="*/ 238 w 442"/>
                <a:gd name="T27" fmla="*/ 131 h 531"/>
                <a:gd name="T28" fmla="*/ 242 w 442"/>
                <a:gd name="T29" fmla="*/ 125 h 531"/>
                <a:gd name="T30" fmla="*/ 285 w 442"/>
                <a:gd name="T31" fmla="*/ 122 h 531"/>
                <a:gd name="T32" fmla="*/ 251 w 442"/>
                <a:gd name="T33" fmla="*/ 149 h 531"/>
                <a:gd name="T34" fmla="*/ 262 w 442"/>
                <a:gd name="T35" fmla="*/ 213 h 531"/>
                <a:gd name="T36" fmla="*/ 293 w 442"/>
                <a:gd name="T37" fmla="*/ 201 h 531"/>
                <a:gd name="T38" fmla="*/ 359 w 442"/>
                <a:gd name="T39" fmla="*/ 255 h 531"/>
                <a:gd name="T40" fmla="*/ 353 w 442"/>
                <a:gd name="T41" fmla="*/ 218 h 531"/>
                <a:gd name="T42" fmla="*/ 322 w 442"/>
                <a:gd name="T43" fmla="*/ 163 h 531"/>
                <a:gd name="T44" fmla="*/ 325 w 442"/>
                <a:gd name="T45" fmla="*/ 128 h 531"/>
                <a:gd name="T46" fmla="*/ 305 w 442"/>
                <a:gd name="T47" fmla="*/ 125 h 531"/>
                <a:gd name="T48" fmla="*/ 324 w 442"/>
                <a:gd name="T49" fmla="*/ 119 h 531"/>
                <a:gd name="T50" fmla="*/ 350 w 442"/>
                <a:gd name="T51" fmla="*/ 122 h 531"/>
                <a:gd name="T52" fmla="*/ 243 w 442"/>
                <a:gd name="T53" fmla="*/ 44 h 531"/>
                <a:gd name="T54" fmla="*/ 238 w 442"/>
                <a:gd name="T55" fmla="*/ 56 h 531"/>
                <a:gd name="T56" fmla="*/ 209 w 442"/>
                <a:gd name="T57" fmla="*/ 70 h 531"/>
                <a:gd name="T58" fmla="*/ 197 w 442"/>
                <a:gd name="T59" fmla="*/ 312 h 531"/>
                <a:gd name="T60" fmla="*/ 255 w 442"/>
                <a:gd name="T61" fmla="*/ 348 h 531"/>
                <a:gd name="T62" fmla="*/ 272 w 442"/>
                <a:gd name="T63" fmla="*/ 355 h 531"/>
                <a:gd name="T64" fmla="*/ 267 w 442"/>
                <a:gd name="T65" fmla="*/ 345 h 531"/>
                <a:gd name="T66" fmla="*/ 269 w 442"/>
                <a:gd name="T67" fmla="*/ 324 h 531"/>
                <a:gd name="T68" fmla="*/ 274 w 442"/>
                <a:gd name="T69" fmla="*/ 314 h 531"/>
                <a:gd name="T70" fmla="*/ 269 w 442"/>
                <a:gd name="T71" fmla="*/ 294 h 531"/>
                <a:gd name="T72" fmla="*/ 251 w 442"/>
                <a:gd name="T73" fmla="*/ 261 h 531"/>
                <a:gd name="T74" fmla="*/ 218 w 442"/>
                <a:gd name="T75" fmla="*/ 271 h 531"/>
                <a:gd name="T76" fmla="*/ 153 w 442"/>
                <a:gd name="T77" fmla="*/ 198 h 531"/>
                <a:gd name="T78" fmla="*/ 164 w 442"/>
                <a:gd name="T79" fmla="*/ 194 h 531"/>
                <a:gd name="T80" fmla="*/ 107 w 442"/>
                <a:gd name="T81" fmla="*/ 209 h 531"/>
                <a:gd name="T82" fmla="*/ 90 w 442"/>
                <a:gd name="T83" fmla="*/ 209 h 531"/>
                <a:gd name="T84" fmla="*/ 130 w 442"/>
                <a:gd name="T85" fmla="*/ 308 h 531"/>
                <a:gd name="T86" fmla="*/ 155 w 442"/>
                <a:gd name="T87" fmla="*/ 284 h 531"/>
                <a:gd name="T88" fmla="*/ 123 w 442"/>
                <a:gd name="T89" fmla="*/ 299 h 531"/>
                <a:gd name="T90" fmla="*/ 118 w 442"/>
                <a:gd name="T91" fmla="*/ 272 h 531"/>
                <a:gd name="T92" fmla="*/ 139 w 442"/>
                <a:gd name="T93" fmla="*/ 261 h 531"/>
                <a:gd name="T94" fmla="*/ 150 w 442"/>
                <a:gd name="T95" fmla="*/ 212 h 531"/>
                <a:gd name="T96" fmla="*/ 120 w 442"/>
                <a:gd name="T97" fmla="*/ 104 h 531"/>
                <a:gd name="T98" fmla="*/ 122 w 442"/>
                <a:gd name="T99" fmla="*/ 146 h 531"/>
                <a:gd name="T100" fmla="*/ 130 w 442"/>
                <a:gd name="T101" fmla="*/ 143 h 531"/>
                <a:gd name="T102" fmla="*/ 131 w 442"/>
                <a:gd name="T103" fmla="*/ 151 h 531"/>
                <a:gd name="T104" fmla="*/ 149 w 442"/>
                <a:gd name="T105" fmla="*/ 124 h 531"/>
                <a:gd name="T106" fmla="*/ 151 w 442"/>
                <a:gd name="T107" fmla="*/ 110 h 531"/>
                <a:gd name="T108" fmla="*/ 129 w 442"/>
                <a:gd name="T109" fmla="*/ 105 h 531"/>
                <a:gd name="T110" fmla="*/ 121 w 442"/>
                <a:gd name="T111" fmla="*/ 104 h 531"/>
                <a:gd name="T112" fmla="*/ 394 w 442"/>
                <a:gd name="T113" fmla="*/ 354 h 531"/>
                <a:gd name="T114" fmla="*/ 37 w 442"/>
                <a:gd name="T115" fmla="*/ 241 h 531"/>
                <a:gd name="T116" fmla="*/ 127 w 442"/>
                <a:gd name="T117" fmla="*/ 9 h 531"/>
                <a:gd name="T118" fmla="*/ 5 w 442"/>
                <a:gd name="T119" fmla="*/ 247 h 531"/>
                <a:gd name="T120" fmla="*/ 416 w 442"/>
                <a:gd name="T121" fmla="*/ 377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2" h="531">
                  <a:moveTo>
                    <a:pt x="350" y="518"/>
                  </a:moveTo>
                  <a:cubicBezTo>
                    <a:pt x="353" y="523"/>
                    <a:pt x="349" y="531"/>
                    <a:pt x="342" y="531"/>
                  </a:cubicBezTo>
                  <a:cubicBezTo>
                    <a:pt x="109" y="531"/>
                    <a:pt x="109" y="531"/>
                    <a:pt x="109" y="531"/>
                  </a:cubicBezTo>
                  <a:cubicBezTo>
                    <a:pt x="102" y="531"/>
                    <a:pt x="101" y="522"/>
                    <a:pt x="103" y="518"/>
                  </a:cubicBezTo>
                  <a:cubicBezTo>
                    <a:pt x="119" y="492"/>
                    <a:pt x="171" y="469"/>
                    <a:pt x="226" y="469"/>
                  </a:cubicBezTo>
                  <a:cubicBezTo>
                    <a:pt x="279" y="469"/>
                    <a:pt x="331" y="490"/>
                    <a:pt x="350" y="518"/>
                  </a:cubicBezTo>
                  <a:close/>
                  <a:moveTo>
                    <a:pt x="133" y="70"/>
                  </a:moveTo>
                  <a:cubicBezTo>
                    <a:pt x="207" y="8"/>
                    <a:pt x="317" y="17"/>
                    <a:pt x="379" y="92"/>
                  </a:cubicBezTo>
                  <a:cubicBezTo>
                    <a:pt x="442" y="166"/>
                    <a:pt x="432" y="276"/>
                    <a:pt x="358" y="338"/>
                  </a:cubicBezTo>
                  <a:cubicBezTo>
                    <a:pt x="284" y="401"/>
                    <a:pt x="173" y="391"/>
                    <a:pt x="111" y="317"/>
                  </a:cubicBezTo>
                  <a:cubicBezTo>
                    <a:pt x="49" y="243"/>
                    <a:pt x="58" y="132"/>
                    <a:pt x="133" y="70"/>
                  </a:cubicBezTo>
                  <a:close/>
                  <a:moveTo>
                    <a:pt x="86" y="187"/>
                  </a:moveTo>
                  <a:cubicBezTo>
                    <a:pt x="88" y="185"/>
                    <a:pt x="90" y="184"/>
                    <a:pt x="93" y="184"/>
                  </a:cubicBezTo>
                  <a:cubicBezTo>
                    <a:pt x="96" y="184"/>
                    <a:pt x="98" y="185"/>
                    <a:pt x="100" y="187"/>
                  </a:cubicBezTo>
                  <a:cubicBezTo>
                    <a:pt x="102" y="189"/>
                    <a:pt x="103" y="191"/>
                    <a:pt x="104" y="194"/>
                  </a:cubicBezTo>
                  <a:cubicBezTo>
                    <a:pt x="106" y="193"/>
                    <a:pt x="108" y="192"/>
                    <a:pt x="110" y="191"/>
                  </a:cubicBezTo>
                  <a:cubicBezTo>
                    <a:pt x="112" y="190"/>
                    <a:pt x="115" y="189"/>
                    <a:pt x="115" y="188"/>
                  </a:cubicBezTo>
                  <a:cubicBezTo>
                    <a:pt x="115" y="188"/>
                    <a:pt x="115" y="187"/>
                    <a:pt x="111" y="183"/>
                  </a:cubicBezTo>
                  <a:cubicBezTo>
                    <a:pt x="110" y="182"/>
                    <a:pt x="110" y="181"/>
                    <a:pt x="110" y="180"/>
                  </a:cubicBezTo>
                  <a:cubicBezTo>
                    <a:pt x="111" y="179"/>
                    <a:pt x="111" y="179"/>
                    <a:pt x="112" y="178"/>
                  </a:cubicBezTo>
                  <a:cubicBezTo>
                    <a:pt x="115" y="178"/>
                    <a:pt x="116" y="177"/>
                    <a:pt x="117" y="176"/>
                  </a:cubicBezTo>
                  <a:cubicBezTo>
                    <a:pt x="117" y="176"/>
                    <a:pt x="117" y="175"/>
                    <a:pt x="117" y="175"/>
                  </a:cubicBezTo>
                  <a:cubicBezTo>
                    <a:pt x="106" y="176"/>
                    <a:pt x="95" y="179"/>
                    <a:pt x="86" y="184"/>
                  </a:cubicBezTo>
                  <a:cubicBezTo>
                    <a:pt x="86" y="185"/>
                    <a:pt x="86" y="186"/>
                    <a:pt x="86" y="187"/>
                  </a:cubicBezTo>
                  <a:close/>
                  <a:moveTo>
                    <a:pt x="214" y="101"/>
                  </a:moveTo>
                  <a:cubicBezTo>
                    <a:pt x="216" y="100"/>
                    <a:pt x="220" y="99"/>
                    <a:pt x="223" y="100"/>
                  </a:cubicBezTo>
                  <a:cubicBezTo>
                    <a:pt x="222" y="97"/>
                    <a:pt x="221" y="92"/>
                    <a:pt x="221" y="88"/>
                  </a:cubicBezTo>
                  <a:cubicBezTo>
                    <a:pt x="218" y="73"/>
                    <a:pt x="217" y="70"/>
                    <a:pt x="219" y="68"/>
                  </a:cubicBezTo>
                  <a:cubicBezTo>
                    <a:pt x="219" y="68"/>
                    <a:pt x="220" y="67"/>
                    <a:pt x="221" y="67"/>
                  </a:cubicBezTo>
                  <a:cubicBezTo>
                    <a:pt x="223" y="67"/>
                    <a:pt x="224" y="69"/>
                    <a:pt x="224" y="69"/>
                  </a:cubicBezTo>
                  <a:cubicBezTo>
                    <a:pt x="224" y="69"/>
                    <a:pt x="225" y="70"/>
                    <a:pt x="225" y="70"/>
                  </a:cubicBezTo>
                  <a:cubicBezTo>
                    <a:pt x="226" y="73"/>
                    <a:pt x="228" y="76"/>
                    <a:pt x="230" y="79"/>
                  </a:cubicBezTo>
                  <a:cubicBezTo>
                    <a:pt x="234" y="86"/>
                    <a:pt x="239" y="94"/>
                    <a:pt x="238" y="101"/>
                  </a:cubicBezTo>
                  <a:cubicBezTo>
                    <a:pt x="237" y="105"/>
                    <a:pt x="234" y="108"/>
                    <a:pt x="230" y="111"/>
                  </a:cubicBezTo>
                  <a:cubicBezTo>
                    <a:pt x="226" y="114"/>
                    <a:pt x="226" y="115"/>
                    <a:pt x="226" y="118"/>
                  </a:cubicBezTo>
                  <a:cubicBezTo>
                    <a:pt x="225" y="122"/>
                    <a:pt x="225" y="128"/>
                    <a:pt x="220" y="137"/>
                  </a:cubicBezTo>
                  <a:cubicBezTo>
                    <a:pt x="224" y="141"/>
                    <a:pt x="224" y="146"/>
                    <a:pt x="223" y="149"/>
                  </a:cubicBezTo>
                  <a:cubicBezTo>
                    <a:pt x="223" y="153"/>
                    <a:pt x="223" y="156"/>
                    <a:pt x="228" y="159"/>
                  </a:cubicBezTo>
                  <a:cubicBezTo>
                    <a:pt x="230" y="159"/>
                    <a:pt x="232" y="159"/>
                    <a:pt x="233" y="158"/>
                  </a:cubicBezTo>
                  <a:cubicBezTo>
                    <a:pt x="235" y="155"/>
                    <a:pt x="234" y="151"/>
                    <a:pt x="234" y="147"/>
                  </a:cubicBezTo>
                  <a:cubicBezTo>
                    <a:pt x="233" y="142"/>
                    <a:pt x="233" y="138"/>
                    <a:pt x="235" y="134"/>
                  </a:cubicBezTo>
                  <a:cubicBezTo>
                    <a:pt x="236" y="133"/>
                    <a:pt x="237" y="132"/>
                    <a:pt x="238" y="131"/>
                  </a:cubicBezTo>
                  <a:cubicBezTo>
                    <a:pt x="240" y="130"/>
                    <a:pt x="240" y="130"/>
                    <a:pt x="240" y="128"/>
                  </a:cubicBezTo>
                  <a:cubicBezTo>
                    <a:pt x="239" y="128"/>
                    <a:pt x="239" y="127"/>
                    <a:pt x="240" y="126"/>
                  </a:cubicBezTo>
                  <a:cubicBezTo>
                    <a:pt x="240" y="125"/>
                    <a:pt x="241" y="125"/>
                    <a:pt x="242" y="125"/>
                  </a:cubicBezTo>
                  <a:cubicBezTo>
                    <a:pt x="249" y="124"/>
                    <a:pt x="257" y="126"/>
                    <a:pt x="264" y="130"/>
                  </a:cubicBezTo>
                  <a:cubicBezTo>
                    <a:pt x="265" y="128"/>
                    <a:pt x="266" y="126"/>
                    <a:pt x="267" y="125"/>
                  </a:cubicBezTo>
                  <a:cubicBezTo>
                    <a:pt x="272" y="120"/>
                    <a:pt x="279" y="118"/>
                    <a:pt x="285" y="122"/>
                  </a:cubicBezTo>
                  <a:cubicBezTo>
                    <a:pt x="289" y="126"/>
                    <a:pt x="290" y="130"/>
                    <a:pt x="288" y="135"/>
                  </a:cubicBezTo>
                  <a:cubicBezTo>
                    <a:pt x="285" y="145"/>
                    <a:pt x="272" y="153"/>
                    <a:pt x="262" y="153"/>
                  </a:cubicBezTo>
                  <a:cubicBezTo>
                    <a:pt x="258" y="153"/>
                    <a:pt x="254" y="152"/>
                    <a:pt x="251" y="149"/>
                  </a:cubicBezTo>
                  <a:cubicBezTo>
                    <a:pt x="245" y="151"/>
                    <a:pt x="240" y="155"/>
                    <a:pt x="238" y="161"/>
                  </a:cubicBezTo>
                  <a:cubicBezTo>
                    <a:pt x="234" y="172"/>
                    <a:pt x="237" y="187"/>
                    <a:pt x="245" y="200"/>
                  </a:cubicBezTo>
                  <a:cubicBezTo>
                    <a:pt x="252" y="211"/>
                    <a:pt x="258" y="213"/>
                    <a:pt x="262" y="213"/>
                  </a:cubicBezTo>
                  <a:cubicBezTo>
                    <a:pt x="267" y="213"/>
                    <a:pt x="272" y="210"/>
                    <a:pt x="277" y="207"/>
                  </a:cubicBezTo>
                  <a:cubicBezTo>
                    <a:pt x="282" y="205"/>
                    <a:pt x="287" y="202"/>
                    <a:pt x="292" y="201"/>
                  </a:cubicBezTo>
                  <a:cubicBezTo>
                    <a:pt x="292" y="201"/>
                    <a:pt x="293" y="201"/>
                    <a:pt x="293" y="201"/>
                  </a:cubicBezTo>
                  <a:cubicBezTo>
                    <a:pt x="293" y="201"/>
                    <a:pt x="294" y="201"/>
                    <a:pt x="294" y="202"/>
                  </a:cubicBezTo>
                  <a:cubicBezTo>
                    <a:pt x="296" y="203"/>
                    <a:pt x="301" y="207"/>
                    <a:pt x="306" y="213"/>
                  </a:cubicBezTo>
                  <a:cubicBezTo>
                    <a:pt x="320" y="226"/>
                    <a:pt x="349" y="255"/>
                    <a:pt x="359" y="255"/>
                  </a:cubicBezTo>
                  <a:cubicBezTo>
                    <a:pt x="360" y="255"/>
                    <a:pt x="360" y="254"/>
                    <a:pt x="360" y="254"/>
                  </a:cubicBezTo>
                  <a:cubicBezTo>
                    <a:pt x="361" y="253"/>
                    <a:pt x="362" y="249"/>
                    <a:pt x="358" y="236"/>
                  </a:cubicBezTo>
                  <a:cubicBezTo>
                    <a:pt x="356" y="231"/>
                    <a:pt x="355" y="225"/>
                    <a:pt x="353" y="218"/>
                  </a:cubicBezTo>
                  <a:cubicBezTo>
                    <a:pt x="348" y="198"/>
                    <a:pt x="341" y="171"/>
                    <a:pt x="333" y="158"/>
                  </a:cubicBezTo>
                  <a:cubicBezTo>
                    <a:pt x="331" y="160"/>
                    <a:pt x="328" y="162"/>
                    <a:pt x="326" y="163"/>
                  </a:cubicBezTo>
                  <a:cubicBezTo>
                    <a:pt x="324" y="164"/>
                    <a:pt x="323" y="164"/>
                    <a:pt x="322" y="163"/>
                  </a:cubicBezTo>
                  <a:cubicBezTo>
                    <a:pt x="319" y="158"/>
                    <a:pt x="321" y="153"/>
                    <a:pt x="324" y="147"/>
                  </a:cubicBezTo>
                  <a:cubicBezTo>
                    <a:pt x="326" y="142"/>
                    <a:pt x="329" y="135"/>
                    <a:pt x="327" y="129"/>
                  </a:cubicBezTo>
                  <a:cubicBezTo>
                    <a:pt x="327" y="128"/>
                    <a:pt x="326" y="128"/>
                    <a:pt x="325" y="128"/>
                  </a:cubicBezTo>
                  <a:cubicBezTo>
                    <a:pt x="324" y="128"/>
                    <a:pt x="322" y="129"/>
                    <a:pt x="321" y="130"/>
                  </a:cubicBezTo>
                  <a:cubicBezTo>
                    <a:pt x="319" y="131"/>
                    <a:pt x="317" y="133"/>
                    <a:pt x="314" y="133"/>
                  </a:cubicBezTo>
                  <a:cubicBezTo>
                    <a:pt x="310" y="133"/>
                    <a:pt x="307" y="129"/>
                    <a:pt x="305" y="125"/>
                  </a:cubicBezTo>
                  <a:cubicBezTo>
                    <a:pt x="304" y="124"/>
                    <a:pt x="304" y="123"/>
                    <a:pt x="305" y="122"/>
                  </a:cubicBezTo>
                  <a:cubicBezTo>
                    <a:pt x="306" y="121"/>
                    <a:pt x="307" y="121"/>
                    <a:pt x="308" y="121"/>
                  </a:cubicBezTo>
                  <a:cubicBezTo>
                    <a:pt x="313" y="124"/>
                    <a:pt x="318" y="122"/>
                    <a:pt x="324" y="119"/>
                  </a:cubicBezTo>
                  <a:cubicBezTo>
                    <a:pt x="328" y="117"/>
                    <a:pt x="332" y="115"/>
                    <a:pt x="336" y="115"/>
                  </a:cubicBezTo>
                  <a:cubicBezTo>
                    <a:pt x="340" y="115"/>
                    <a:pt x="343" y="116"/>
                    <a:pt x="346" y="118"/>
                  </a:cubicBezTo>
                  <a:cubicBezTo>
                    <a:pt x="347" y="119"/>
                    <a:pt x="348" y="121"/>
                    <a:pt x="350" y="122"/>
                  </a:cubicBezTo>
                  <a:cubicBezTo>
                    <a:pt x="352" y="127"/>
                    <a:pt x="355" y="131"/>
                    <a:pt x="365" y="130"/>
                  </a:cubicBezTo>
                  <a:cubicBezTo>
                    <a:pt x="362" y="121"/>
                    <a:pt x="359" y="107"/>
                    <a:pt x="366" y="99"/>
                  </a:cubicBezTo>
                  <a:cubicBezTo>
                    <a:pt x="335" y="64"/>
                    <a:pt x="290" y="43"/>
                    <a:pt x="243" y="44"/>
                  </a:cubicBezTo>
                  <a:cubicBezTo>
                    <a:pt x="245" y="47"/>
                    <a:pt x="245" y="49"/>
                    <a:pt x="245" y="51"/>
                  </a:cubicBezTo>
                  <a:cubicBezTo>
                    <a:pt x="245" y="53"/>
                    <a:pt x="243" y="55"/>
                    <a:pt x="240" y="56"/>
                  </a:cubicBezTo>
                  <a:cubicBezTo>
                    <a:pt x="240" y="57"/>
                    <a:pt x="239" y="57"/>
                    <a:pt x="238" y="56"/>
                  </a:cubicBezTo>
                  <a:cubicBezTo>
                    <a:pt x="237" y="56"/>
                    <a:pt x="237" y="56"/>
                    <a:pt x="237" y="55"/>
                  </a:cubicBezTo>
                  <a:cubicBezTo>
                    <a:pt x="235" y="52"/>
                    <a:pt x="233" y="51"/>
                    <a:pt x="230" y="51"/>
                  </a:cubicBezTo>
                  <a:cubicBezTo>
                    <a:pt x="224" y="51"/>
                    <a:pt x="214" y="58"/>
                    <a:pt x="209" y="70"/>
                  </a:cubicBezTo>
                  <a:cubicBezTo>
                    <a:pt x="206" y="76"/>
                    <a:pt x="203" y="88"/>
                    <a:pt x="214" y="101"/>
                  </a:cubicBezTo>
                  <a:close/>
                  <a:moveTo>
                    <a:pt x="189" y="286"/>
                  </a:moveTo>
                  <a:cubicBezTo>
                    <a:pt x="188" y="295"/>
                    <a:pt x="192" y="303"/>
                    <a:pt x="197" y="312"/>
                  </a:cubicBezTo>
                  <a:cubicBezTo>
                    <a:pt x="198" y="313"/>
                    <a:pt x="199" y="315"/>
                    <a:pt x="199" y="316"/>
                  </a:cubicBezTo>
                  <a:cubicBezTo>
                    <a:pt x="203" y="316"/>
                    <a:pt x="206" y="315"/>
                    <a:pt x="209" y="315"/>
                  </a:cubicBezTo>
                  <a:cubicBezTo>
                    <a:pt x="230" y="315"/>
                    <a:pt x="243" y="332"/>
                    <a:pt x="255" y="348"/>
                  </a:cubicBezTo>
                  <a:cubicBezTo>
                    <a:pt x="259" y="353"/>
                    <a:pt x="264" y="358"/>
                    <a:pt x="268" y="363"/>
                  </a:cubicBezTo>
                  <a:cubicBezTo>
                    <a:pt x="271" y="362"/>
                    <a:pt x="274" y="362"/>
                    <a:pt x="277" y="361"/>
                  </a:cubicBezTo>
                  <a:cubicBezTo>
                    <a:pt x="276" y="358"/>
                    <a:pt x="274" y="356"/>
                    <a:pt x="272" y="355"/>
                  </a:cubicBezTo>
                  <a:cubicBezTo>
                    <a:pt x="271" y="354"/>
                    <a:pt x="271" y="353"/>
                    <a:pt x="271" y="352"/>
                  </a:cubicBezTo>
                  <a:cubicBezTo>
                    <a:pt x="271" y="347"/>
                    <a:pt x="270" y="346"/>
                    <a:pt x="269" y="346"/>
                  </a:cubicBezTo>
                  <a:cubicBezTo>
                    <a:pt x="269" y="346"/>
                    <a:pt x="268" y="346"/>
                    <a:pt x="267" y="345"/>
                  </a:cubicBezTo>
                  <a:cubicBezTo>
                    <a:pt x="267" y="344"/>
                    <a:pt x="267" y="344"/>
                    <a:pt x="267" y="343"/>
                  </a:cubicBezTo>
                  <a:cubicBezTo>
                    <a:pt x="268" y="337"/>
                    <a:pt x="270" y="332"/>
                    <a:pt x="273" y="327"/>
                  </a:cubicBezTo>
                  <a:cubicBezTo>
                    <a:pt x="271" y="327"/>
                    <a:pt x="270" y="326"/>
                    <a:pt x="269" y="324"/>
                  </a:cubicBezTo>
                  <a:cubicBezTo>
                    <a:pt x="268" y="324"/>
                    <a:pt x="268" y="322"/>
                    <a:pt x="268" y="321"/>
                  </a:cubicBezTo>
                  <a:cubicBezTo>
                    <a:pt x="269" y="320"/>
                    <a:pt x="270" y="319"/>
                    <a:pt x="271" y="317"/>
                  </a:cubicBezTo>
                  <a:cubicBezTo>
                    <a:pt x="272" y="316"/>
                    <a:pt x="273" y="315"/>
                    <a:pt x="274" y="314"/>
                  </a:cubicBezTo>
                  <a:cubicBezTo>
                    <a:pt x="273" y="312"/>
                    <a:pt x="273" y="311"/>
                    <a:pt x="273" y="309"/>
                  </a:cubicBezTo>
                  <a:cubicBezTo>
                    <a:pt x="272" y="305"/>
                    <a:pt x="272" y="301"/>
                    <a:pt x="269" y="298"/>
                  </a:cubicBezTo>
                  <a:cubicBezTo>
                    <a:pt x="268" y="297"/>
                    <a:pt x="268" y="295"/>
                    <a:pt x="269" y="294"/>
                  </a:cubicBezTo>
                  <a:cubicBezTo>
                    <a:pt x="276" y="283"/>
                    <a:pt x="272" y="274"/>
                    <a:pt x="267" y="263"/>
                  </a:cubicBezTo>
                  <a:cubicBezTo>
                    <a:pt x="265" y="260"/>
                    <a:pt x="264" y="258"/>
                    <a:pt x="263" y="255"/>
                  </a:cubicBezTo>
                  <a:cubicBezTo>
                    <a:pt x="260" y="255"/>
                    <a:pt x="256" y="258"/>
                    <a:pt x="251" y="261"/>
                  </a:cubicBezTo>
                  <a:cubicBezTo>
                    <a:pt x="247" y="264"/>
                    <a:pt x="242" y="268"/>
                    <a:pt x="237" y="268"/>
                  </a:cubicBezTo>
                  <a:cubicBezTo>
                    <a:pt x="234" y="268"/>
                    <a:pt x="232" y="267"/>
                    <a:pt x="231" y="266"/>
                  </a:cubicBezTo>
                  <a:cubicBezTo>
                    <a:pt x="226" y="268"/>
                    <a:pt x="222" y="270"/>
                    <a:pt x="218" y="271"/>
                  </a:cubicBezTo>
                  <a:cubicBezTo>
                    <a:pt x="208" y="275"/>
                    <a:pt x="199" y="278"/>
                    <a:pt x="189" y="286"/>
                  </a:cubicBezTo>
                  <a:close/>
                  <a:moveTo>
                    <a:pt x="144" y="206"/>
                  </a:moveTo>
                  <a:cubicBezTo>
                    <a:pt x="148" y="200"/>
                    <a:pt x="151" y="198"/>
                    <a:pt x="153" y="198"/>
                  </a:cubicBezTo>
                  <a:cubicBezTo>
                    <a:pt x="155" y="198"/>
                    <a:pt x="157" y="200"/>
                    <a:pt x="157" y="201"/>
                  </a:cubicBezTo>
                  <a:cubicBezTo>
                    <a:pt x="157" y="201"/>
                    <a:pt x="157" y="201"/>
                    <a:pt x="157" y="201"/>
                  </a:cubicBezTo>
                  <a:cubicBezTo>
                    <a:pt x="158" y="201"/>
                    <a:pt x="160" y="199"/>
                    <a:pt x="164" y="194"/>
                  </a:cubicBezTo>
                  <a:cubicBezTo>
                    <a:pt x="162" y="192"/>
                    <a:pt x="157" y="191"/>
                    <a:pt x="152" y="191"/>
                  </a:cubicBezTo>
                  <a:cubicBezTo>
                    <a:pt x="137" y="191"/>
                    <a:pt x="115" y="198"/>
                    <a:pt x="109" y="204"/>
                  </a:cubicBezTo>
                  <a:cubicBezTo>
                    <a:pt x="109" y="206"/>
                    <a:pt x="108" y="207"/>
                    <a:pt x="107" y="209"/>
                  </a:cubicBezTo>
                  <a:cubicBezTo>
                    <a:pt x="105" y="212"/>
                    <a:pt x="102" y="215"/>
                    <a:pt x="99" y="215"/>
                  </a:cubicBezTo>
                  <a:cubicBezTo>
                    <a:pt x="97" y="215"/>
                    <a:pt x="94" y="214"/>
                    <a:pt x="93" y="209"/>
                  </a:cubicBezTo>
                  <a:cubicBezTo>
                    <a:pt x="91" y="209"/>
                    <a:pt x="90" y="209"/>
                    <a:pt x="90" y="209"/>
                  </a:cubicBezTo>
                  <a:cubicBezTo>
                    <a:pt x="88" y="209"/>
                    <a:pt x="86" y="209"/>
                    <a:pt x="85" y="208"/>
                  </a:cubicBezTo>
                  <a:cubicBezTo>
                    <a:pt x="86" y="243"/>
                    <a:pt x="99" y="278"/>
                    <a:pt x="121" y="306"/>
                  </a:cubicBezTo>
                  <a:cubicBezTo>
                    <a:pt x="122" y="306"/>
                    <a:pt x="124" y="308"/>
                    <a:pt x="130" y="308"/>
                  </a:cubicBezTo>
                  <a:cubicBezTo>
                    <a:pt x="146" y="308"/>
                    <a:pt x="168" y="300"/>
                    <a:pt x="177" y="292"/>
                  </a:cubicBezTo>
                  <a:cubicBezTo>
                    <a:pt x="171" y="293"/>
                    <a:pt x="165" y="290"/>
                    <a:pt x="161" y="287"/>
                  </a:cubicBezTo>
                  <a:cubicBezTo>
                    <a:pt x="158" y="286"/>
                    <a:pt x="156" y="285"/>
                    <a:pt x="155" y="284"/>
                  </a:cubicBezTo>
                  <a:cubicBezTo>
                    <a:pt x="155" y="284"/>
                    <a:pt x="155" y="284"/>
                    <a:pt x="154" y="284"/>
                  </a:cubicBezTo>
                  <a:cubicBezTo>
                    <a:pt x="148" y="284"/>
                    <a:pt x="138" y="295"/>
                    <a:pt x="134" y="299"/>
                  </a:cubicBezTo>
                  <a:cubicBezTo>
                    <a:pt x="132" y="301"/>
                    <a:pt x="130" y="303"/>
                    <a:pt x="123" y="299"/>
                  </a:cubicBezTo>
                  <a:cubicBezTo>
                    <a:pt x="119" y="297"/>
                    <a:pt x="115" y="293"/>
                    <a:pt x="114" y="287"/>
                  </a:cubicBezTo>
                  <a:cubicBezTo>
                    <a:pt x="113" y="282"/>
                    <a:pt x="114" y="276"/>
                    <a:pt x="117" y="272"/>
                  </a:cubicBezTo>
                  <a:cubicBezTo>
                    <a:pt x="117" y="272"/>
                    <a:pt x="118" y="272"/>
                    <a:pt x="118" y="272"/>
                  </a:cubicBezTo>
                  <a:cubicBezTo>
                    <a:pt x="120" y="270"/>
                    <a:pt x="125" y="271"/>
                    <a:pt x="131" y="273"/>
                  </a:cubicBezTo>
                  <a:cubicBezTo>
                    <a:pt x="134" y="273"/>
                    <a:pt x="138" y="274"/>
                    <a:pt x="140" y="274"/>
                  </a:cubicBezTo>
                  <a:cubicBezTo>
                    <a:pt x="140" y="270"/>
                    <a:pt x="140" y="265"/>
                    <a:pt x="139" y="261"/>
                  </a:cubicBezTo>
                  <a:cubicBezTo>
                    <a:pt x="138" y="247"/>
                    <a:pt x="136" y="230"/>
                    <a:pt x="152" y="212"/>
                  </a:cubicBezTo>
                  <a:cubicBezTo>
                    <a:pt x="152" y="212"/>
                    <a:pt x="152" y="212"/>
                    <a:pt x="152" y="212"/>
                  </a:cubicBezTo>
                  <a:cubicBezTo>
                    <a:pt x="151" y="212"/>
                    <a:pt x="151" y="212"/>
                    <a:pt x="150" y="212"/>
                  </a:cubicBezTo>
                  <a:cubicBezTo>
                    <a:pt x="146" y="212"/>
                    <a:pt x="145" y="210"/>
                    <a:pt x="144" y="209"/>
                  </a:cubicBezTo>
                  <a:cubicBezTo>
                    <a:pt x="143" y="208"/>
                    <a:pt x="143" y="207"/>
                    <a:pt x="144" y="206"/>
                  </a:cubicBezTo>
                  <a:close/>
                  <a:moveTo>
                    <a:pt x="120" y="104"/>
                  </a:moveTo>
                  <a:cubicBezTo>
                    <a:pt x="112" y="114"/>
                    <a:pt x="105" y="125"/>
                    <a:pt x="100" y="136"/>
                  </a:cubicBezTo>
                  <a:cubicBezTo>
                    <a:pt x="107" y="135"/>
                    <a:pt x="116" y="138"/>
                    <a:pt x="121" y="144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2" y="146"/>
                    <a:pt x="123" y="145"/>
                    <a:pt x="124" y="145"/>
                  </a:cubicBezTo>
                  <a:cubicBezTo>
                    <a:pt x="125" y="144"/>
                    <a:pt x="126" y="143"/>
                    <a:pt x="128" y="143"/>
                  </a:cubicBezTo>
                  <a:cubicBezTo>
                    <a:pt x="128" y="143"/>
                    <a:pt x="129" y="143"/>
                    <a:pt x="130" y="143"/>
                  </a:cubicBezTo>
                  <a:cubicBezTo>
                    <a:pt x="130" y="144"/>
                    <a:pt x="130" y="144"/>
                    <a:pt x="131" y="144"/>
                  </a:cubicBezTo>
                  <a:cubicBezTo>
                    <a:pt x="132" y="147"/>
                    <a:pt x="131" y="149"/>
                    <a:pt x="131" y="150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9" y="156"/>
                    <a:pt x="147" y="155"/>
                    <a:pt x="155" y="148"/>
                  </a:cubicBezTo>
                  <a:cubicBezTo>
                    <a:pt x="150" y="142"/>
                    <a:pt x="150" y="137"/>
                    <a:pt x="150" y="131"/>
                  </a:cubicBezTo>
                  <a:cubicBezTo>
                    <a:pt x="150" y="129"/>
                    <a:pt x="150" y="126"/>
                    <a:pt x="149" y="124"/>
                  </a:cubicBezTo>
                  <a:cubicBezTo>
                    <a:pt x="149" y="120"/>
                    <a:pt x="150" y="118"/>
                    <a:pt x="152" y="117"/>
                  </a:cubicBezTo>
                  <a:cubicBezTo>
                    <a:pt x="153" y="115"/>
                    <a:pt x="154" y="114"/>
                    <a:pt x="154" y="111"/>
                  </a:cubicBezTo>
                  <a:cubicBezTo>
                    <a:pt x="153" y="110"/>
                    <a:pt x="152" y="110"/>
                    <a:pt x="151" y="110"/>
                  </a:cubicBezTo>
                  <a:cubicBezTo>
                    <a:pt x="147" y="110"/>
                    <a:pt x="141" y="110"/>
                    <a:pt x="137" y="105"/>
                  </a:cubicBezTo>
                  <a:cubicBezTo>
                    <a:pt x="136" y="102"/>
                    <a:pt x="135" y="102"/>
                    <a:pt x="135" y="102"/>
                  </a:cubicBezTo>
                  <a:cubicBezTo>
                    <a:pt x="134" y="102"/>
                    <a:pt x="132" y="103"/>
                    <a:pt x="129" y="105"/>
                  </a:cubicBezTo>
                  <a:cubicBezTo>
                    <a:pt x="127" y="106"/>
                    <a:pt x="127" y="106"/>
                    <a:pt x="127" y="106"/>
                  </a:cubicBezTo>
                  <a:cubicBezTo>
                    <a:pt x="126" y="107"/>
                    <a:pt x="125" y="107"/>
                    <a:pt x="124" y="106"/>
                  </a:cubicBezTo>
                  <a:cubicBezTo>
                    <a:pt x="123" y="106"/>
                    <a:pt x="122" y="105"/>
                    <a:pt x="121" y="104"/>
                  </a:cubicBezTo>
                  <a:cubicBezTo>
                    <a:pt x="121" y="104"/>
                    <a:pt x="121" y="104"/>
                    <a:pt x="120" y="104"/>
                  </a:cubicBezTo>
                  <a:close/>
                  <a:moveTo>
                    <a:pt x="417" y="354"/>
                  </a:moveTo>
                  <a:cubicBezTo>
                    <a:pt x="410" y="348"/>
                    <a:pt x="400" y="348"/>
                    <a:pt x="394" y="354"/>
                  </a:cubicBezTo>
                  <a:cubicBezTo>
                    <a:pt x="363" y="384"/>
                    <a:pt x="324" y="405"/>
                    <a:pt x="281" y="413"/>
                  </a:cubicBezTo>
                  <a:cubicBezTo>
                    <a:pt x="263" y="416"/>
                    <a:pt x="245" y="417"/>
                    <a:pt x="226" y="415"/>
                  </a:cubicBezTo>
                  <a:cubicBezTo>
                    <a:pt x="129" y="406"/>
                    <a:pt x="53" y="333"/>
                    <a:pt x="37" y="241"/>
                  </a:cubicBezTo>
                  <a:cubicBezTo>
                    <a:pt x="33" y="224"/>
                    <a:pt x="32" y="205"/>
                    <a:pt x="34" y="186"/>
                  </a:cubicBezTo>
                  <a:cubicBezTo>
                    <a:pt x="40" y="121"/>
                    <a:pt x="74" y="66"/>
                    <a:pt x="123" y="32"/>
                  </a:cubicBezTo>
                  <a:cubicBezTo>
                    <a:pt x="131" y="27"/>
                    <a:pt x="132" y="17"/>
                    <a:pt x="127" y="9"/>
                  </a:cubicBezTo>
                  <a:cubicBezTo>
                    <a:pt x="122" y="2"/>
                    <a:pt x="112" y="0"/>
                    <a:pt x="105" y="5"/>
                  </a:cubicBezTo>
                  <a:cubicBezTo>
                    <a:pt x="48" y="45"/>
                    <a:pt x="8" y="109"/>
                    <a:pt x="2" y="183"/>
                  </a:cubicBezTo>
                  <a:cubicBezTo>
                    <a:pt x="0" y="205"/>
                    <a:pt x="1" y="226"/>
                    <a:pt x="5" y="247"/>
                  </a:cubicBezTo>
                  <a:cubicBezTo>
                    <a:pt x="23" y="353"/>
                    <a:pt x="111" y="437"/>
                    <a:pt x="223" y="447"/>
                  </a:cubicBezTo>
                  <a:cubicBezTo>
                    <a:pt x="245" y="449"/>
                    <a:pt x="266" y="448"/>
                    <a:pt x="287" y="444"/>
                  </a:cubicBezTo>
                  <a:cubicBezTo>
                    <a:pt x="337" y="436"/>
                    <a:pt x="382" y="412"/>
                    <a:pt x="416" y="377"/>
                  </a:cubicBezTo>
                  <a:cubicBezTo>
                    <a:pt x="423" y="371"/>
                    <a:pt x="423" y="360"/>
                    <a:pt x="417" y="3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21"/>
            <p:cNvSpPr>
              <a:spLocks noEditPoints="1"/>
            </p:cNvSpPr>
            <p:nvPr/>
          </p:nvSpPr>
          <p:spPr bwMode="auto">
            <a:xfrm>
              <a:off x="1480128" y="658093"/>
              <a:ext cx="398462" cy="609600"/>
            </a:xfrm>
            <a:custGeom>
              <a:avLst/>
              <a:gdLst>
                <a:gd name="T0" fmla="*/ 129 w 336"/>
                <a:gd name="T1" fmla="*/ 22 h 513"/>
                <a:gd name="T2" fmla="*/ 135 w 336"/>
                <a:gd name="T3" fmla="*/ 10 h 513"/>
                <a:gd name="T4" fmla="*/ 163 w 336"/>
                <a:gd name="T5" fmla="*/ 2 h 513"/>
                <a:gd name="T6" fmla="*/ 175 w 336"/>
                <a:gd name="T7" fmla="*/ 8 h 513"/>
                <a:gd name="T8" fmla="*/ 177 w 336"/>
                <a:gd name="T9" fmla="*/ 13 h 513"/>
                <a:gd name="T10" fmla="*/ 171 w 336"/>
                <a:gd name="T11" fmla="*/ 25 h 513"/>
                <a:gd name="T12" fmla="*/ 142 w 336"/>
                <a:gd name="T13" fmla="*/ 34 h 513"/>
                <a:gd name="T14" fmla="*/ 131 w 336"/>
                <a:gd name="T15" fmla="*/ 28 h 513"/>
                <a:gd name="T16" fmla="*/ 129 w 336"/>
                <a:gd name="T17" fmla="*/ 22 h 513"/>
                <a:gd name="T18" fmla="*/ 209 w 336"/>
                <a:gd name="T19" fmla="*/ 287 h 513"/>
                <a:gd name="T20" fmla="*/ 198 w 336"/>
                <a:gd name="T21" fmla="*/ 303 h 513"/>
                <a:gd name="T22" fmla="*/ 216 w 336"/>
                <a:gd name="T23" fmla="*/ 310 h 513"/>
                <a:gd name="T24" fmla="*/ 266 w 336"/>
                <a:gd name="T25" fmla="*/ 294 h 513"/>
                <a:gd name="T26" fmla="*/ 278 w 336"/>
                <a:gd name="T27" fmla="*/ 278 h 513"/>
                <a:gd name="T28" fmla="*/ 259 w 336"/>
                <a:gd name="T29" fmla="*/ 272 h 513"/>
                <a:gd name="T30" fmla="*/ 209 w 336"/>
                <a:gd name="T31" fmla="*/ 287 h 513"/>
                <a:gd name="T32" fmla="*/ 336 w 336"/>
                <a:gd name="T33" fmla="*/ 366 h 513"/>
                <a:gd name="T34" fmla="*/ 336 w 336"/>
                <a:gd name="T35" fmla="*/ 376 h 513"/>
                <a:gd name="T36" fmla="*/ 328 w 336"/>
                <a:gd name="T37" fmla="*/ 385 h 513"/>
                <a:gd name="T38" fmla="*/ 312 w 336"/>
                <a:gd name="T39" fmla="*/ 385 h 513"/>
                <a:gd name="T40" fmla="*/ 228 w 336"/>
                <a:gd name="T41" fmla="*/ 451 h 513"/>
                <a:gd name="T42" fmla="*/ 295 w 336"/>
                <a:gd name="T43" fmla="*/ 497 h 513"/>
                <a:gd name="T44" fmla="*/ 280 w 336"/>
                <a:gd name="T45" fmla="*/ 513 h 513"/>
                <a:gd name="T46" fmla="*/ 63 w 336"/>
                <a:gd name="T47" fmla="*/ 513 h 513"/>
                <a:gd name="T48" fmla="*/ 48 w 336"/>
                <a:gd name="T49" fmla="*/ 497 h 513"/>
                <a:gd name="T50" fmla="*/ 105 w 336"/>
                <a:gd name="T51" fmla="*/ 454 h 513"/>
                <a:gd name="T52" fmla="*/ 0 w 336"/>
                <a:gd name="T53" fmla="*/ 292 h 513"/>
                <a:gd name="T54" fmla="*/ 142 w 336"/>
                <a:gd name="T55" fmla="*/ 124 h 513"/>
                <a:gd name="T56" fmla="*/ 125 w 336"/>
                <a:gd name="T57" fmla="*/ 68 h 513"/>
                <a:gd name="T58" fmla="*/ 136 w 336"/>
                <a:gd name="T59" fmla="*/ 49 h 513"/>
                <a:gd name="T60" fmla="*/ 186 w 336"/>
                <a:gd name="T61" fmla="*/ 33 h 513"/>
                <a:gd name="T62" fmla="*/ 206 w 336"/>
                <a:gd name="T63" fmla="*/ 43 h 513"/>
                <a:gd name="T64" fmla="*/ 266 w 336"/>
                <a:gd name="T65" fmla="*/ 235 h 513"/>
                <a:gd name="T66" fmla="*/ 255 w 336"/>
                <a:gd name="T67" fmla="*/ 255 h 513"/>
                <a:gd name="T68" fmla="*/ 205 w 336"/>
                <a:gd name="T69" fmla="*/ 271 h 513"/>
                <a:gd name="T70" fmla="*/ 185 w 336"/>
                <a:gd name="T71" fmla="*/ 260 h 513"/>
                <a:gd name="T72" fmla="*/ 161 w 336"/>
                <a:gd name="T73" fmla="*/ 182 h 513"/>
                <a:gd name="T74" fmla="*/ 62 w 336"/>
                <a:gd name="T75" fmla="*/ 286 h 513"/>
                <a:gd name="T76" fmla="*/ 154 w 336"/>
                <a:gd name="T77" fmla="*/ 400 h 513"/>
                <a:gd name="T78" fmla="*/ 204 w 336"/>
                <a:gd name="T79" fmla="*/ 385 h 513"/>
                <a:gd name="T80" fmla="*/ 187 w 336"/>
                <a:gd name="T81" fmla="*/ 385 h 513"/>
                <a:gd name="T82" fmla="*/ 178 w 336"/>
                <a:gd name="T83" fmla="*/ 376 h 513"/>
                <a:gd name="T84" fmla="*/ 178 w 336"/>
                <a:gd name="T85" fmla="*/ 366 h 513"/>
                <a:gd name="T86" fmla="*/ 187 w 336"/>
                <a:gd name="T87" fmla="*/ 357 h 513"/>
                <a:gd name="T88" fmla="*/ 328 w 336"/>
                <a:gd name="T89" fmla="*/ 357 h 513"/>
                <a:gd name="T90" fmla="*/ 336 w 336"/>
                <a:gd name="T91" fmla="*/ 366 h 513"/>
                <a:gd name="T92" fmla="*/ 183 w 336"/>
                <a:gd name="T93" fmla="*/ 95 h 513"/>
                <a:gd name="T94" fmla="*/ 214 w 336"/>
                <a:gd name="T95" fmla="*/ 200 h 513"/>
                <a:gd name="T96" fmla="*/ 220 w 336"/>
                <a:gd name="T97" fmla="*/ 206 h 513"/>
                <a:gd name="T98" fmla="*/ 224 w 336"/>
                <a:gd name="T99" fmla="*/ 206 h 513"/>
                <a:gd name="T100" fmla="*/ 229 w 336"/>
                <a:gd name="T101" fmla="*/ 196 h 513"/>
                <a:gd name="T102" fmla="*/ 198 w 336"/>
                <a:gd name="T103" fmla="*/ 91 h 513"/>
                <a:gd name="T104" fmla="*/ 188 w 336"/>
                <a:gd name="T105" fmla="*/ 86 h 513"/>
                <a:gd name="T106" fmla="*/ 183 w 336"/>
                <a:gd name="T107" fmla="*/ 95 h 513"/>
                <a:gd name="T108" fmla="*/ 184 w 336"/>
                <a:gd name="T109" fmla="*/ 441 h 513"/>
                <a:gd name="T110" fmla="*/ 151 w 336"/>
                <a:gd name="T111" fmla="*/ 441 h 513"/>
                <a:gd name="T112" fmla="*/ 151 w 336"/>
                <a:gd name="T113" fmla="*/ 474 h 513"/>
                <a:gd name="T114" fmla="*/ 184 w 336"/>
                <a:gd name="T115" fmla="*/ 474 h 513"/>
                <a:gd name="T116" fmla="*/ 184 w 336"/>
                <a:gd name="T117" fmla="*/ 441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6" h="513">
                  <a:moveTo>
                    <a:pt x="129" y="22"/>
                  </a:moveTo>
                  <a:cubicBezTo>
                    <a:pt x="127" y="17"/>
                    <a:pt x="130" y="12"/>
                    <a:pt x="135" y="10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0"/>
                    <a:pt x="173" y="3"/>
                    <a:pt x="175" y="8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8" y="18"/>
                    <a:pt x="176" y="23"/>
                    <a:pt x="171" y="25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138" y="35"/>
                    <a:pt x="132" y="33"/>
                    <a:pt x="131" y="28"/>
                  </a:cubicBezTo>
                  <a:lnTo>
                    <a:pt x="129" y="22"/>
                  </a:lnTo>
                  <a:close/>
                  <a:moveTo>
                    <a:pt x="209" y="287"/>
                  </a:moveTo>
                  <a:cubicBezTo>
                    <a:pt x="201" y="290"/>
                    <a:pt x="196" y="297"/>
                    <a:pt x="198" y="303"/>
                  </a:cubicBezTo>
                  <a:cubicBezTo>
                    <a:pt x="199" y="309"/>
                    <a:pt x="208" y="312"/>
                    <a:pt x="216" y="310"/>
                  </a:cubicBezTo>
                  <a:cubicBezTo>
                    <a:pt x="266" y="294"/>
                    <a:pt x="266" y="294"/>
                    <a:pt x="266" y="294"/>
                  </a:cubicBezTo>
                  <a:cubicBezTo>
                    <a:pt x="275" y="292"/>
                    <a:pt x="280" y="284"/>
                    <a:pt x="278" y="278"/>
                  </a:cubicBezTo>
                  <a:cubicBezTo>
                    <a:pt x="276" y="272"/>
                    <a:pt x="268" y="269"/>
                    <a:pt x="259" y="272"/>
                  </a:cubicBezTo>
                  <a:lnTo>
                    <a:pt x="209" y="287"/>
                  </a:lnTo>
                  <a:close/>
                  <a:moveTo>
                    <a:pt x="336" y="366"/>
                  </a:moveTo>
                  <a:cubicBezTo>
                    <a:pt x="336" y="376"/>
                    <a:pt x="336" y="376"/>
                    <a:pt x="336" y="376"/>
                  </a:cubicBezTo>
                  <a:cubicBezTo>
                    <a:pt x="336" y="381"/>
                    <a:pt x="333" y="385"/>
                    <a:pt x="328" y="385"/>
                  </a:cubicBezTo>
                  <a:cubicBezTo>
                    <a:pt x="312" y="385"/>
                    <a:pt x="312" y="385"/>
                    <a:pt x="312" y="385"/>
                  </a:cubicBezTo>
                  <a:cubicBezTo>
                    <a:pt x="294" y="409"/>
                    <a:pt x="259" y="436"/>
                    <a:pt x="228" y="451"/>
                  </a:cubicBezTo>
                  <a:cubicBezTo>
                    <a:pt x="263" y="460"/>
                    <a:pt x="295" y="483"/>
                    <a:pt x="295" y="497"/>
                  </a:cubicBezTo>
                  <a:cubicBezTo>
                    <a:pt x="295" y="507"/>
                    <a:pt x="286" y="513"/>
                    <a:pt x="280" y="513"/>
                  </a:cubicBezTo>
                  <a:cubicBezTo>
                    <a:pt x="63" y="513"/>
                    <a:pt x="63" y="513"/>
                    <a:pt x="63" y="513"/>
                  </a:cubicBezTo>
                  <a:cubicBezTo>
                    <a:pt x="54" y="513"/>
                    <a:pt x="48" y="506"/>
                    <a:pt x="48" y="497"/>
                  </a:cubicBezTo>
                  <a:cubicBezTo>
                    <a:pt x="48" y="483"/>
                    <a:pt x="73" y="466"/>
                    <a:pt x="105" y="454"/>
                  </a:cubicBezTo>
                  <a:cubicBezTo>
                    <a:pt x="25" y="409"/>
                    <a:pt x="0" y="361"/>
                    <a:pt x="0" y="292"/>
                  </a:cubicBezTo>
                  <a:cubicBezTo>
                    <a:pt x="0" y="217"/>
                    <a:pt x="52" y="148"/>
                    <a:pt x="142" y="124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3" y="60"/>
                    <a:pt x="127" y="51"/>
                    <a:pt x="136" y="49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94" y="30"/>
                    <a:pt x="203" y="35"/>
                    <a:pt x="206" y="43"/>
                  </a:cubicBezTo>
                  <a:cubicBezTo>
                    <a:pt x="266" y="235"/>
                    <a:pt x="266" y="235"/>
                    <a:pt x="266" y="235"/>
                  </a:cubicBezTo>
                  <a:cubicBezTo>
                    <a:pt x="268" y="244"/>
                    <a:pt x="264" y="253"/>
                    <a:pt x="255" y="255"/>
                  </a:cubicBezTo>
                  <a:cubicBezTo>
                    <a:pt x="205" y="271"/>
                    <a:pt x="205" y="271"/>
                    <a:pt x="205" y="271"/>
                  </a:cubicBezTo>
                  <a:cubicBezTo>
                    <a:pt x="197" y="273"/>
                    <a:pt x="188" y="269"/>
                    <a:pt x="185" y="260"/>
                  </a:cubicBezTo>
                  <a:cubicBezTo>
                    <a:pt x="161" y="182"/>
                    <a:pt x="161" y="182"/>
                    <a:pt x="161" y="182"/>
                  </a:cubicBezTo>
                  <a:cubicBezTo>
                    <a:pt x="116" y="187"/>
                    <a:pt x="62" y="230"/>
                    <a:pt x="62" y="286"/>
                  </a:cubicBezTo>
                  <a:cubicBezTo>
                    <a:pt x="62" y="345"/>
                    <a:pt x="106" y="400"/>
                    <a:pt x="154" y="400"/>
                  </a:cubicBezTo>
                  <a:cubicBezTo>
                    <a:pt x="176" y="400"/>
                    <a:pt x="193" y="394"/>
                    <a:pt x="204" y="385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2" y="385"/>
                    <a:pt x="178" y="381"/>
                    <a:pt x="178" y="376"/>
                  </a:cubicBezTo>
                  <a:cubicBezTo>
                    <a:pt x="178" y="366"/>
                    <a:pt x="178" y="366"/>
                    <a:pt x="178" y="366"/>
                  </a:cubicBezTo>
                  <a:cubicBezTo>
                    <a:pt x="178" y="361"/>
                    <a:pt x="182" y="357"/>
                    <a:pt x="187" y="357"/>
                  </a:cubicBezTo>
                  <a:cubicBezTo>
                    <a:pt x="328" y="357"/>
                    <a:pt x="328" y="357"/>
                    <a:pt x="328" y="357"/>
                  </a:cubicBezTo>
                  <a:cubicBezTo>
                    <a:pt x="333" y="357"/>
                    <a:pt x="336" y="361"/>
                    <a:pt x="336" y="366"/>
                  </a:cubicBezTo>
                  <a:close/>
                  <a:moveTo>
                    <a:pt x="183" y="95"/>
                  </a:moveTo>
                  <a:cubicBezTo>
                    <a:pt x="214" y="200"/>
                    <a:pt x="214" y="200"/>
                    <a:pt x="214" y="200"/>
                  </a:cubicBezTo>
                  <a:cubicBezTo>
                    <a:pt x="215" y="203"/>
                    <a:pt x="217" y="205"/>
                    <a:pt x="220" y="206"/>
                  </a:cubicBezTo>
                  <a:cubicBezTo>
                    <a:pt x="221" y="206"/>
                    <a:pt x="223" y="206"/>
                    <a:pt x="224" y="206"/>
                  </a:cubicBezTo>
                  <a:cubicBezTo>
                    <a:pt x="228" y="204"/>
                    <a:pt x="231" y="200"/>
                    <a:pt x="229" y="196"/>
                  </a:cubicBezTo>
                  <a:cubicBezTo>
                    <a:pt x="198" y="91"/>
                    <a:pt x="198" y="91"/>
                    <a:pt x="198" y="91"/>
                  </a:cubicBezTo>
                  <a:cubicBezTo>
                    <a:pt x="197" y="87"/>
                    <a:pt x="192" y="84"/>
                    <a:pt x="188" y="86"/>
                  </a:cubicBezTo>
                  <a:cubicBezTo>
                    <a:pt x="184" y="87"/>
                    <a:pt x="182" y="91"/>
                    <a:pt x="183" y="95"/>
                  </a:cubicBezTo>
                  <a:close/>
                  <a:moveTo>
                    <a:pt x="184" y="441"/>
                  </a:moveTo>
                  <a:cubicBezTo>
                    <a:pt x="175" y="432"/>
                    <a:pt x="160" y="432"/>
                    <a:pt x="151" y="441"/>
                  </a:cubicBezTo>
                  <a:cubicBezTo>
                    <a:pt x="142" y="450"/>
                    <a:pt x="142" y="465"/>
                    <a:pt x="151" y="474"/>
                  </a:cubicBezTo>
                  <a:cubicBezTo>
                    <a:pt x="160" y="483"/>
                    <a:pt x="175" y="483"/>
                    <a:pt x="184" y="474"/>
                  </a:cubicBezTo>
                  <a:cubicBezTo>
                    <a:pt x="193" y="465"/>
                    <a:pt x="193" y="450"/>
                    <a:pt x="184" y="4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22"/>
            <p:cNvSpPr>
              <a:spLocks noEditPoints="1"/>
            </p:cNvSpPr>
            <p:nvPr/>
          </p:nvSpPr>
          <p:spPr bwMode="auto">
            <a:xfrm>
              <a:off x="1394403" y="1802680"/>
              <a:ext cx="579437" cy="571500"/>
            </a:xfrm>
            <a:custGeom>
              <a:avLst/>
              <a:gdLst>
                <a:gd name="T0" fmla="*/ 284 w 488"/>
                <a:gd name="T1" fmla="*/ 205 h 481"/>
                <a:gd name="T2" fmla="*/ 215 w 488"/>
                <a:gd name="T3" fmla="*/ 176 h 481"/>
                <a:gd name="T4" fmla="*/ 166 w 488"/>
                <a:gd name="T5" fmla="*/ 195 h 481"/>
                <a:gd name="T6" fmla="*/ 27 w 488"/>
                <a:gd name="T7" fmla="*/ 269 h 481"/>
                <a:gd name="T8" fmla="*/ 26 w 488"/>
                <a:gd name="T9" fmla="*/ 269 h 481"/>
                <a:gd name="T10" fmla="*/ 15 w 488"/>
                <a:gd name="T11" fmla="*/ 300 h 481"/>
                <a:gd name="T12" fmla="*/ 189 w 488"/>
                <a:gd name="T13" fmla="*/ 474 h 481"/>
                <a:gd name="T14" fmla="*/ 205 w 488"/>
                <a:gd name="T15" fmla="*/ 481 h 481"/>
                <a:gd name="T16" fmla="*/ 220 w 488"/>
                <a:gd name="T17" fmla="*/ 462 h 481"/>
                <a:gd name="T18" fmla="*/ 294 w 488"/>
                <a:gd name="T19" fmla="*/ 323 h 481"/>
                <a:gd name="T20" fmla="*/ 284 w 488"/>
                <a:gd name="T21" fmla="*/ 205 h 481"/>
                <a:gd name="T22" fmla="*/ 235 w 488"/>
                <a:gd name="T23" fmla="*/ 213 h 481"/>
                <a:gd name="T24" fmla="*/ 224 w 488"/>
                <a:gd name="T25" fmla="*/ 219 h 481"/>
                <a:gd name="T26" fmla="*/ 189 w 488"/>
                <a:gd name="T27" fmla="*/ 233 h 481"/>
                <a:gd name="T28" fmla="*/ 63 w 488"/>
                <a:gd name="T29" fmla="*/ 306 h 481"/>
                <a:gd name="T30" fmla="*/ 61 w 488"/>
                <a:gd name="T31" fmla="*/ 306 h 481"/>
                <a:gd name="T32" fmla="*/ 52 w 488"/>
                <a:gd name="T33" fmla="*/ 299 h 481"/>
                <a:gd name="T34" fmla="*/ 58 w 488"/>
                <a:gd name="T35" fmla="*/ 288 h 481"/>
                <a:gd name="T36" fmla="*/ 176 w 488"/>
                <a:gd name="T37" fmla="*/ 220 h 481"/>
                <a:gd name="T38" fmla="*/ 229 w 488"/>
                <a:gd name="T39" fmla="*/ 202 h 481"/>
                <a:gd name="T40" fmla="*/ 235 w 488"/>
                <a:gd name="T41" fmla="*/ 213 h 481"/>
                <a:gd name="T42" fmla="*/ 467 w 488"/>
                <a:gd name="T43" fmla="*/ 97 h 481"/>
                <a:gd name="T44" fmla="*/ 317 w 488"/>
                <a:gd name="T45" fmla="*/ 220 h 481"/>
                <a:gd name="T46" fmla="*/ 314 w 488"/>
                <a:gd name="T47" fmla="*/ 224 h 481"/>
                <a:gd name="T48" fmla="*/ 294 w 488"/>
                <a:gd name="T49" fmla="*/ 196 h 481"/>
                <a:gd name="T50" fmla="*/ 265 w 488"/>
                <a:gd name="T51" fmla="*/ 175 h 481"/>
                <a:gd name="T52" fmla="*/ 269 w 488"/>
                <a:gd name="T53" fmla="*/ 172 h 481"/>
                <a:gd name="T54" fmla="*/ 392 w 488"/>
                <a:gd name="T55" fmla="*/ 22 h 481"/>
                <a:gd name="T56" fmla="*/ 464 w 488"/>
                <a:gd name="T57" fmla="*/ 25 h 481"/>
                <a:gd name="T58" fmla="*/ 467 w 488"/>
                <a:gd name="T59" fmla="*/ 97 h 481"/>
                <a:gd name="T60" fmla="*/ 164 w 488"/>
                <a:gd name="T61" fmla="*/ 471 h 481"/>
                <a:gd name="T62" fmla="*/ 107 w 488"/>
                <a:gd name="T63" fmla="*/ 457 h 481"/>
                <a:gd name="T64" fmla="*/ 94 w 488"/>
                <a:gd name="T65" fmla="*/ 400 h 481"/>
                <a:gd name="T66" fmla="*/ 157 w 488"/>
                <a:gd name="T67" fmla="*/ 464 h 481"/>
                <a:gd name="T68" fmla="*/ 164 w 488"/>
                <a:gd name="T69" fmla="*/ 47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8" h="481">
                  <a:moveTo>
                    <a:pt x="284" y="205"/>
                  </a:moveTo>
                  <a:cubicBezTo>
                    <a:pt x="264" y="186"/>
                    <a:pt x="239" y="176"/>
                    <a:pt x="215" y="176"/>
                  </a:cubicBezTo>
                  <a:cubicBezTo>
                    <a:pt x="196" y="176"/>
                    <a:pt x="179" y="182"/>
                    <a:pt x="166" y="195"/>
                  </a:cubicBezTo>
                  <a:cubicBezTo>
                    <a:pt x="137" y="224"/>
                    <a:pt x="80" y="265"/>
                    <a:pt x="27" y="269"/>
                  </a:cubicBezTo>
                  <a:cubicBezTo>
                    <a:pt x="27" y="269"/>
                    <a:pt x="26" y="269"/>
                    <a:pt x="26" y="269"/>
                  </a:cubicBezTo>
                  <a:cubicBezTo>
                    <a:pt x="13" y="269"/>
                    <a:pt x="0" y="281"/>
                    <a:pt x="15" y="300"/>
                  </a:cubicBezTo>
                  <a:cubicBezTo>
                    <a:pt x="20" y="307"/>
                    <a:pt x="182" y="469"/>
                    <a:pt x="189" y="474"/>
                  </a:cubicBezTo>
                  <a:cubicBezTo>
                    <a:pt x="195" y="479"/>
                    <a:pt x="200" y="481"/>
                    <a:pt x="205" y="481"/>
                  </a:cubicBezTo>
                  <a:cubicBezTo>
                    <a:pt x="215" y="481"/>
                    <a:pt x="220" y="471"/>
                    <a:pt x="220" y="462"/>
                  </a:cubicBezTo>
                  <a:cubicBezTo>
                    <a:pt x="224" y="409"/>
                    <a:pt x="265" y="352"/>
                    <a:pt x="294" y="323"/>
                  </a:cubicBezTo>
                  <a:cubicBezTo>
                    <a:pt x="323" y="294"/>
                    <a:pt x="318" y="241"/>
                    <a:pt x="284" y="205"/>
                  </a:cubicBezTo>
                  <a:close/>
                  <a:moveTo>
                    <a:pt x="235" y="213"/>
                  </a:moveTo>
                  <a:cubicBezTo>
                    <a:pt x="234" y="218"/>
                    <a:pt x="228" y="221"/>
                    <a:pt x="224" y="219"/>
                  </a:cubicBezTo>
                  <a:cubicBezTo>
                    <a:pt x="213" y="216"/>
                    <a:pt x="202" y="220"/>
                    <a:pt x="189" y="233"/>
                  </a:cubicBezTo>
                  <a:cubicBezTo>
                    <a:pt x="157" y="265"/>
                    <a:pt x="109" y="293"/>
                    <a:pt x="63" y="306"/>
                  </a:cubicBezTo>
                  <a:cubicBezTo>
                    <a:pt x="62" y="306"/>
                    <a:pt x="61" y="306"/>
                    <a:pt x="61" y="306"/>
                  </a:cubicBezTo>
                  <a:cubicBezTo>
                    <a:pt x="57" y="306"/>
                    <a:pt x="53" y="303"/>
                    <a:pt x="52" y="299"/>
                  </a:cubicBezTo>
                  <a:cubicBezTo>
                    <a:pt x="50" y="294"/>
                    <a:pt x="53" y="289"/>
                    <a:pt x="58" y="288"/>
                  </a:cubicBezTo>
                  <a:cubicBezTo>
                    <a:pt x="101" y="276"/>
                    <a:pt x="146" y="250"/>
                    <a:pt x="176" y="220"/>
                  </a:cubicBezTo>
                  <a:cubicBezTo>
                    <a:pt x="182" y="213"/>
                    <a:pt x="203" y="193"/>
                    <a:pt x="229" y="202"/>
                  </a:cubicBezTo>
                  <a:cubicBezTo>
                    <a:pt x="234" y="203"/>
                    <a:pt x="237" y="209"/>
                    <a:pt x="235" y="213"/>
                  </a:cubicBezTo>
                  <a:close/>
                  <a:moveTo>
                    <a:pt x="467" y="97"/>
                  </a:moveTo>
                  <a:cubicBezTo>
                    <a:pt x="413" y="151"/>
                    <a:pt x="360" y="147"/>
                    <a:pt x="317" y="220"/>
                  </a:cubicBezTo>
                  <a:cubicBezTo>
                    <a:pt x="316" y="221"/>
                    <a:pt x="315" y="223"/>
                    <a:pt x="314" y="224"/>
                  </a:cubicBezTo>
                  <a:cubicBezTo>
                    <a:pt x="309" y="214"/>
                    <a:pt x="302" y="204"/>
                    <a:pt x="294" y="196"/>
                  </a:cubicBezTo>
                  <a:cubicBezTo>
                    <a:pt x="285" y="187"/>
                    <a:pt x="275" y="180"/>
                    <a:pt x="265" y="175"/>
                  </a:cubicBezTo>
                  <a:cubicBezTo>
                    <a:pt x="266" y="174"/>
                    <a:pt x="268" y="173"/>
                    <a:pt x="269" y="172"/>
                  </a:cubicBezTo>
                  <a:cubicBezTo>
                    <a:pt x="343" y="130"/>
                    <a:pt x="338" y="76"/>
                    <a:pt x="392" y="22"/>
                  </a:cubicBezTo>
                  <a:cubicBezTo>
                    <a:pt x="414" y="0"/>
                    <a:pt x="443" y="4"/>
                    <a:pt x="464" y="25"/>
                  </a:cubicBezTo>
                  <a:cubicBezTo>
                    <a:pt x="485" y="46"/>
                    <a:pt x="488" y="76"/>
                    <a:pt x="467" y="97"/>
                  </a:cubicBezTo>
                  <a:close/>
                  <a:moveTo>
                    <a:pt x="164" y="471"/>
                  </a:moveTo>
                  <a:cubicBezTo>
                    <a:pt x="146" y="478"/>
                    <a:pt x="124" y="473"/>
                    <a:pt x="107" y="457"/>
                  </a:cubicBezTo>
                  <a:cubicBezTo>
                    <a:pt x="91" y="440"/>
                    <a:pt x="86" y="417"/>
                    <a:pt x="94" y="400"/>
                  </a:cubicBezTo>
                  <a:cubicBezTo>
                    <a:pt x="112" y="418"/>
                    <a:pt x="136" y="443"/>
                    <a:pt x="157" y="464"/>
                  </a:cubicBezTo>
                  <a:cubicBezTo>
                    <a:pt x="159" y="466"/>
                    <a:pt x="161" y="468"/>
                    <a:pt x="164" y="4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23"/>
            <p:cNvSpPr>
              <a:spLocks noEditPoints="1"/>
            </p:cNvSpPr>
            <p:nvPr/>
          </p:nvSpPr>
          <p:spPr bwMode="auto">
            <a:xfrm>
              <a:off x="335541" y="1804268"/>
              <a:ext cx="642937" cy="601663"/>
            </a:xfrm>
            <a:custGeom>
              <a:avLst/>
              <a:gdLst>
                <a:gd name="T0" fmla="*/ 530 w 542"/>
                <a:gd name="T1" fmla="*/ 256 h 507"/>
                <a:gd name="T2" fmla="*/ 259 w 542"/>
                <a:gd name="T3" fmla="*/ 40 h 507"/>
                <a:gd name="T4" fmla="*/ 213 w 542"/>
                <a:gd name="T5" fmla="*/ 157 h 507"/>
                <a:gd name="T6" fmla="*/ 269 w 542"/>
                <a:gd name="T7" fmla="*/ 259 h 507"/>
                <a:gd name="T8" fmla="*/ 269 w 542"/>
                <a:gd name="T9" fmla="*/ 261 h 507"/>
                <a:gd name="T10" fmla="*/ 288 w 542"/>
                <a:gd name="T11" fmla="*/ 261 h 507"/>
                <a:gd name="T12" fmla="*/ 361 w 542"/>
                <a:gd name="T13" fmla="*/ 347 h 507"/>
                <a:gd name="T14" fmla="*/ 369 w 542"/>
                <a:gd name="T15" fmla="*/ 391 h 507"/>
                <a:gd name="T16" fmla="*/ 363 w 542"/>
                <a:gd name="T17" fmla="*/ 420 h 507"/>
                <a:gd name="T18" fmla="*/ 344 w 542"/>
                <a:gd name="T19" fmla="*/ 428 h 507"/>
                <a:gd name="T20" fmla="*/ 308 w 542"/>
                <a:gd name="T21" fmla="*/ 416 h 507"/>
                <a:gd name="T22" fmla="*/ 274 w 542"/>
                <a:gd name="T23" fmla="*/ 402 h 507"/>
                <a:gd name="T24" fmla="*/ 216 w 542"/>
                <a:gd name="T25" fmla="*/ 339 h 507"/>
                <a:gd name="T26" fmla="*/ 214 w 542"/>
                <a:gd name="T27" fmla="*/ 313 h 507"/>
                <a:gd name="T28" fmla="*/ 205 w 542"/>
                <a:gd name="T29" fmla="*/ 310 h 507"/>
                <a:gd name="T30" fmla="*/ 119 w 542"/>
                <a:gd name="T31" fmla="*/ 232 h 507"/>
                <a:gd name="T32" fmla="*/ 283 w 542"/>
                <a:gd name="T33" fmla="*/ 486 h 507"/>
                <a:gd name="T34" fmla="*/ 472 w 542"/>
                <a:gd name="T35" fmla="*/ 445 h 507"/>
                <a:gd name="T36" fmla="*/ 530 w 542"/>
                <a:gd name="T37" fmla="*/ 256 h 507"/>
                <a:gd name="T38" fmla="*/ 340 w 542"/>
                <a:gd name="T39" fmla="*/ 154 h 507"/>
                <a:gd name="T40" fmla="*/ 294 w 542"/>
                <a:gd name="T41" fmla="*/ 165 h 507"/>
                <a:gd name="T42" fmla="*/ 282 w 542"/>
                <a:gd name="T43" fmla="*/ 119 h 507"/>
                <a:gd name="T44" fmla="*/ 329 w 542"/>
                <a:gd name="T45" fmla="*/ 107 h 507"/>
                <a:gd name="T46" fmla="*/ 340 w 542"/>
                <a:gd name="T47" fmla="*/ 154 h 507"/>
                <a:gd name="T48" fmla="*/ 374 w 542"/>
                <a:gd name="T49" fmla="*/ 182 h 507"/>
                <a:gd name="T50" fmla="*/ 420 w 542"/>
                <a:gd name="T51" fmla="*/ 170 h 507"/>
                <a:gd name="T52" fmla="*/ 432 w 542"/>
                <a:gd name="T53" fmla="*/ 217 h 507"/>
                <a:gd name="T54" fmla="*/ 385 w 542"/>
                <a:gd name="T55" fmla="*/ 229 h 507"/>
                <a:gd name="T56" fmla="*/ 374 w 542"/>
                <a:gd name="T57" fmla="*/ 182 h 507"/>
                <a:gd name="T58" fmla="*/ 465 w 542"/>
                <a:gd name="T59" fmla="*/ 331 h 507"/>
                <a:gd name="T60" fmla="*/ 418 w 542"/>
                <a:gd name="T61" fmla="*/ 343 h 507"/>
                <a:gd name="T62" fmla="*/ 406 w 542"/>
                <a:gd name="T63" fmla="*/ 296 h 507"/>
                <a:gd name="T64" fmla="*/ 453 w 542"/>
                <a:gd name="T65" fmla="*/ 284 h 507"/>
                <a:gd name="T66" fmla="*/ 465 w 542"/>
                <a:gd name="T67" fmla="*/ 331 h 507"/>
                <a:gd name="T68" fmla="*/ 5 w 542"/>
                <a:gd name="T69" fmla="*/ 38 h 507"/>
                <a:gd name="T70" fmla="*/ 10 w 542"/>
                <a:gd name="T71" fmla="*/ 14 h 507"/>
                <a:gd name="T72" fmla="*/ 22 w 542"/>
                <a:gd name="T73" fmla="*/ 10 h 507"/>
                <a:gd name="T74" fmla="*/ 38 w 542"/>
                <a:gd name="T75" fmla="*/ 16 h 507"/>
                <a:gd name="T76" fmla="*/ 174 w 542"/>
                <a:gd name="T77" fmla="*/ 143 h 507"/>
                <a:gd name="T78" fmla="*/ 252 w 542"/>
                <a:gd name="T79" fmla="*/ 262 h 507"/>
                <a:gd name="T80" fmla="*/ 213 w 542"/>
                <a:gd name="T81" fmla="*/ 294 h 507"/>
                <a:gd name="T82" fmla="*/ 114 w 542"/>
                <a:gd name="T83" fmla="*/ 193 h 507"/>
                <a:gd name="T84" fmla="*/ 5 w 542"/>
                <a:gd name="T85" fmla="*/ 38 h 507"/>
                <a:gd name="T86" fmla="*/ 231 w 542"/>
                <a:gd name="T87" fmla="*/ 305 h 507"/>
                <a:gd name="T88" fmla="*/ 233 w 542"/>
                <a:gd name="T89" fmla="*/ 300 h 507"/>
                <a:gd name="T90" fmla="*/ 259 w 542"/>
                <a:gd name="T91" fmla="*/ 278 h 507"/>
                <a:gd name="T92" fmla="*/ 260 w 542"/>
                <a:gd name="T93" fmla="*/ 278 h 507"/>
                <a:gd name="T94" fmla="*/ 297 w 542"/>
                <a:gd name="T95" fmla="*/ 278 h 507"/>
                <a:gd name="T96" fmla="*/ 343 w 542"/>
                <a:gd name="T97" fmla="*/ 348 h 507"/>
                <a:gd name="T98" fmla="*/ 351 w 542"/>
                <a:gd name="T99" fmla="*/ 407 h 507"/>
                <a:gd name="T100" fmla="*/ 344 w 542"/>
                <a:gd name="T101" fmla="*/ 410 h 507"/>
                <a:gd name="T102" fmla="*/ 281 w 542"/>
                <a:gd name="T103" fmla="*/ 386 h 507"/>
                <a:gd name="T104" fmla="*/ 231 w 542"/>
                <a:gd name="T105" fmla="*/ 305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2" h="507">
                  <a:moveTo>
                    <a:pt x="530" y="256"/>
                  </a:moveTo>
                  <a:cubicBezTo>
                    <a:pt x="503" y="105"/>
                    <a:pt x="350" y="0"/>
                    <a:pt x="259" y="40"/>
                  </a:cubicBezTo>
                  <a:cubicBezTo>
                    <a:pt x="200" y="66"/>
                    <a:pt x="212" y="115"/>
                    <a:pt x="213" y="157"/>
                  </a:cubicBezTo>
                  <a:cubicBezTo>
                    <a:pt x="239" y="186"/>
                    <a:pt x="264" y="226"/>
                    <a:pt x="269" y="259"/>
                  </a:cubicBezTo>
                  <a:cubicBezTo>
                    <a:pt x="269" y="261"/>
                    <a:pt x="269" y="261"/>
                    <a:pt x="269" y="261"/>
                  </a:cubicBezTo>
                  <a:cubicBezTo>
                    <a:pt x="275" y="261"/>
                    <a:pt x="281" y="261"/>
                    <a:pt x="288" y="261"/>
                  </a:cubicBezTo>
                  <a:cubicBezTo>
                    <a:pt x="310" y="262"/>
                    <a:pt x="353" y="269"/>
                    <a:pt x="361" y="347"/>
                  </a:cubicBezTo>
                  <a:cubicBezTo>
                    <a:pt x="363" y="372"/>
                    <a:pt x="367" y="384"/>
                    <a:pt x="369" y="391"/>
                  </a:cubicBezTo>
                  <a:cubicBezTo>
                    <a:pt x="371" y="398"/>
                    <a:pt x="374" y="409"/>
                    <a:pt x="363" y="420"/>
                  </a:cubicBezTo>
                  <a:cubicBezTo>
                    <a:pt x="358" y="425"/>
                    <a:pt x="352" y="428"/>
                    <a:pt x="344" y="428"/>
                  </a:cubicBezTo>
                  <a:cubicBezTo>
                    <a:pt x="336" y="428"/>
                    <a:pt x="328" y="424"/>
                    <a:pt x="308" y="416"/>
                  </a:cubicBezTo>
                  <a:cubicBezTo>
                    <a:pt x="299" y="412"/>
                    <a:pt x="288" y="408"/>
                    <a:pt x="274" y="402"/>
                  </a:cubicBezTo>
                  <a:cubicBezTo>
                    <a:pt x="232" y="386"/>
                    <a:pt x="219" y="359"/>
                    <a:pt x="216" y="339"/>
                  </a:cubicBezTo>
                  <a:cubicBezTo>
                    <a:pt x="215" y="331"/>
                    <a:pt x="214" y="322"/>
                    <a:pt x="214" y="313"/>
                  </a:cubicBezTo>
                  <a:cubicBezTo>
                    <a:pt x="205" y="310"/>
                    <a:pt x="205" y="310"/>
                    <a:pt x="205" y="310"/>
                  </a:cubicBezTo>
                  <a:cubicBezTo>
                    <a:pt x="169" y="292"/>
                    <a:pt x="139" y="258"/>
                    <a:pt x="119" y="232"/>
                  </a:cubicBezTo>
                  <a:cubicBezTo>
                    <a:pt x="70" y="289"/>
                    <a:pt x="158" y="446"/>
                    <a:pt x="283" y="486"/>
                  </a:cubicBezTo>
                  <a:cubicBezTo>
                    <a:pt x="345" y="507"/>
                    <a:pt x="419" y="490"/>
                    <a:pt x="472" y="445"/>
                  </a:cubicBezTo>
                  <a:cubicBezTo>
                    <a:pt x="527" y="398"/>
                    <a:pt x="542" y="324"/>
                    <a:pt x="530" y="256"/>
                  </a:cubicBezTo>
                  <a:close/>
                  <a:moveTo>
                    <a:pt x="340" y="154"/>
                  </a:moveTo>
                  <a:cubicBezTo>
                    <a:pt x="331" y="170"/>
                    <a:pt x="310" y="175"/>
                    <a:pt x="294" y="165"/>
                  </a:cubicBezTo>
                  <a:cubicBezTo>
                    <a:pt x="277" y="156"/>
                    <a:pt x="272" y="135"/>
                    <a:pt x="282" y="119"/>
                  </a:cubicBezTo>
                  <a:cubicBezTo>
                    <a:pt x="292" y="102"/>
                    <a:pt x="313" y="97"/>
                    <a:pt x="329" y="107"/>
                  </a:cubicBezTo>
                  <a:cubicBezTo>
                    <a:pt x="345" y="117"/>
                    <a:pt x="350" y="138"/>
                    <a:pt x="340" y="154"/>
                  </a:cubicBezTo>
                  <a:close/>
                  <a:moveTo>
                    <a:pt x="374" y="182"/>
                  </a:moveTo>
                  <a:cubicBezTo>
                    <a:pt x="383" y="166"/>
                    <a:pt x="404" y="161"/>
                    <a:pt x="420" y="170"/>
                  </a:cubicBezTo>
                  <a:cubicBezTo>
                    <a:pt x="436" y="180"/>
                    <a:pt x="442" y="201"/>
                    <a:pt x="432" y="217"/>
                  </a:cubicBezTo>
                  <a:cubicBezTo>
                    <a:pt x="422" y="233"/>
                    <a:pt x="401" y="239"/>
                    <a:pt x="385" y="229"/>
                  </a:cubicBezTo>
                  <a:cubicBezTo>
                    <a:pt x="369" y="219"/>
                    <a:pt x="364" y="198"/>
                    <a:pt x="374" y="182"/>
                  </a:cubicBezTo>
                  <a:close/>
                  <a:moveTo>
                    <a:pt x="465" y="331"/>
                  </a:moveTo>
                  <a:cubicBezTo>
                    <a:pt x="455" y="347"/>
                    <a:pt x="434" y="352"/>
                    <a:pt x="418" y="343"/>
                  </a:cubicBezTo>
                  <a:cubicBezTo>
                    <a:pt x="402" y="333"/>
                    <a:pt x="397" y="312"/>
                    <a:pt x="406" y="296"/>
                  </a:cubicBezTo>
                  <a:cubicBezTo>
                    <a:pt x="416" y="280"/>
                    <a:pt x="437" y="275"/>
                    <a:pt x="453" y="284"/>
                  </a:cubicBezTo>
                  <a:cubicBezTo>
                    <a:pt x="469" y="294"/>
                    <a:pt x="474" y="315"/>
                    <a:pt x="465" y="331"/>
                  </a:cubicBezTo>
                  <a:close/>
                  <a:moveTo>
                    <a:pt x="5" y="38"/>
                  </a:moveTo>
                  <a:cubicBezTo>
                    <a:pt x="0" y="30"/>
                    <a:pt x="1" y="20"/>
                    <a:pt x="10" y="14"/>
                  </a:cubicBezTo>
                  <a:cubicBezTo>
                    <a:pt x="14" y="11"/>
                    <a:pt x="18" y="10"/>
                    <a:pt x="22" y="10"/>
                  </a:cubicBezTo>
                  <a:cubicBezTo>
                    <a:pt x="28" y="10"/>
                    <a:pt x="34" y="12"/>
                    <a:pt x="38" y="16"/>
                  </a:cubicBezTo>
                  <a:cubicBezTo>
                    <a:pt x="57" y="35"/>
                    <a:pt x="120" y="99"/>
                    <a:pt x="174" y="143"/>
                  </a:cubicBezTo>
                  <a:cubicBezTo>
                    <a:pt x="204" y="167"/>
                    <a:pt x="246" y="222"/>
                    <a:pt x="252" y="262"/>
                  </a:cubicBezTo>
                  <a:cubicBezTo>
                    <a:pt x="213" y="294"/>
                    <a:pt x="213" y="294"/>
                    <a:pt x="213" y="294"/>
                  </a:cubicBezTo>
                  <a:cubicBezTo>
                    <a:pt x="171" y="274"/>
                    <a:pt x="133" y="225"/>
                    <a:pt x="114" y="193"/>
                  </a:cubicBezTo>
                  <a:cubicBezTo>
                    <a:pt x="69" y="119"/>
                    <a:pt x="16" y="58"/>
                    <a:pt x="5" y="38"/>
                  </a:cubicBezTo>
                  <a:close/>
                  <a:moveTo>
                    <a:pt x="231" y="305"/>
                  </a:moveTo>
                  <a:cubicBezTo>
                    <a:pt x="232" y="304"/>
                    <a:pt x="232" y="302"/>
                    <a:pt x="233" y="300"/>
                  </a:cubicBezTo>
                  <a:cubicBezTo>
                    <a:pt x="259" y="278"/>
                    <a:pt x="259" y="278"/>
                    <a:pt x="259" y="278"/>
                  </a:cubicBezTo>
                  <a:cubicBezTo>
                    <a:pt x="259" y="278"/>
                    <a:pt x="260" y="278"/>
                    <a:pt x="260" y="278"/>
                  </a:cubicBezTo>
                  <a:cubicBezTo>
                    <a:pt x="270" y="275"/>
                    <a:pt x="283" y="275"/>
                    <a:pt x="297" y="278"/>
                  </a:cubicBezTo>
                  <a:cubicBezTo>
                    <a:pt x="312" y="281"/>
                    <a:pt x="338" y="291"/>
                    <a:pt x="343" y="348"/>
                  </a:cubicBezTo>
                  <a:cubicBezTo>
                    <a:pt x="348" y="401"/>
                    <a:pt x="358" y="400"/>
                    <a:pt x="351" y="407"/>
                  </a:cubicBezTo>
                  <a:cubicBezTo>
                    <a:pt x="349" y="409"/>
                    <a:pt x="347" y="410"/>
                    <a:pt x="344" y="410"/>
                  </a:cubicBezTo>
                  <a:cubicBezTo>
                    <a:pt x="337" y="410"/>
                    <a:pt x="322" y="403"/>
                    <a:pt x="281" y="386"/>
                  </a:cubicBezTo>
                  <a:cubicBezTo>
                    <a:pt x="220" y="362"/>
                    <a:pt x="230" y="314"/>
                    <a:pt x="231" y="3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24"/>
            <p:cNvSpPr>
              <a:spLocks/>
            </p:cNvSpPr>
            <p:nvPr/>
          </p:nvSpPr>
          <p:spPr bwMode="auto">
            <a:xfrm>
              <a:off x="2399291" y="1905868"/>
              <a:ext cx="228600" cy="52388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25"/>
            <p:cNvSpPr>
              <a:spLocks/>
            </p:cNvSpPr>
            <p:nvPr/>
          </p:nvSpPr>
          <p:spPr bwMode="auto">
            <a:xfrm>
              <a:off x="2399291" y="1970955"/>
              <a:ext cx="228600" cy="50800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26"/>
            <p:cNvSpPr>
              <a:spLocks/>
            </p:cNvSpPr>
            <p:nvPr/>
          </p:nvSpPr>
          <p:spPr bwMode="auto">
            <a:xfrm>
              <a:off x="2399291" y="2034455"/>
              <a:ext cx="230187" cy="50800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27"/>
            <p:cNvSpPr>
              <a:spLocks/>
            </p:cNvSpPr>
            <p:nvPr/>
          </p:nvSpPr>
          <p:spPr bwMode="auto">
            <a:xfrm>
              <a:off x="2399291" y="2097955"/>
              <a:ext cx="230187" cy="52388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28"/>
            <p:cNvSpPr>
              <a:spLocks/>
            </p:cNvSpPr>
            <p:nvPr/>
          </p:nvSpPr>
          <p:spPr bwMode="auto">
            <a:xfrm>
              <a:off x="2399291" y="2159868"/>
              <a:ext cx="230187" cy="55563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29"/>
            <p:cNvSpPr>
              <a:spLocks/>
            </p:cNvSpPr>
            <p:nvPr/>
          </p:nvSpPr>
          <p:spPr bwMode="auto">
            <a:xfrm>
              <a:off x="2727903" y="1905868"/>
              <a:ext cx="230187" cy="52388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30"/>
            <p:cNvSpPr>
              <a:spLocks/>
            </p:cNvSpPr>
            <p:nvPr/>
          </p:nvSpPr>
          <p:spPr bwMode="auto">
            <a:xfrm>
              <a:off x="2727903" y="1969368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31"/>
            <p:cNvSpPr>
              <a:spLocks/>
            </p:cNvSpPr>
            <p:nvPr/>
          </p:nvSpPr>
          <p:spPr bwMode="auto">
            <a:xfrm>
              <a:off x="2727903" y="2034455"/>
              <a:ext cx="230187" cy="5397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32"/>
            <p:cNvSpPr>
              <a:spLocks/>
            </p:cNvSpPr>
            <p:nvPr/>
          </p:nvSpPr>
          <p:spPr bwMode="auto">
            <a:xfrm>
              <a:off x="2727903" y="2097955"/>
              <a:ext cx="230187" cy="52388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33"/>
            <p:cNvSpPr>
              <a:spLocks/>
            </p:cNvSpPr>
            <p:nvPr/>
          </p:nvSpPr>
          <p:spPr bwMode="auto">
            <a:xfrm>
              <a:off x="2727903" y="2163043"/>
              <a:ext cx="230187" cy="5397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34"/>
            <p:cNvSpPr>
              <a:spLocks noEditPoints="1"/>
            </p:cNvSpPr>
            <p:nvPr/>
          </p:nvSpPr>
          <p:spPr bwMode="auto">
            <a:xfrm>
              <a:off x="4334453" y="3020293"/>
              <a:ext cx="750887" cy="479425"/>
            </a:xfrm>
            <a:custGeom>
              <a:avLst/>
              <a:gdLst>
                <a:gd name="T0" fmla="*/ 631 w 632"/>
                <a:gd name="T1" fmla="*/ 150 h 405"/>
                <a:gd name="T2" fmla="*/ 623 w 632"/>
                <a:gd name="T3" fmla="*/ 142 h 405"/>
                <a:gd name="T4" fmla="*/ 14 w 632"/>
                <a:gd name="T5" fmla="*/ 1 h 405"/>
                <a:gd name="T6" fmla="*/ 3 w 632"/>
                <a:gd name="T7" fmla="*/ 6 h 405"/>
                <a:gd name="T8" fmla="*/ 4 w 632"/>
                <a:gd name="T9" fmla="*/ 19 h 405"/>
                <a:gd name="T10" fmla="*/ 325 w 632"/>
                <a:gd name="T11" fmla="*/ 401 h 405"/>
                <a:gd name="T12" fmla="*/ 333 w 632"/>
                <a:gd name="T13" fmla="*/ 405 h 405"/>
                <a:gd name="T14" fmla="*/ 340 w 632"/>
                <a:gd name="T15" fmla="*/ 402 h 405"/>
                <a:gd name="T16" fmla="*/ 627 w 632"/>
                <a:gd name="T17" fmla="*/ 161 h 405"/>
                <a:gd name="T18" fmla="*/ 631 w 632"/>
                <a:gd name="T19" fmla="*/ 150 h 405"/>
                <a:gd name="T20" fmla="*/ 335 w 632"/>
                <a:gd name="T21" fmla="*/ 378 h 405"/>
                <a:gd name="T22" fmla="*/ 303 w 632"/>
                <a:gd name="T23" fmla="*/ 341 h 405"/>
                <a:gd name="T24" fmla="*/ 324 w 632"/>
                <a:gd name="T25" fmla="*/ 323 h 405"/>
                <a:gd name="T26" fmla="*/ 325 w 632"/>
                <a:gd name="T27" fmla="*/ 311 h 405"/>
                <a:gd name="T28" fmla="*/ 312 w 632"/>
                <a:gd name="T29" fmla="*/ 310 h 405"/>
                <a:gd name="T30" fmla="*/ 292 w 632"/>
                <a:gd name="T31" fmla="*/ 327 h 405"/>
                <a:gd name="T32" fmla="*/ 258 w 632"/>
                <a:gd name="T33" fmla="*/ 287 h 405"/>
                <a:gd name="T34" fmla="*/ 269 w 632"/>
                <a:gd name="T35" fmla="*/ 277 h 405"/>
                <a:gd name="T36" fmla="*/ 270 w 632"/>
                <a:gd name="T37" fmla="*/ 265 h 405"/>
                <a:gd name="T38" fmla="*/ 258 w 632"/>
                <a:gd name="T39" fmla="*/ 264 h 405"/>
                <a:gd name="T40" fmla="*/ 247 w 632"/>
                <a:gd name="T41" fmla="*/ 274 h 405"/>
                <a:gd name="T42" fmla="*/ 212 w 632"/>
                <a:gd name="T43" fmla="*/ 233 h 405"/>
                <a:gd name="T44" fmla="*/ 233 w 632"/>
                <a:gd name="T45" fmla="*/ 215 h 405"/>
                <a:gd name="T46" fmla="*/ 234 w 632"/>
                <a:gd name="T47" fmla="*/ 204 h 405"/>
                <a:gd name="T48" fmla="*/ 223 w 632"/>
                <a:gd name="T49" fmla="*/ 203 h 405"/>
                <a:gd name="T50" fmla="*/ 202 w 632"/>
                <a:gd name="T51" fmla="*/ 221 h 405"/>
                <a:gd name="T52" fmla="*/ 167 w 632"/>
                <a:gd name="T53" fmla="*/ 180 h 405"/>
                <a:gd name="T54" fmla="*/ 179 w 632"/>
                <a:gd name="T55" fmla="*/ 170 h 405"/>
                <a:gd name="T56" fmla="*/ 180 w 632"/>
                <a:gd name="T57" fmla="*/ 158 h 405"/>
                <a:gd name="T58" fmla="*/ 168 w 632"/>
                <a:gd name="T59" fmla="*/ 157 h 405"/>
                <a:gd name="T60" fmla="*/ 156 w 632"/>
                <a:gd name="T61" fmla="*/ 166 h 405"/>
                <a:gd name="T62" fmla="*/ 122 w 632"/>
                <a:gd name="T63" fmla="*/ 125 h 405"/>
                <a:gd name="T64" fmla="*/ 142 w 632"/>
                <a:gd name="T65" fmla="*/ 108 h 405"/>
                <a:gd name="T66" fmla="*/ 143 w 632"/>
                <a:gd name="T67" fmla="*/ 97 h 405"/>
                <a:gd name="T68" fmla="*/ 132 w 632"/>
                <a:gd name="T69" fmla="*/ 96 h 405"/>
                <a:gd name="T70" fmla="*/ 112 w 632"/>
                <a:gd name="T71" fmla="*/ 113 h 405"/>
                <a:gd name="T72" fmla="*/ 42 w 632"/>
                <a:gd name="T73" fmla="*/ 30 h 405"/>
                <a:gd name="T74" fmla="*/ 596 w 632"/>
                <a:gd name="T75" fmla="*/ 158 h 405"/>
                <a:gd name="T76" fmla="*/ 335 w 632"/>
                <a:gd name="T77" fmla="*/ 378 h 405"/>
                <a:gd name="T78" fmla="*/ 339 w 632"/>
                <a:gd name="T79" fmla="*/ 276 h 405"/>
                <a:gd name="T80" fmla="*/ 348 w 632"/>
                <a:gd name="T81" fmla="*/ 280 h 405"/>
                <a:gd name="T82" fmla="*/ 355 w 632"/>
                <a:gd name="T83" fmla="*/ 277 h 405"/>
                <a:gd name="T84" fmla="*/ 450 w 632"/>
                <a:gd name="T85" fmla="*/ 197 h 405"/>
                <a:gd name="T86" fmla="*/ 453 w 632"/>
                <a:gd name="T87" fmla="*/ 186 h 405"/>
                <a:gd name="T88" fmla="*/ 445 w 632"/>
                <a:gd name="T89" fmla="*/ 178 h 405"/>
                <a:gd name="T90" fmla="*/ 251 w 632"/>
                <a:gd name="T91" fmla="*/ 141 h 405"/>
                <a:gd name="T92" fmla="*/ 240 w 632"/>
                <a:gd name="T93" fmla="*/ 146 h 405"/>
                <a:gd name="T94" fmla="*/ 241 w 632"/>
                <a:gd name="T95" fmla="*/ 158 h 405"/>
                <a:gd name="T96" fmla="*/ 339 w 632"/>
                <a:gd name="T97" fmla="*/ 276 h 405"/>
                <a:gd name="T98" fmla="*/ 418 w 632"/>
                <a:gd name="T99" fmla="*/ 195 h 405"/>
                <a:gd name="T100" fmla="*/ 349 w 632"/>
                <a:gd name="T101" fmla="*/ 253 h 405"/>
                <a:gd name="T102" fmla="*/ 278 w 632"/>
                <a:gd name="T103" fmla="*/ 168 h 405"/>
                <a:gd name="T104" fmla="*/ 418 w 632"/>
                <a:gd name="T105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405">
                  <a:moveTo>
                    <a:pt x="631" y="150"/>
                  </a:moveTo>
                  <a:cubicBezTo>
                    <a:pt x="630" y="146"/>
                    <a:pt x="627" y="142"/>
                    <a:pt x="623" y="14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0" y="0"/>
                    <a:pt x="5" y="2"/>
                    <a:pt x="3" y="6"/>
                  </a:cubicBezTo>
                  <a:cubicBezTo>
                    <a:pt x="0" y="10"/>
                    <a:pt x="1" y="16"/>
                    <a:pt x="4" y="19"/>
                  </a:cubicBezTo>
                  <a:cubicBezTo>
                    <a:pt x="325" y="401"/>
                    <a:pt x="325" y="401"/>
                    <a:pt x="325" y="401"/>
                  </a:cubicBezTo>
                  <a:cubicBezTo>
                    <a:pt x="327" y="403"/>
                    <a:pt x="330" y="405"/>
                    <a:pt x="333" y="405"/>
                  </a:cubicBezTo>
                  <a:cubicBezTo>
                    <a:pt x="336" y="405"/>
                    <a:pt x="338" y="404"/>
                    <a:pt x="340" y="402"/>
                  </a:cubicBezTo>
                  <a:cubicBezTo>
                    <a:pt x="627" y="161"/>
                    <a:pt x="627" y="161"/>
                    <a:pt x="627" y="161"/>
                  </a:cubicBezTo>
                  <a:cubicBezTo>
                    <a:pt x="630" y="158"/>
                    <a:pt x="632" y="154"/>
                    <a:pt x="631" y="150"/>
                  </a:cubicBezTo>
                  <a:close/>
                  <a:moveTo>
                    <a:pt x="335" y="378"/>
                  </a:moveTo>
                  <a:cubicBezTo>
                    <a:pt x="303" y="341"/>
                    <a:pt x="303" y="341"/>
                    <a:pt x="303" y="341"/>
                  </a:cubicBezTo>
                  <a:cubicBezTo>
                    <a:pt x="324" y="323"/>
                    <a:pt x="324" y="323"/>
                    <a:pt x="324" y="323"/>
                  </a:cubicBezTo>
                  <a:cubicBezTo>
                    <a:pt x="327" y="320"/>
                    <a:pt x="328" y="315"/>
                    <a:pt x="325" y="311"/>
                  </a:cubicBezTo>
                  <a:cubicBezTo>
                    <a:pt x="322" y="307"/>
                    <a:pt x="316" y="307"/>
                    <a:pt x="312" y="310"/>
                  </a:cubicBezTo>
                  <a:cubicBezTo>
                    <a:pt x="292" y="327"/>
                    <a:pt x="292" y="327"/>
                    <a:pt x="292" y="327"/>
                  </a:cubicBezTo>
                  <a:cubicBezTo>
                    <a:pt x="258" y="287"/>
                    <a:pt x="258" y="287"/>
                    <a:pt x="258" y="287"/>
                  </a:cubicBezTo>
                  <a:cubicBezTo>
                    <a:pt x="269" y="277"/>
                    <a:pt x="269" y="277"/>
                    <a:pt x="269" y="277"/>
                  </a:cubicBezTo>
                  <a:cubicBezTo>
                    <a:pt x="273" y="274"/>
                    <a:pt x="273" y="269"/>
                    <a:pt x="270" y="265"/>
                  </a:cubicBezTo>
                  <a:cubicBezTo>
                    <a:pt x="267" y="261"/>
                    <a:pt x="262" y="261"/>
                    <a:pt x="258" y="264"/>
                  </a:cubicBezTo>
                  <a:cubicBezTo>
                    <a:pt x="247" y="274"/>
                    <a:pt x="247" y="274"/>
                    <a:pt x="247" y="274"/>
                  </a:cubicBezTo>
                  <a:cubicBezTo>
                    <a:pt x="212" y="233"/>
                    <a:pt x="212" y="233"/>
                    <a:pt x="212" y="233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6" y="212"/>
                    <a:pt x="236" y="207"/>
                    <a:pt x="234" y="204"/>
                  </a:cubicBezTo>
                  <a:cubicBezTo>
                    <a:pt x="231" y="201"/>
                    <a:pt x="226" y="200"/>
                    <a:pt x="223" y="203"/>
                  </a:cubicBezTo>
                  <a:cubicBezTo>
                    <a:pt x="202" y="221"/>
                    <a:pt x="202" y="221"/>
                    <a:pt x="202" y="221"/>
                  </a:cubicBezTo>
                  <a:cubicBezTo>
                    <a:pt x="167" y="180"/>
                    <a:pt x="167" y="180"/>
                    <a:pt x="167" y="180"/>
                  </a:cubicBezTo>
                  <a:cubicBezTo>
                    <a:pt x="179" y="170"/>
                    <a:pt x="179" y="170"/>
                    <a:pt x="179" y="170"/>
                  </a:cubicBezTo>
                  <a:cubicBezTo>
                    <a:pt x="183" y="167"/>
                    <a:pt x="183" y="161"/>
                    <a:pt x="180" y="158"/>
                  </a:cubicBezTo>
                  <a:cubicBezTo>
                    <a:pt x="177" y="154"/>
                    <a:pt x="171" y="154"/>
                    <a:pt x="168" y="157"/>
                  </a:cubicBezTo>
                  <a:cubicBezTo>
                    <a:pt x="156" y="166"/>
                    <a:pt x="156" y="166"/>
                    <a:pt x="156" y="166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46" y="105"/>
                    <a:pt x="146" y="100"/>
                    <a:pt x="143" y="97"/>
                  </a:cubicBezTo>
                  <a:cubicBezTo>
                    <a:pt x="141" y="94"/>
                    <a:pt x="136" y="93"/>
                    <a:pt x="132" y="96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596" y="158"/>
                    <a:pt x="596" y="158"/>
                    <a:pt x="596" y="158"/>
                  </a:cubicBezTo>
                  <a:lnTo>
                    <a:pt x="335" y="378"/>
                  </a:lnTo>
                  <a:close/>
                  <a:moveTo>
                    <a:pt x="339" y="276"/>
                  </a:moveTo>
                  <a:cubicBezTo>
                    <a:pt x="342" y="278"/>
                    <a:pt x="345" y="280"/>
                    <a:pt x="348" y="280"/>
                  </a:cubicBezTo>
                  <a:cubicBezTo>
                    <a:pt x="350" y="280"/>
                    <a:pt x="353" y="279"/>
                    <a:pt x="355" y="277"/>
                  </a:cubicBezTo>
                  <a:cubicBezTo>
                    <a:pt x="450" y="197"/>
                    <a:pt x="450" y="197"/>
                    <a:pt x="450" y="197"/>
                  </a:cubicBezTo>
                  <a:cubicBezTo>
                    <a:pt x="453" y="195"/>
                    <a:pt x="454" y="190"/>
                    <a:pt x="453" y="186"/>
                  </a:cubicBezTo>
                  <a:cubicBezTo>
                    <a:pt x="452" y="182"/>
                    <a:pt x="449" y="179"/>
                    <a:pt x="445" y="178"/>
                  </a:cubicBezTo>
                  <a:cubicBezTo>
                    <a:pt x="251" y="141"/>
                    <a:pt x="251" y="141"/>
                    <a:pt x="251" y="141"/>
                  </a:cubicBezTo>
                  <a:cubicBezTo>
                    <a:pt x="247" y="140"/>
                    <a:pt x="242" y="142"/>
                    <a:pt x="240" y="146"/>
                  </a:cubicBezTo>
                  <a:cubicBezTo>
                    <a:pt x="237" y="150"/>
                    <a:pt x="238" y="155"/>
                    <a:pt x="241" y="158"/>
                  </a:cubicBezTo>
                  <a:lnTo>
                    <a:pt x="339" y="276"/>
                  </a:lnTo>
                  <a:close/>
                  <a:moveTo>
                    <a:pt x="418" y="195"/>
                  </a:moveTo>
                  <a:cubicBezTo>
                    <a:pt x="349" y="253"/>
                    <a:pt x="349" y="253"/>
                    <a:pt x="349" y="253"/>
                  </a:cubicBezTo>
                  <a:cubicBezTo>
                    <a:pt x="278" y="168"/>
                    <a:pt x="278" y="168"/>
                    <a:pt x="278" y="168"/>
                  </a:cubicBezTo>
                  <a:lnTo>
                    <a:pt x="418" y="1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209" name="组合 208"/>
          <p:cNvGrpSpPr/>
          <p:nvPr/>
        </p:nvGrpSpPr>
        <p:grpSpPr>
          <a:xfrm>
            <a:off x="5523312" y="2007908"/>
            <a:ext cx="5986029" cy="2901437"/>
            <a:chOff x="165605" y="818429"/>
            <a:chExt cx="8509001" cy="4124326"/>
          </a:xfrm>
          <a:solidFill>
            <a:schemeClr val="accent1"/>
          </a:solidFill>
        </p:grpSpPr>
        <p:grpSp>
          <p:nvGrpSpPr>
            <p:cNvPr id="210" name="组合 209"/>
            <p:cNvGrpSpPr/>
            <p:nvPr/>
          </p:nvGrpSpPr>
          <p:grpSpPr>
            <a:xfrm>
              <a:off x="324355" y="832717"/>
              <a:ext cx="627063" cy="1065213"/>
              <a:chOff x="324355" y="832717"/>
              <a:chExt cx="627063" cy="1065213"/>
            </a:xfrm>
            <a:grpFill/>
          </p:grpSpPr>
          <p:sp>
            <p:nvSpPr>
              <p:cNvPr id="317" name="Freeform 9"/>
              <p:cNvSpPr>
                <a:spLocks/>
              </p:cNvSpPr>
              <p:nvPr/>
            </p:nvSpPr>
            <p:spPr bwMode="auto">
              <a:xfrm>
                <a:off x="324355" y="1420092"/>
                <a:ext cx="627063" cy="477838"/>
              </a:xfrm>
              <a:custGeom>
                <a:avLst/>
                <a:gdLst>
                  <a:gd name="T0" fmla="*/ 166 w 167"/>
                  <a:gd name="T1" fmla="*/ 39 h 127"/>
                  <a:gd name="T2" fmla="*/ 129 w 167"/>
                  <a:gd name="T3" fmla="*/ 0 h 127"/>
                  <a:gd name="T4" fmla="*/ 93 w 167"/>
                  <a:gd name="T5" fmla="*/ 60 h 127"/>
                  <a:gd name="T6" fmla="*/ 88 w 167"/>
                  <a:gd name="T7" fmla="*/ 33 h 127"/>
                  <a:gd name="T8" fmla="*/ 93 w 167"/>
                  <a:gd name="T9" fmla="*/ 24 h 127"/>
                  <a:gd name="T10" fmla="*/ 83 w 167"/>
                  <a:gd name="T11" fmla="*/ 14 h 127"/>
                  <a:gd name="T12" fmla="*/ 73 w 167"/>
                  <a:gd name="T13" fmla="*/ 24 h 127"/>
                  <a:gd name="T14" fmla="*/ 78 w 167"/>
                  <a:gd name="T15" fmla="*/ 33 h 127"/>
                  <a:gd name="T16" fmla="*/ 73 w 167"/>
                  <a:gd name="T17" fmla="*/ 60 h 127"/>
                  <a:gd name="T18" fmla="*/ 38 w 167"/>
                  <a:gd name="T19" fmla="*/ 0 h 127"/>
                  <a:gd name="T20" fmla="*/ 0 w 167"/>
                  <a:gd name="T21" fmla="*/ 39 h 127"/>
                  <a:gd name="T22" fmla="*/ 0 w 167"/>
                  <a:gd name="T23" fmla="*/ 39 h 127"/>
                  <a:gd name="T24" fmla="*/ 0 w 167"/>
                  <a:gd name="T25" fmla="*/ 127 h 127"/>
                  <a:gd name="T26" fmla="*/ 167 w 167"/>
                  <a:gd name="T27" fmla="*/ 127 h 127"/>
                  <a:gd name="T28" fmla="*/ 167 w 167"/>
                  <a:gd name="T29" fmla="*/ 39 h 127"/>
                  <a:gd name="T30" fmla="*/ 166 w 167"/>
                  <a:gd name="T31" fmla="*/ 39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7" h="127">
                    <a:moveTo>
                      <a:pt x="166" y="39"/>
                    </a:moveTo>
                    <a:cubicBezTo>
                      <a:pt x="163" y="23"/>
                      <a:pt x="149" y="8"/>
                      <a:pt x="129" y="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91" y="31"/>
                      <a:pt x="93" y="28"/>
                      <a:pt x="93" y="24"/>
                    </a:cubicBezTo>
                    <a:cubicBezTo>
                      <a:pt x="93" y="19"/>
                      <a:pt x="89" y="14"/>
                      <a:pt x="83" y="14"/>
                    </a:cubicBezTo>
                    <a:cubicBezTo>
                      <a:pt x="77" y="14"/>
                      <a:pt x="73" y="19"/>
                      <a:pt x="73" y="24"/>
                    </a:cubicBezTo>
                    <a:cubicBezTo>
                      <a:pt x="73" y="28"/>
                      <a:pt x="75" y="31"/>
                      <a:pt x="78" y="33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8"/>
                      <a:pt x="3" y="23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67" y="127"/>
                      <a:pt x="167" y="127"/>
                      <a:pt x="167" y="127"/>
                    </a:cubicBezTo>
                    <a:cubicBezTo>
                      <a:pt x="167" y="39"/>
                      <a:pt x="167" y="39"/>
                      <a:pt x="167" y="39"/>
                    </a:cubicBezTo>
                    <a:lnTo>
                      <a:pt x="166" y="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10"/>
              <p:cNvSpPr>
                <a:spLocks noEditPoints="1"/>
              </p:cNvSpPr>
              <p:nvPr/>
            </p:nvSpPr>
            <p:spPr bwMode="auto">
              <a:xfrm>
                <a:off x="443418" y="881929"/>
                <a:ext cx="382588" cy="538163"/>
              </a:xfrm>
              <a:custGeom>
                <a:avLst/>
                <a:gdLst>
                  <a:gd name="T0" fmla="*/ 0 w 102"/>
                  <a:gd name="T1" fmla="*/ 87 h 143"/>
                  <a:gd name="T2" fmla="*/ 10 w 102"/>
                  <a:gd name="T3" fmla="*/ 101 h 143"/>
                  <a:gd name="T4" fmla="*/ 51 w 102"/>
                  <a:gd name="T5" fmla="*/ 143 h 143"/>
                  <a:gd name="T6" fmla="*/ 91 w 102"/>
                  <a:gd name="T7" fmla="*/ 101 h 143"/>
                  <a:gd name="T8" fmla="*/ 92 w 102"/>
                  <a:gd name="T9" fmla="*/ 101 h 143"/>
                  <a:gd name="T10" fmla="*/ 102 w 102"/>
                  <a:gd name="T11" fmla="*/ 87 h 143"/>
                  <a:gd name="T12" fmla="*/ 94 w 102"/>
                  <a:gd name="T13" fmla="*/ 75 h 143"/>
                  <a:gd name="T14" fmla="*/ 95 w 102"/>
                  <a:gd name="T15" fmla="*/ 42 h 143"/>
                  <a:gd name="T16" fmla="*/ 97 w 102"/>
                  <a:gd name="T17" fmla="*/ 42 h 143"/>
                  <a:gd name="T18" fmla="*/ 97 w 102"/>
                  <a:gd name="T19" fmla="*/ 0 h 143"/>
                  <a:gd name="T20" fmla="*/ 3 w 102"/>
                  <a:gd name="T21" fmla="*/ 0 h 143"/>
                  <a:gd name="T22" fmla="*/ 3 w 102"/>
                  <a:gd name="T23" fmla="*/ 42 h 143"/>
                  <a:gd name="T24" fmla="*/ 4 w 102"/>
                  <a:gd name="T25" fmla="*/ 42 h 143"/>
                  <a:gd name="T26" fmla="*/ 6 w 102"/>
                  <a:gd name="T27" fmla="*/ 76 h 143"/>
                  <a:gd name="T28" fmla="*/ 6 w 102"/>
                  <a:gd name="T29" fmla="*/ 76 h 143"/>
                  <a:gd name="T30" fmla="*/ 0 w 102"/>
                  <a:gd name="T31" fmla="*/ 87 h 143"/>
                  <a:gd name="T32" fmla="*/ 11 w 102"/>
                  <a:gd name="T33" fmla="*/ 77 h 143"/>
                  <a:gd name="T34" fmla="*/ 11 w 102"/>
                  <a:gd name="T35" fmla="*/ 77 h 143"/>
                  <a:gd name="T36" fmla="*/ 12 w 102"/>
                  <a:gd name="T37" fmla="*/ 77 h 143"/>
                  <a:gd name="T38" fmla="*/ 12 w 102"/>
                  <a:gd name="T39" fmla="*/ 74 h 143"/>
                  <a:gd name="T40" fmla="*/ 15 w 102"/>
                  <a:gd name="T41" fmla="*/ 57 h 143"/>
                  <a:gd name="T42" fmla="*/ 19 w 102"/>
                  <a:gd name="T43" fmla="*/ 52 h 143"/>
                  <a:gd name="T44" fmla="*/ 61 w 102"/>
                  <a:gd name="T45" fmla="*/ 42 h 143"/>
                  <a:gd name="T46" fmla="*/ 78 w 102"/>
                  <a:gd name="T47" fmla="*/ 42 h 143"/>
                  <a:gd name="T48" fmla="*/ 88 w 102"/>
                  <a:gd name="T49" fmla="*/ 78 h 143"/>
                  <a:gd name="T50" fmla="*/ 88 w 102"/>
                  <a:gd name="T51" fmla="*/ 78 h 143"/>
                  <a:gd name="T52" fmla="*/ 91 w 102"/>
                  <a:gd name="T53" fmla="*/ 77 h 143"/>
                  <a:gd name="T54" fmla="*/ 92 w 102"/>
                  <a:gd name="T55" fmla="*/ 77 h 143"/>
                  <a:gd name="T56" fmla="*/ 97 w 102"/>
                  <a:gd name="T57" fmla="*/ 80 h 143"/>
                  <a:gd name="T58" fmla="*/ 99 w 102"/>
                  <a:gd name="T59" fmla="*/ 87 h 143"/>
                  <a:gd name="T60" fmla="*/ 97 w 102"/>
                  <a:gd name="T61" fmla="*/ 95 h 143"/>
                  <a:gd name="T62" fmla="*/ 92 w 102"/>
                  <a:gd name="T63" fmla="*/ 98 h 143"/>
                  <a:gd name="T64" fmla="*/ 91 w 102"/>
                  <a:gd name="T65" fmla="*/ 98 h 143"/>
                  <a:gd name="T66" fmla="*/ 89 w 102"/>
                  <a:gd name="T67" fmla="*/ 98 h 143"/>
                  <a:gd name="T68" fmla="*/ 88 w 102"/>
                  <a:gd name="T69" fmla="*/ 100 h 143"/>
                  <a:gd name="T70" fmla="*/ 75 w 102"/>
                  <a:gd name="T71" fmla="*/ 129 h 143"/>
                  <a:gd name="T72" fmla="*/ 64 w 102"/>
                  <a:gd name="T73" fmla="*/ 137 h 143"/>
                  <a:gd name="T74" fmla="*/ 51 w 102"/>
                  <a:gd name="T75" fmla="*/ 140 h 143"/>
                  <a:gd name="T76" fmla="*/ 38 w 102"/>
                  <a:gd name="T77" fmla="*/ 137 h 143"/>
                  <a:gd name="T78" fmla="*/ 26 w 102"/>
                  <a:gd name="T79" fmla="*/ 129 h 143"/>
                  <a:gd name="T80" fmla="*/ 13 w 102"/>
                  <a:gd name="T81" fmla="*/ 100 h 143"/>
                  <a:gd name="T82" fmla="*/ 13 w 102"/>
                  <a:gd name="T83" fmla="*/ 98 h 143"/>
                  <a:gd name="T84" fmla="*/ 10 w 102"/>
                  <a:gd name="T85" fmla="*/ 98 h 143"/>
                  <a:gd name="T86" fmla="*/ 3 w 102"/>
                  <a:gd name="T87" fmla="*/ 87 h 143"/>
                  <a:gd name="T88" fmla="*/ 6 w 102"/>
                  <a:gd name="T89" fmla="*/ 80 h 143"/>
                  <a:gd name="T90" fmla="*/ 11 w 102"/>
                  <a:gd name="T91" fmla="*/ 7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2" h="143">
                    <a:moveTo>
                      <a:pt x="0" y="87"/>
                    </a:moveTo>
                    <a:cubicBezTo>
                      <a:pt x="0" y="95"/>
                      <a:pt x="5" y="100"/>
                      <a:pt x="10" y="101"/>
                    </a:cubicBezTo>
                    <a:cubicBezTo>
                      <a:pt x="14" y="125"/>
                      <a:pt x="31" y="143"/>
                      <a:pt x="51" y="143"/>
                    </a:cubicBezTo>
                    <a:cubicBezTo>
                      <a:pt x="71" y="143"/>
                      <a:pt x="87" y="125"/>
                      <a:pt x="91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8" y="101"/>
                      <a:pt x="102" y="95"/>
                      <a:pt x="102" y="87"/>
                    </a:cubicBezTo>
                    <a:cubicBezTo>
                      <a:pt x="102" y="81"/>
                      <a:pt x="99" y="76"/>
                      <a:pt x="94" y="75"/>
                    </a:cubicBezTo>
                    <a:cubicBezTo>
                      <a:pt x="94" y="75"/>
                      <a:pt x="99" y="57"/>
                      <a:pt x="95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0" y="58"/>
                      <a:pt x="6" y="76"/>
                      <a:pt x="6" y="76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3" y="78"/>
                      <a:pt x="0" y="82"/>
                      <a:pt x="0" y="87"/>
                    </a:cubicBezTo>
                    <a:close/>
                    <a:moveTo>
                      <a:pt x="11" y="77"/>
                    </a:moveTo>
                    <a:cubicBezTo>
                      <a:pt x="11" y="77"/>
                      <a:pt x="11" y="77"/>
                      <a:pt x="11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7" y="54"/>
                      <a:pt x="19" y="52"/>
                      <a:pt x="19" y="52"/>
                    </a:cubicBezTo>
                    <a:cubicBezTo>
                      <a:pt x="38" y="53"/>
                      <a:pt x="54" y="46"/>
                      <a:pt x="61" y="42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85" y="53"/>
                      <a:pt x="88" y="78"/>
                      <a:pt x="88" y="78"/>
                    </a:cubicBezTo>
                    <a:cubicBezTo>
                      <a:pt x="88" y="78"/>
                      <a:pt x="88" y="78"/>
                      <a:pt x="88" y="78"/>
                    </a:cubicBezTo>
                    <a:cubicBezTo>
                      <a:pt x="91" y="77"/>
                      <a:pt x="91" y="77"/>
                      <a:pt x="91" y="77"/>
                    </a:cubicBezTo>
                    <a:cubicBezTo>
                      <a:pt x="91" y="77"/>
                      <a:pt x="91" y="77"/>
                      <a:pt x="92" y="77"/>
                    </a:cubicBezTo>
                    <a:cubicBezTo>
                      <a:pt x="94" y="77"/>
                      <a:pt x="96" y="78"/>
                      <a:pt x="97" y="80"/>
                    </a:cubicBezTo>
                    <a:cubicBezTo>
                      <a:pt x="99" y="82"/>
                      <a:pt x="99" y="85"/>
                      <a:pt x="99" y="87"/>
                    </a:cubicBezTo>
                    <a:cubicBezTo>
                      <a:pt x="99" y="90"/>
                      <a:pt x="99" y="93"/>
                      <a:pt x="97" y="95"/>
                    </a:cubicBezTo>
                    <a:cubicBezTo>
                      <a:pt x="96" y="97"/>
                      <a:pt x="94" y="98"/>
                      <a:pt x="92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89" y="98"/>
                      <a:pt x="89" y="98"/>
                      <a:pt x="89" y="9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87" y="111"/>
                      <a:pt x="82" y="122"/>
                      <a:pt x="75" y="129"/>
                    </a:cubicBezTo>
                    <a:cubicBezTo>
                      <a:pt x="72" y="133"/>
                      <a:pt x="68" y="135"/>
                      <a:pt x="64" y="137"/>
                    </a:cubicBezTo>
                    <a:cubicBezTo>
                      <a:pt x="60" y="139"/>
                      <a:pt x="55" y="140"/>
                      <a:pt x="51" y="140"/>
                    </a:cubicBezTo>
                    <a:cubicBezTo>
                      <a:pt x="46" y="140"/>
                      <a:pt x="42" y="139"/>
                      <a:pt x="38" y="137"/>
                    </a:cubicBezTo>
                    <a:cubicBezTo>
                      <a:pt x="34" y="135"/>
                      <a:pt x="30" y="133"/>
                      <a:pt x="26" y="129"/>
                    </a:cubicBezTo>
                    <a:cubicBezTo>
                      <a:pt x="20" y="122"/>
                      <a:pt x="15" y="111"/>
                      <a:pt x="13" y="100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6" y="98"/>
                      <a:pt x="3" y="93"/>
                      <a:pt x="3" y="87"/>
                    </a:cubicBezTo>
                    <a:cubicBezTo>
                      <a:pt x="3" y="85"/>
                      <a:pt x="4" y="82"/>
                      <a:pt x="6" y="80"/>
                    </a:cubicBezTo>
                    <a:cubicBezTo>
                      <a:pt x="7" y="78"/>
                      <a:pt x="9" y="77"/>
                      <a:pt x="11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11"/>
              <p:cNvSpPr>
                <a:spLocks noEditPoints="1"/>
              </p:cNvSpPr>
              <p:nvPr/>
            </p:nvSpPr>
            <p:spPr bwMode="auto">
              <a:xfrm>
                <a:off x="506918" y="1137517"/>
                <a:ext cx="249238" cy="87313"/>
              </a:xfrm>
              <a:custGeom>
                <a:avLst/>
                <a:gdLst>
                  <a:gd name="T0" fmla="*/ 6 w 66"/>
                  <a:gd name="T1" fmla="*/ 23 h 23"/>
                  <a:gd name="T2" fmla="*/ 23 w 66"/>
                  <a:gd name="T3" fmla="*/ 23 h 23"/>
                  <a:gd name="T4" fmla="*/ 30 w 66"/>
                  <a:gd name="T5" fmla="*/ 17 h 23"/>
                  <a:gd name="T6" fmla="*/ 30 w 66"/>
                  <a:gd name="T7" fmla="*/ 11 h 23"/>
                  <a:gd name="T8" fmla="*/ 36 w 66"/>
                  <a:gd name="T9" fmla="*/ 11 h 23"/>
                  <a:gd name="T10" fmla="*/ 36 w 66"/>
                  <a:gd name="T11" fmla="*/ 17 h 23"/>
                  <a:gd name="T12" fmla="*/ 42 w 66"/>
                  <a:gd name="T13" fmla="*/ 23 h 23"/>
                  <a:gd name="T14" fmla="*/ 60 w 66"/>
                  <a:gd name="T15" fmla="*/ 23 h 23"/>
                  <a:gd name="T16" fmla="*/ 66 w 66"/>
                  <a:gd name="T17" fmla="*/ 17 h 23"/>
                  <a:gd name="T18" fmla="*/ 66 w 66"/>
                  <a:gd name="T19" fmla="*/ 6 h 23"/>
                  <a:gd name="T20" fmla="*/ 60 w 66"/>
                  <a:gd name="T21" fmla="*/ 0 h 23"/>
                  <a:gd name="T22" fmla="*/ 42 w 66"/>
                  <a:gd name="T23" fmla="*/ 0 h 23"/>
                  <a:gd name="T24" fmla="*/ 36 w 66"/>
                  <a:gd name="T25" fmla="*/ 6 h 23"/>
                  <a:gd name="T26" fmla="*/ 36 w 66"/>
                  <a:gd name="T27" fmla="*/ 10 h 23"/>
                  <a:gd name="T28" fmla="*/ 30 w 66"/>
                  <a:gd name="T29" fmla="*/ 10 h 23"/>
                  <a:gd name="T30" fmla="*/ 30 w 66"/>
                  <a:gd name="T31" fmla="*/ 6 h 23"/>
                  <a:gd name="T32" fmla="*/ 23 w 66"/>
                  <a:gd name="T33" fmla="*/ 0 h 23"/>
                  <a:gd name="T34" fmla="*/ 6 w 66"/>
                  <a:gd name="T35" fmla="*/ 0 h 23"/>
                  <a:gd name="T36" fmla="*/ 0 w 66"/>
                  <a:gd name="T37" fmla="*/ 6 h 23"/>
                  <a:gd name="T38" fmla="*/ 0 w 66"/>
                  <a:gd name="T39" fmla="*/ 17 h 23"/>
                  <a:gd name="T40" fmla="*/ 6 w 66"/>
                  <a:gd name="T41" fmla="*/ 23 h 23"/>
                  <a:gd name="T42" fmla="*/ 38 w 66"/>
                  <a:gd name="T43" fmla="*/ 6 h 23"/>
                  <a:gd name="T44" fmla="*/ 42 w 66"/>
                  <a:gd name="T45" fmla="*/ 1 h 23"/>
                  <a:gd name="T46" fmla="*/ 60 w 66"/>
                  <a:gd name="T47" fmla="*/ 1 h 23"/>
                  <a:gd name="T48" fmla="*/ 65 w 66"/>
                  <a:gd name="T49" fmla="*/ 6 h 23"/>
                  <a:gd name="T50" fmla="*/ 65 w 66"/>
                  <a:gd name="T51" fmla="*/ 17 h 23"/>
                  <a:gd name="T52" fmla="*/ 60 w 66"/>
                  <a:gd name="T53" fmla="*/ 22 h 23"/>
                  <a:gd name="T54" fmla="*/ 42 w 66"/>
                  <a:gd name="T55" fmla="*/ 22 h 23"/>
                  <a:gd name="T56" fmla="*/ 38 w 66"/>
                  <a:gd name="T57" fmla="*/ 17 h 23"/>
                  <a:gd name="T58" fmla="*/ 38 w 66"/>
                  <a:gd name="T59" fmla="*/ 6 h 23"/>
                  <a:gd name="T60" fmla="*/ 1 w 66"/>
                  <a:gd name="T61" fmla="*/ 6 h 23"/>
                  <a:gd name="T62" fmla="*/ 6 w 66"/>
                  <a:gd name="T63" fmla="*/ 1 h 23"/>
                  <a:gd name="T64" fmla="*/ 23 w 66"/>
                  <a:gd name="T65" fmla="*/ 1 h 23"/>
                  <a:gd name="T66" fmla="*/ 28 w 66"/>
                  <a:gd name="T67" fmla="*/ 6 h 23"/>
                  <a:gd name="T68" fmla="*/ 28 w 66"/>
                  <a:gd name="T69" fmla="*/ 10 h 23"/>
                  <a:gd name="T70" fmla="*/ 28 w 66"/>
                  <a:gd name="T71" fmla="*/ 11 h 23"/>
                  <a:gd name="T72" fmla="*/ 28 w 66"/>
                  <a:gd name="T73" fmla="*/ 17 h 23"/>
                  <a:gd name="T74" fmla="*/ 23 w 66"/>
                  <a:gd name="T75" fmla="*/ 22 h 23"/>
                  <a:gd name="T76" fmla="*/ 6 w 66"/>
                  <a:gd name="T77" fmla="*/ 22 h 23"/>
                  <a:gd name="T78" fmla="*/ 1 w 66"/>
                  <a:gd name="T79" fmla="*/ 17 h 23"/>
                  <a:gd name="T80" fmla="*/ 1 w 66"/>
                  <a:gd name="T81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6" h="23">
                    <a:moveTo>
                      <a:pt x="6" y="23"/>
                    </a:moveTo>
                    <a:cubicBezTo>
                      <a:pt x="23" y="23"/>
                      <a:pt x="23" y="23"/>
                      <a:pt x="23" y="23"/>
                    </a:cubicBezTo>
                    <a:cubicBezTo>
                      <a:pt x="27" y="23"/>
                      <a:pt x="30" y="20"/>
                      <a:pt x="30" y="17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20"/>
                      <a:pt x="39" y="23"/>
                      <a:pt x="42" y="23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63" y="23"/>
                      <a:pt x="66" y="20"/>
                      <a:pt x="66" y="1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2"/>
                      <a:pt x="63" y="0"/>
                      <a:pt x="60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9" y="0"/>
                      <a:pt x="36" y="2"/>
                      <a:pt x="36" y="6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2"/>
                      <a:pt x="27" y="0"/>
                      <a:pt x="2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0"/>
                      <a:pt x="2" y="23"/>
                      <a:pt x="6" y="23"/>
                    </a:cubicBezTo>
                    <a:close/>
                    <a:moveTo>
                      <a:pt x="38" y="6"/>
                    </a:moveTo>
                    <a:cubicBezTo>
                      <a:pt x="38" y="3"/>
                      <a:pt x="40" y="1"/>
                      <a:pt x="42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3" y="1"/>
                      <a:pt x="65" y="3"/>
                      <a:pt x="65" y="6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9"/>
                      <a:pt x="63" y="22"/>
                      <a:pt x="60" y="22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0" y="22"/>
                      <a:pt x="38" y="19"/>
                      <a:pt x="38" y="17"/>
                    </a:cubicBezTo>
                    <a:lnTo>
                      <a:pt x="38" y="6"/>
                    </a:lnTo>
                    <a:close/>
                    <a:moveTo>
                      <a:pt x="1" y="6"/>
                    </a:moveTo>
                    <a:cubicBezTo>
                      <a:pt x="1" y="3"/>
                      <a:pt x="3" y="1"/>
                      <a:pt x="6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6" y="1"/>
                      <a:pt x="28" y="3"/>
                      <a:pt x="28" y="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9"/>
                      <a:pt x="26" y="22"/>
                      <a:pt x="23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3" y="22"/>
                      <a:pt x="1" y="19"/>
                      <a:pt x="1" y="17"/>
                    </a:cubicBezTo>
                    <a:lnTo>
                      <a:pt x="1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Rectangle 12"/>
              <p:cNvSpPr>
                <a:spLocks noChangeArrowheads="1"/>
              </p:cNvSpPr>
              <p:nvPr/>
            </p:nvSpPr>
            <p:spPr bwMode="auto">
              <a:xfrm>
                <a:off x="406905" y="832717"/>
                <a:ext cx="457200" cy="349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811718" y="878754"/>
                <a:ext cx="49213" cy="180975"/>
              </a:xfrm>
              <a:custGeom>
                <a:avLst/>
                <a:gdLst>
                  <a:gd name="T0" fmla="*/ 13 w 13"/>
                  <a:gd name="T1" fmla="*/ 42 h 48"/>
                  <a:gd name="T2" fmla="*/ 9 w 13"/>
                  <a:gd name="T3" fmla="*/ 32 h 48"/>
                  <a:gd name="T4" fmla="*/ 9 w 13"/>
                  <a:gd name="T5" fmla="*/ 0 h 48"/>
                  <a:gd name="T6" fmla="*/ 4 w 13"/>
                  <a:gd name="T7" fmla="*/ 0 h 48"/>
                  <a:gd name="T8" fmla="*/ 4 w 13"/>
                  <a:gd name="T9" fmla="*/ 32 h 48"/>
                  <a:gd name="T10" fmla="*/ 0 w 13"/>
                  <a:gd name="T11" fmla="*/ 42 h 48"/>
                  <a:gd name="T12" fmla="*/ 7 w 13"/>
                  <a:gd name="T13" fmla="*/ 48 h 48"/>
                  <a:gd name="T14" fmla="*/ 13 w 13"/>
                  <a:gd name="T15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48">
                    <a:moveTo>
                      <a:pt x="13" y="42"/>
                    </a:moveTo>
                    <a:cubicBezTo>
                      <a:pt x="13" y="39"/>
                      <a:pt x="11" y="34"/>
                      <a:pt x="9" y="3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2" y="34"/>
                      <a:pt x="0" y="39"/>
                      <a:pt x="0" y="42"/>
                    </a:cubicBezTo>
                    <a:cubicBezTo>
                      <a:pt x="0" y="46"/>
                      <a:pt x="3" y="48"/>
                      <a:pt x="7" y="48"/>
                    </a:cubicBezTo>
                    <a:cubicBezTo>
                      <a:pt x="10" y="48"/>
                      <a:pt x="13" y="46"/>
                      <a:pt x="1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1" name="组合 210"/>
            <p:cNvGrpSpPr/>
            <p:nvPr/>
          </p:nvGrpSpPr>
          <p:grpSpPr>
            <a:xfrm>
              <a:off x="1851530" y="856529"/>
              <a:ext cx="627063" cy="1066801"/>
              <a:chOff x="1851530" y="856529"/>
              <a:chExt cx="627063" cy="1066801"/>
            </a:xfrm>
            <a:grpFill/>
          </p:grpSpPr>
          <p:sp>
            <p:nvSpPr>
              <p:cNvPr id="313" name="Rectangle 16"/>
              <p:cNvSpPr>
                <a:spLocks noChangeArrowheads="1"/>
              </p:cNvSpPr>
              <p:nvPr/>
            </p:nvSpPr>
            <p:spPr bwMode="auto">
              <a:xfrm>
                <a:off x="1934080" y="856529"/>
                <a:ext cx="461963" cy="333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17"/>
              <p:cNvSpPr>
                <a:spLocks/>
              </p:cNvSpPr>
              <p:nvPr/>
            </p:nvSpPr>
            <p:spPr bwMode="auto">
              <a:xfrm>
                <a:off x="2343655" y="900979"/>
                <a:ext cx="44450" cy="184150"/>
              </a:xfrm>
              <a:custGeom>
                <a:avLst/>
                <a:gdLst>
                  <a:gd name="T0" fmla="*/ 3 w 12"/>
                  <a:gd name="T1" fmla="*/ 0 h 49"/>
                  <a:gd name="T2" fmla="*/ 3 w 12"/>
                  <a:gd name="T3" fmla="*/ 32 h 49"/>
                  <a:gd name="T4" fmla="*/ 0 w 12"/>
                  <a:gd name="T5" fmla="*/ 42 h 49"/>
                  <a:gd name="T6" fmla="*/ 6 w 12"/>
                  <a:gd name="T7" fmla="*/ 49 h 49"/>
                  <a:gd name="T8" fmla="*/ 12 w 12"/>
                  <a:gd name="T9" fmla="*/ 42 h 49"/>
                  <a:gd name="T10" fmla="*/ 8 w 12"/>
                  <a:gd name="T11" fmla="*/ 32 h 49"/>
                  <a:gd name="T12" fmla="*/ 8 w 12"/>
                  <a:gd name="T13" fmla="*/ 0 h 49"/>
                  <a:gd name="T14" fmla="*/ 3 w 12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49">
                    <a:moveTo>
                      <a:pt x="3" y="0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1" y="34"/>
                      <a:pt x="0" y="39"/>
                      <a:pt x="0" y="42"/>
                    </a:cubicBezTo>
                    <a:cubicBezTo>
                      <a:pt x="0" y="46"/>
                      <a:pt x="2" y="49"/>
                      <a:pt x="6" y="49"/>
                    </a:cubicBezTo>
                    <a:cubicBezTo>
                      <a:pt x="9" y="49"/>
                      <a:pt x="12" y="46"/>
                      <a:pt x="12" y="42"/>
                    </a:cubicBezTo>
                    <a:cubicBezTo>
                      <a:pt x="12" y="39"/>
                      <a:pt x="10" y="34"/>
                      <a:pt x="8" y="32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18"/>
              <p:cNvSpPr>
                <a:spLocks noEditPoints="1"/>
              </p:cNvSpPr>
              <p:nvPr/>
            </p:nvSpPr>
            <p:spPr bwMode="auto">
              <a:xfrm>
                <a:off x="1915030" y="904154"/>
                <a:ext cx="496888" cy="538163"/>
              </a:xfrm>
              <a:custGeom>
                <a:avLst/>
                <a:gdLst>
                  <a:gd name="T0" fmla="*/ 34 w 132"/>
                  <a:gd name="T1" fmla="*/ 124 h 143"/>
                  <a:gd name="T2" fmla="*/ 66 w 132"/>
                  <a:gd name="T3" fmla="*/ 143 h 143"/>
                  <a:gd name="T4" fmla="*/ 98 w 132"/>
                  <a:gd name="T5" fmla="*/ 123 h 143"/>
                  <a:gd name="T6" fmla="*/ 127 w 132"/>
                  <a:gd name="T7" fmla="*/ 125 h 143"/>
                  <a:gd name="T8" fmla="*/ 117 w 132"/>
                  <a:gd name="T9" fmla="*/ 104 h 143"/>
                  <a:gd name="T10" fmla="*/ 114 w 132"/>
                  <a:gd name="T11" fmla="*/ 48 h 143"/>
                  <a:gd name="T12" fmla="*/ 110 w 132"/>
                  <a:gd name="T13" fmla="*/ 42 h 143"/>
                  <a:gd name="T14" fmla="*/ 112 w 132"/>
                  <a:gd name="T15" fmla="*/ 42 h 143"/>
                  <a:gd name="T16" fmla="*/ 112 w 132"/>
                  <a:gd name="T17" fmla="*/ 0 h 143"/>
                  <a:gd name="T18" fmla="*/ 18 w 132"/>
                  <a:gd name="T19" fmla="*/ 0 h 143"/>
                  <a:gd name="T20" fmla="*/ 18 w 132"/>
                  <a:gd name="T21" fmla="*/ 42 h 143"/>
                  <a:gd name="T22" fmla="*/ 19 w 132"/>
                  <a:gd name="T23" fmla="*/ 42 h 143"/>
                  <a:gd name="T24" fmla="*/ 18 w 132"/>
                  <a:gd name="T25" fmla="*/ 49 h 143"/>
                  <a:gd name="T26" fmla="*/ 18 w 132"/>
                  <a:gd name="T27" fmla="*/ 48 h 143"/>
                  <a:gd name="T28" fmla="*/ 15 w 132"/>
                  <a:gd name="T29" fmla="*/ 104 h 143"/>
                  <a:gd name="T30" fmla="*/ 5 w 132"/>
                  <a:gd name="T31" fmla="*/ 125 h 143"/>
                  <a:gd name="T32" fmla="*/ 34 w 132"/>
                  <a:gd name="T33" fmla="*/ 124 h 143"/>
                  <a:gd name="T34" fmla="*/ 17 w 132"/>
                  <a:gd name="T35" fmla="*/ 81 h 143"/>
                  <a:gd name="T36" fmla="*/ 17 w 132"/>
                  <a:gd name="T37" fmla="*/ 81 h 143"/>
                  <a:gd name="T38" fmla="*/ 17 w 132"/>
                  <a:gd name="T39" fmla="*/ 81 h 143"/>
                  <a:gd name="T40" fmla="*/ 101 w 132"/>
                  <a:gd name="T41" fmla="*/ 117 h 143"/>
                  <a:gd name="T42" fmla="*/ 101 w 132"/>
                  <a:gd name="T43" fmla="*/ 117 h 143"/>
                  <a:gd name="T44" fmla="*/ 102 w 132"/>
                  <a:gd name="T45" fmla="*/ 116 h 143"/>
                  <a:gd name="T46" fmla="*/ 101 w 132"/>
                  <a:gd name="T47" fmla="*/ 117 h 143"/>
                  <a:gd name="T48" fmla="*/ 106 w 132"/>
                  <a:gd name="T49" fmla="*/ 101 h 143"/>
                  <a:gd name="T50" fmla="*/ 106 w 132"/>
                  <a:gd name="T51" fmla="*/ 101 h 143"/>
                  <a:gd name="T52" fmla="*/ 106 w 132"/>
                  <a:gd name="T53" fmla="*/ 101 h 143"/>
                  <a:gd name="T54" fmla="*/ 21 w 132"/>
                  <a:gd name="T55" fmla="*/ 80 h 143"/>
                  <a:gd name="T56" fmla="*/ 26 w 132"/>
                  <a:gd name="T57" fmla="*/ 77 h 143"/>
                  <a:gd name="T58" fmla="*/ 26 w 132"/>
                  <a:gd name="T59" fmla="*/ 77 h 143"/>
                  <a:gd name="T60" fmla="*/ 27 w 132"/>
                  <a:gd name="T61" fmla="*/ 77 h 143"/>
                  <a:gd name="T62" fmla="*/ 27 w 132"/>
                  <a:gd name="T63" fmla="*/ 74 h 143"/>
                  <a:gd name="T64" fmla="*/ 30 w 132"/>
                  <a:gd name="T65" fmla="*/ 57 h 143"/>
                  <a:gd name="T66" fmla="*/ 34 w 132"/>
                  <a:gd name="T67" fmla="*/ 52 h 143"/>
                  <a:gd name="T68" fmla="*/ 58 w 132"/>
                  <a:gd name="T69" fmla="*/ 49 h 143"/>
                  <a:gd name="T70" fmla="*/ 44 w 132"/>
                  <a:gd name="T71" fmla="*/ 72 h 143"/>
                  <a:gd name="T72" fmla="*/ 80 w 132"/>
                  <a:gd name="T73" fmla="*/ 44 h 143"/>
                  <a:gd name="T74" fmla="*/ 66 w 132"/>
                  <a:gd name="T75" fmla="*/ 67 h 143"/>
                  <a:gd name="T76" fmla="*/ 96 w 132"/>
                  <a:gd name="T77" fmla="*/ 47 h 143"/>
                  <a:gd name="T78" fmla="*/ 103 w 132"/>
                  <a:gd name="T79" fmla="*/ 78 h 143"/>
                  <a:gd name="T80" fmla="*/ 104 w 132"/>
                  <a:gd name="T81" fmla="*/ 78 h 143"/>
                  <a:gd name="T82" fmla="*/ 106 w 132"/>
                  <a:gd name="T83" fmla="*/ 77 h 143"/>
                  <a:gd name="T84" fmla="*/ 107 w 132"/>
                  <a:gd name="T85" fmla="*/ 77 h 143"/>
                  <a:gd name="T86" fmla="*/ 112 w 132"/>
                  <a:gd name="T87" fmla="*/ 80 h 143"/>
                  <a:gd name="T88" fmla="*/ 115 w 132"/>
                  <a:gd name="T89" fmla="*/ 88 h 143"/>
                  <a:gd name="T90" fmla="*/ 112 w 132"/>
                  <a:gd name="T91" fmla="*/ 95 h 143"/>
                  <a:gd name="T92" fmla="*/ 107 w 132"/>
                  <a:gd name="T93" fmla="*/ 98 h 143"/>
                  <a:gd name="T94" fmla="*/ 106 w 132"/>
                  <a:gd name="T95" fmla="*/ 98 h 143"/>
                  <a:gd name="T96" fmla="*/ 104 w 132"/>
                  <a:gd name="T97" fmla="*/ 98 h 143"/>
                  <a:gd name="T98" fmla="*/ 103 w 132"/>
                  <a:gd name="T99" fmla="*/ 100 h 143"/>
                  <a:gd name="T100" fmla="*/ 90 w 132"/>
                  <a:gd name="T101" fmla="*/ 129 h 143"/>
                  <a:gd name="T102" fmla="*/ 79 w 132"/>
                  <a:gd name="T103" fmla="*/ 138 h 143"/>
                  <a:gd name="T104" fmla="*/ 66 w 132"/>
                  <a:gd name="T105" fmla="*/ 141 h 143"/>
                  <a:gd name="T106" fmla="*/ 53 w 132"/>
                  <a:gd name="T107" fmla="*/ 138 h 143"/>
                  <a:gd name="T108" fmla="*/ 42 w 132"/>
                  <a:gd name="T109" fmla="*/ 129 h 143"/>
                  <a:gd name="T110" fmla="*/ 36 w 132"/>
                  <a:gd name="T111" fmla="*/ 122 h 143"/>
                  <a:gd name="T112" fmla="*/ 28 w 132"/>
                  <a:gd name="T113" fmla="*/ 100 h 143"/>
                  <a:gd name="T114" fmla="*/ 28 w 132"/>
                  <a:gd name="T115" fmla="*/ 98 h 143"/>
                  <a:gd name="T116" fmla="*/ 25 w 132"/>
                  <a:gd name="T117" fmla="*/ 98 h 143"/>
                  <a:gd name="T118" fmla="*/ 18 w 132"/>
                  <a:gd name="T119" fmla="*/ 88 h 143"/>
                  <a:gd name="T120" fmla="*/ 21 w 132"/>
                  <a:gd name="T121" fmla="*/ 8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" h="143">
                    <a:moveTo>
                      <a:pt x="34" y="124"/>
                    </a:moveTo>
                    <a:cubicBezTo>
                      <a:pt x="41" y="136"/>
                      <a:pt x="53" y="143"/>
                      <a:pt x="66" y="143"/>
                    </a:cubicBezTo>
                    <a:cubicBezTo>
                      <a:pt x="79" y="143"/>
                      <a:pt x="90" y="136"/>
                      <a:pt x="98" y="123"/>
                    </a:cubicBezTo>
                    <a:cubicBezTo>
                      <a:pt x="112" y="136"/>
                      <a:pt x="127" y="125"/>
                      <a:pt x="127" y="125"/>
                    </a:cubicBezTo>
                    <a:cubicBezTo>
                      <a:pt x="108" y="122"/>
                      <a:pt x="117" y="104"/>
                      <a:pt x="117" y="104"/>
                    </a:cubicBezTo>
                    <a:cubicBezTo>
                      <a:pt x="132" y="76"/>
                      <a:pt x="114" y="48"/>
                      <a:pt x="114" y="48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4"/>
                      <a:pt x="18" y="47"/>
                      <a:pt x="18" y="49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0" y="76"/>
                      <a:pt x="15" y="104"/>
                    </a:cubicBezTo>
                    <a:cubicBezTo>
                      <a:pt x="15" y="104"/>
                      <a:pt x="24" y="122"/>
                      <a:pt x="5" y="125"/>
                    </a:cubicBezTo>
                    <a:cubicBezTo>
                      <a:pt x="5" y="125"/>
                      <a:pt x="19" y="135"/>
                      <a:pt x="34" y="124"/>
                    </a:cubicBezTo>
                    <a:close/>
                    <a:moveTo>
                      <a:pt x="17" y="81"/>
                    </a:move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1"/>
                      <a:pt x="17" y="81"/>
                      <a:pt x="17" y="81"/>
                    </a:cubicBezTo>
                    <a:close/>
                    <a:moveTo>
                      <a:pt x="101" y="117"/>
                    </a:moveTo>
                    <a:cubicBezTo>
                      <a:pt x="101" y="117"/>
                      <a:pt x="101" y="117"/>
                      <a:pt x="101" y="117"/>
                    </a:cubicBezTo>
                    <a:cubicBezTo>
                      <a:pt x="102" y="116"/>
                      <a:pt x="102" y="116"/>
                      <a:pt x="102" y="116"/>
                    </a:cubicBezTo>
                    <a:lnTo>
                      <a:pt x="101" y="117"/>
                    </a:lnTo>
                    <a:close/>
                    <a:moveTo>
                      <a:pt x="106" y="101"/>
                    </a:moveTo>
                    <a:cubicBezTo>
                      <a:pt x="106" y="101"/>
                      <a:pt x="106" y="101"/>
                      <a:pt x="106" y="101"/>
                    </a:cubicBezTo>
                    <a:cubicBezTo>
                      <a:pt x="106" y="101"/>
                      <a:pt x="106" y="101"/>
                      <a:pt x="106" y="101"/>
                    </a:cubicBezTo>
                    <a:close/>
                    <a:moveTo>
                      <a:pt x="21" y="80"/>
                    </a:moveTo>
                    <a:cubicBezTo>
                      <a:pt x="22" y="78"/>
                      <a:pt x="24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2" y="54"/>
                      <a:pt x="34" y="52"/>
                      <a:pt x="34" y="52"/>
                    </a:cubicBezTo>
                    <a:cubicBezTo>
                      <a:pt x="43" y="52"/>
                      <a:pt x="51" y="51"/>
                      <a:pt x="58" y="49"/>
                    </a:cubicBezTo>
                    <a:cubicBezTo>
                      <a:pt x="55" y="61"/>
                      <a:pt x="44" y="72"/>
                      <a:pt x="44" y="72"/>
                    </a:cubicBezTo>
                    <a:cubicBezTo>
                      <a:pt x="64" y="65"/>
                      <a:pt x="76" y="50"/>
                      <a:pt x="80" y="44"/>
                    </a:cubicBezTo>
                    <a:cubicBezTo>
                      <a:pt x="77" y="55"/>
                      <a:pt x="66" y="67"/>
                      <a:pt x="66" y="67"/>
                    </a:cubicBezTo>
                    <a:cubicBezTo>
                      <a:pt x="80" y="62"/>
                      <a:pt x="89" y="54"/>
                      <a:pt x="96" y="47"/>
                    </a:cubicBezTo>
                    <a:cubicBezTo>
                      <a:pt x="101" y="59"/>
                      <a:pt x="103" y="78"/>
                      <a:pt x="103" y="78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06" y="77"/>
                      <a:pt x="107" y="77"/>
                      <a:pt x="107" y="77"/>
                    </a:cubicBezTo>
                    <a:cubicBezTo>
                      <a:pt x="109" y="77"/>
                      <a:pt x="111" y="78"/>
                      <a:pt x="112" y="80"/>
                    </a:cubicBezTo>
                    <a:cubicBezTo>
                      <a:pt x="114" y="82"/>
                      <a:pt x="115" y="85"/>
                      <a:pt x="115" y="88"/>
                    </a:cubicBezTo>
                    <a:cubicBezTo>
                      <a:pt x="115" y="91"/>
                      <a:pt x="114" y="93"/>
                      <a:pt x="112" y="95"/>
                    </a:cubicBezTo>
                    <a:cubicBezTo>
                      <a:pt x="111" y="97"/>
                      <a:pt x="109" y="98"/>
                      <a:pt x="107" y="98"/>
                    </a:cubicBezTo>
                    <a:cubicBezTo>
                      <a:pt x="106" y="98"/>
                      <a:pt x="106" y="98"/>
                      <a:pt x="106" y="98"/>
                    </a:cubicBezTo>
                    <a:cubicBezTo>
                      <a:pt x="104" y="98"/>
                      <a:pt x="104" y="98"/>
                      <a:pt x="104" y="98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2" y="112"/>
                      <a:pt x="97" y="122"/>
                      <a:pt x="90" y="129"/>
                    </a:cubicBezTo>
                    <a:cubicBezTo>
                      <a:pt x="87" y="133"/>
                      <a:pt x="83" y="136"/>
                      <a:pt x="79" y="138"/>
                    </a:cubicBezTo>
                    <a:cubicBezTo>
                      <a:pt x="75" y="139"/>
                      <a:pt x="70" y="141"/>
                      <a:pt x="66" y="141"/>
                    </a:cubicBezTo>
                    <a:cubicBezTo>
                      <a:pt x="61" y="141"/>
                      <a:pt x="57" y="139"/>
                      <a:pt x="53" y="138"/>
                    </a:cubicBezTo>
                    <a:cubicBezTo>
                      <a:pt x="49" y="136"/>
                      <a:pt x="45" y="133"/>
                      <a:pt x="42" y="129"/>
                    </a:cubicBezTo>
                    <a:cubicBezTo>
                      <a:pt x="39" y="127"/>
                      <a:pt x="38" y="125"/>
                      <a:pt x="36" y="122"/>
                    </a:cubicBezTo>
                    <a:cubicBezTo>
                      <a:pt x="32" y="116"/>
                      <a:pt x="29" y="108"/>
                      <a:pt x="28" y="100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1" y="98"/>
                      <a:pt x="18" y="93"/>
                      <a:pt x="18" y="88"/>
                    </a:cubicBezTo>
                    <a:cubicBezTo>
                      <a:pt x="18" y="85"/>
                      <a:pt x="19" y="82"/>
                      <a:pt x="21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19"/>
              <p:cNvSpPr>
                <a:spLocks/>
              </p:cNvSpPr>
              <p:nvPr/>
            </p:nvSpPr>
            <p:spPr bwMode="auto">
              <a:xfrm>
                <a:off x="1851530" y="1442317"/>
                <a:ext cx="627063" cy="481013"/>
              </a:xfrm>
              <a:custGeom>
                <a:avLst/>
                <a:gdLst>
                  <a:gd name="T0" fmla="*/ 166 w 167"/>
                  <a:gd name="T1" fmla="*/ 40 h 128"/>
                  <a:gd name="T2" fmla="*/ 129 w 167"/>
                  <a:gd name="T3" fmla="*/ 0 h 128"/>
                  <a:gd name="T4" fmla="*/ 83 w 167"/>
                  <a:gd name="T5" fmla="*/ 79 h 128"/>
                  <a:gd name="T6" fmla="*/ 38 w 167"/>
                  <a:gd name="T7" fmla="*/ 0 h 128"/>
                  <a:gd name="T8" fmla="*/ 0 w 167"/>
                  <a:gd name="T9" fmla="*/ 40 h 128"/>
                  <a:gd name="T10" fmla="*/ 0 w 167"/>
                  <a:gd name="T11" fmla="*/ 40 h 128"/>
                  <a:gd name="T12" fmla="*/ 0 w 167"/>
                  <a:gd name="T13" fmla="*/ 128 h 128"/>
                  <a:gd name="T14" fmla="*/ 167 w 167"/>
                  <a:gd name="T15" fmla="*/ 128 h 128"/>
                  <a:gd name="T16" fmla="*/ 167 w 167"/>
                  <a:gd name="T17" fmla="*/ 40 h 128"/>
                  <a:gd name="T18" fmla="*/ 166 w 167"/>
                  <a:gd name="T19" fmla="*/ 4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7" h="128">
                    <a:moveTo>
                      <a:pt x="166" y="40"/>
                    </a:moveTo>
                    <a:cubicBezTo>
                      <a:pt x="163" y="23"/>
                      <a:pt x="149" y="9"/>
                      <a:pt x="129" y="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8" y="9"/>
                      <a:pt x="3" y="23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67" y="128"/>
                      <a:pt x="167" y="128"/>
                      <a:pt x="167" y="128"/>
                    </a:cubicBezTo>
                    <a:cubicBezTo>
                      <a:pt x="167" y="40"/>
                      <a:pt x="167" y="40"/>
                      <a:pt x="167" y="40"/>
                    </a:cubicBezTo>
                    <a:lnTo>
                      <a:pt x="166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3196143" y="821604"/>
              <a:ext cx="896937" cy="1000125"/>
              <a:chOff x="3196143" y="821604"/>
              <a:chExt cx="896937" cy="1000125"/>
            </a:xfrm>
            <a:grpFill/>
          </p:grpSpPr>
          <p:sp>
            <p:nvSpPr>
              <p:cNvPr id="303" name="Rectangle 22"/>
              <p:cNvSpPr>
                <a:spLocks noChangeArrowheads="1"/>
              </p:cNvSpPr>
              <p:nvPr/>
            </p:nvSpPr>
            <p:spPr bwMode="auto">
              <a:xfrm>
                <a:off x="3545393" y="1172442"/>
                <a:ext cx="45085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Rectangle 23"/>
              <p:cNvSpPr>
                <a:spLocks noChangeArrowheads="1"/>
              </p:cNvSpPr>
              <p:nvPr/>
            </p:nvSpPr>
            <p:spPr bwMode="auto">
              <a:xfrm>
                <a:off x="3548568" y="1277217"/>
                <a:ext cx="45085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4"/>
              <p:cNvSpPr>
                <a:spLocks/>
              </p:cNvSpPr>
              <p:nvPr/>
            </p:nvSpPr>
            <p:spPr bwMode="auto">
              <a:xfrm>
                <a:off x="3454905" y="1059729"/>
                <a:ext cx="638175" cy="762000"/>
              </a:xfrm>
              <a:custGeom>
                <a:avLst/>
                <a:gdLst>
                  <a:gd name="T0" fmla="*/ 0 w 402"/>
                  <a:gd name="T1" fmla="*/ 0 h 480"/>
                  <a:gd name="T2" fmla="*/ 0 w 402"/>
                  <a:gd name="T3" fmla="*/ 14 h 480"/>
                  <a:gd name="T4" fmla="*/ 38 w 402"/>
                  <a:gd name="T5" fmla="*/ 106 h 480"/>
                  <a:gd name="T6" fmla="*/ 38 w 402"/>
                  <a:gd name="T7" fmla="*/ 37 h 480"/>
                  <a:gd name="T8" fmla="*/ 365 w 402"/>
                  <a:gd name="T9" fmla="*/ 37 h 480"/>
                  <a:gd name="T10" fmla="*/ 365 w 402"/>
                  <a:gd name="T11" fmla="*/ 442 h 480"/>
                  <a:gd name="T12" fmla="*/ 111 w 402"/>
                  <a:gd name="T13" fmla="*/ 442 h 480"/>
                  <a:gd name="T14" fmla="*/ 111 w 402"/>
                  <a:gd name="T15" fmla="*/ 445 h 480"/>
                  <a:gd name="T16" fmla="*/ 109 w 402"/>
                  <a:gd name="T17" fmla="*/ 442 h 480"/>
                  <a:gd name="T18" fmla="*/ 38 w 402"/>
                  <a:gd name="T19" fmla="*/ 442 h 480"/>
                  <a:gd name="T20" fmla="*/ 38 w 402"/>
                  <a:gd name="T21" fmla="*/ 374 h 480"/>
                  <a:gd name="T22" fmla="*/ 7 w 402"/>
                  <a:gd name="T23" fmla="*/ 345 h 480"/>
                  <a:gd name="T24" fmla="*/ 7 w 402"/>
                  <a:gd name="T25" fmla="*/ 345 h 480"/>
                  <a:gd name="T26" fmla="*/ 5 w 402"/>
                  <a:gd name="T27" fmla="*/ 343 h 480"/>
                  <a:gd name="T28" fmla="*/ 0 w 402"/>
                  <a:gd name="T29" fmla="*/ 338 h 480"/>
                  <a:gd name="T30" fmla="*/ 0 w 402"/>
                  <a:gd name="T31" fmla="*/ 480 h 480"/>
                  <a:gd name="T32" fmla="*/ 402 w 402"/>
                  <a:gd name="T33" fmla="*/ 480 h 480"/>
                  <a:gd name="T34" fmla="*/ 402 w 402"/>
                  <a:gd name="T35" fmla="*/ 0 h 480"/>
                  <a:gd name="T36" fmla="*/ 0 w 402"/>
                  <a:gd name="T37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2" h="480">
                    <a:moveTo>
                      <a:pt x="0" y="0"/>
                    </a:moveTo>
                    <a:lnTo>
                      <a:pt x="0" y="14"/>
                    </a:lnTo>
                    <a:lnTo>
                      <a:pt x="38" y="106"/>
                    </a:lnTo>
                    <a:lnTo>
                      <a:pt x="38" y="37"/>
                    </a:lnTo>
                    <a:lnTo>
                      <a:pt x="365" y="37"/>
                    </a:lnTo>
                    <a:lnTo>
                      <a:pt x="365" y="442"/>
                    </a:lnTo>
                    <a:lnTo>
                      <a:pt x="111" y="442"/>
                    </a:lnTo>
                    <a:lnTo>
                      <a:pt x="111" y="445"/>
                    </a:lnTo>
                    <a:lnTo>
                      <a:pt x="109" y="442"/>
                    </a:lnTo>
                    <a:lnTo>
                      <a:pt x="38" y="442"/>
                    </a:lnTo>
                    <a:lnTo>
                      <a:pt x="38" y="374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5" y="343"/>
                    </a:lnTo>
                    <a:lnTo>
                      <a:pt x="0" y="338"/>
                    </a:lnTo>
                    <a:lnTo>
                      <a:pt x="0" y="480"/>
                    </a:lnTo>
                    <a:lnTo>
                      <a:pt x="402" y="480"/>
                    </a:lnTo>
                    <a:lnTo>
                      <a:pt x="4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"/>
              <p:cNvSpPr>
                <a:spLocks/>
              </p:cNvSpPr>
              <p:nvPr/>
            </p:nvSpPr>
            <p:spPr bwMode="auto">
              <a:xfrm>
                <a:off x="3572380" y="1370879"/>
                <a:ext cx="423863" cy="41275"/>
              </a:xfrm>
              <a:custGeom>
                <a:avLst/>
                <a:gdLst>
                  <a:gd name="T0" fmla="*/ 0 w 267"/>
                  <a:gd name="T1" fmla="*/ 0 h 26"/>
                  <a:gd name="T2" fmla="*/ 11 w 267"/>
                  <a:gd name="T3" fmla="*/ 26 h 26"/>
                  <a:gd name="T4" fmla="*/ 267 w 267"/>
                  <a:gd name="T5" fmla="*/ 26 h 26"/>
                  <a:gd name="T6" fmla="*/ 267 w 267"/>
                  <a:gd name="T7" fmla="*/ 0 h 26"/>
                  <a:gd name="T8" fmla="*/ 0 w 26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26">
                    <a:moveTo>
                      <a:pt x="0" y="0"/>
                    </a:moveTo>
                    <a:lnTo>
                      <a:pt x="11" y="26"/>
                    </a:lnTo>
                    <a:lnTo>
                      <a:pt x="267" y="26"/>
                    </a:lnTo>
                    <a:lnTo>
                      <a:pt x="26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6"/>
              <p:cNvSpPr>
                <a:spLocks/>
              </p:cNvSpPr>
              <p:nvPr/>
            </p:nvSpPr>
            <p:spPr bwMode="auto">
              <a:xfrm>
                <a:off x="3616830" y="1475654"/>
                <a:ext cx="387350" cy="41275"/>
              </a:xfrm>
              <a:custGeom>
                <a:avLst/>
                <a:gdLst>
                  <a:gd name="T0" fmla="*/ 14 w 244"/>
                  <a:gd name="T1" fmla="*/ 26 h 26"/>
                  <a:gd name="T2" fmla="*/ 244 w 244"/>
                  <a:gd name="T3" fmla="*/ 26 h 26"/>
                  <a:gd name="T4" fmla="*/ 244 w 244"/>
                  <a:gd name="T5" fmla="*/ 0 h 26"/>
                  <a:gd name="T6" fmla="*/ 0 w 244"/>
                  <a:gd name="T7" fmla="*/ 0 h 26"/>
                  <a:gd name="T8" fmla="*/ 14 w 2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26">
                    <a:moveTo>
                      <a:pt x="14" y="26"/>
                    </a:moveTo>
                    <a:lnTo>
                      <a:pt x="244" y="26"/>
                    </a:lnTo>
                    <a:lnTo>
                      <a:pt x="244" y="0"/>
                    </a:lnTo>
                    <a:lnTo>
                      <a:pt x="0" y="0"/>
                    </a:lnTo>
                    <a:lnTo>
                      <a:pt x="14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7"/>
              <p:cNvSpPr>
                <a:spLocks/>
              </p:cNvSpPr>
              <p:nvPr/>
            </p:nvSpPr>
            <p:spPr bwMode="auto">
              <a:xfrm>
                <a:off x="3635880" y="1559792"/>
                <a:ext cx="363538" cy="41275"/>
              </a:xfrm>
              <a:custGeom>
                <a:avLst/>
                <a:gdLst>
                  <a:gd name="T0" fmla="*/ 2 w 229"/>
                  <a:gd name="T1" fmla="*/ 0 h 26"/>
                  <a:gd name="T2" fmla="*/ 0 w 229"/>
                  <a:gd name="T3" fmla="*/ 26 h 26"/>
                  <a:gd name="T4" fmla="*/ 229 w 229"/>
                  <a:gd name="T5" fmla="*/ 26 h 26"/>
                  <a:gd name="T6" fmla="*/ 229 w 229"/>
                  <a:gd name="T7" fmla="*/ 0 h 26"/>
                  <a:gd name="T8" fmla="*/ 2 w 22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9" h="26">
                    <a:moveTo>
                      <a:pt x="2" y="0"/>
                    </a:moveTo>
                    <a:lnTo>
                      <a:pt x="0" y="26"/>
                    </a:lnTo>
                    <a:lnTo>
                      <a:pt x="229" y="26"/>
                    </a:lnTo>
                    <a:lnTo>
                      <a:pt x="229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8"/>
              <p:cNvSpPr>
                <a:spLocks/>
              </p:cNvSpPr>
              <p:nvPr/>
            </p:nvSpPr>
            <p:spPr bwMode="auto">
              <a:xfrm>
                <a:off x="3477130" y="1535979"/>
                <a:ext cx="142875" cy="188913"/>
              </a:xfrm>
              <a:custGeom>
                <a:avLst/>
                <a:gdLst>
                  <a:gd name="T0" fmla="*/ 86 w 90"/>
                  <a:gd name="T1" fmla="*/ 119 h 119"/>
                  <a:gd name="T2" fmla="*/ 90 w 90"/>
                  <a:gd name="T3" fmla="*/ 0 h 119"/>
                  <a:gd name="T4" fmla="*/ 0 w 90"/>
                  <a:gd name="T5" fmla="*/ 36 h 119"/>
                  <a:gd name="T6" fmla="*/ 86 w 90"/>
                  <a:gd name="T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19">
                    <a:moveTo>
                      <a:pt x="86" y="119"/>
                    </a:moveTo>
                    <a:lnTo>
                      <a:pt x="90" y="0"/>
                    </a:lnTo>
                    <a:lnTo>
                      <a:pt x="0" y="36"/>
                    </a:lnTo>
                    <a:lnTo>
                      <a:pt x="86" y="1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9"/>
              <p:cNvSpPr>
                <a:spLocks/>
              </p:cNvSpPr>
              <p:nvPr/>
            </p:nvSpPr>
            <p:spPr bwMode="auto">
              <a:xfrm>
                <a:off x="3196143" y="821604"/>
                <a:ext cx="180975" cy="173038"/>
              </a:xfrm>
              <a:custGeom>
                <a:avLst/>
                <a:gdLst>
                  <a:gd name="T0" fmla="*/ 40 w 48"/>
                  <a:gd name="T1" fmla="*/ 12 h 46"/>
                  <a:gd name="T2" fmla="*/ 20 w 48"/>
                  <a:gd name="T3" fmla="*/ 4 h 46"/>
                  <a:gd name="T4" fmla="*/ 11 w 48"/>
                  <a:gd name="T5" fmla="*/ 7 h 46"/>
                  <a:gd name="T6" fmla="*/ 3 w 48"/>
                  <a:gd name="T7" fmla="*/ 28 h 46"/>
                  <a:gd name="T8" fmla="*/ 10 w 48"/>
                  <a:gd name="T9" fmla="*/ 46 h 46"/>
                  <a:gd name="T10" fmla="*/ 48 w 48"/>
                  <a:gd name="T11" fmla="*/ 31 h 46"/>
                  <a:gd name="T12" fmla="*/ 40 w 48"/>
                  <a:gd name="T13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6">
                    <a:moveTo>
                      <a:pt x="40" y="12"/>
                    </a:moveTo>
                    <a:cubicBezTo>
                      <a:pt x="37" y="4"/>
                      <a:pt x="28" y="0"/>
                      <a:pt x="20" y="4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3" y="11"/>
                      <a:pt x="0" y="20"/>
                      <a:pt x="3" y="2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48" y="31"/>
                      <a:pt x="48" y="31"/>
                      <a:pt x="48" y="31"/>
                    </a:cubicBezTo>
                    <a:lnTo>
                      <a:pt x="4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30"/>
              <p:cNvSpPr>
                <a:spLocks/>
              </p:cNvSpPr>
              <p:nvPr/>
            </p:nvSpPr>
            <p:spPr bwMode="auto">
              <a:xfrm>
                <a:off x="3631118" y="1664567"/>
                <a:ext cx="373063" cy="41275"/>
              </a:xfrm>
              <a:custGeom>
                <a:avLst/>
                <a:gdLst>
                  <a:gd name="T0" fmla="*/ 0 w 235"/>
                  <a:gd name="T1" fmla="*/ 26 h 26"/>
                  <a:gd name="T2" fmla="*/ 235 w 235"/>
                  <a:gd name="T3" fmla="*/ 26 h 26"/>
                  <a:gd name="T4" fmla="*/ 235 w 235"/>
                  <a:gd name="T5" fmla="*/ 0 h 26"/>
                  <a:gd name="T6" fmla="*/ 3 w 235"/>
                  <a:gd name="T7" fmla="*/ 0 h 26"/>
                  <a:gd name="T8" fmla="*/ 0 w 235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6">
                    <a:moveTo>
                      <a:pt x="0" y="26"/>
                    </a:moveTo>
                    <a:lnTo>
                      <a:pt x="235" y="26"/>
                    </a:lnTo>
                    <a:lnTo>
                      <a:pt x="235" y="0"/>
                    </a:lnTo>
                    <a:lnTo>
                      <a:pt x="3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31"/>
              <p:cNvSpPr>
                <a:spLocks noEditPoints="1"/>
              </p:cNvSpPr>
              <p:nvPr/>
            </p:nvSpPr>
            <p:spPr bwMode="auto">
              <a:xfrm>
                <a:off x="3240593" y="953367"/>
                <a:ext cx="376238" cy="631825"/>
              </a:xfrm>
              <a:custGeom>
                <a:avLst/>
                <a:gdLst>
                  <a:gd name="T0" fmla="*/ 100 w 100"/>
                  <a:gd name="T1" fmla="*/ 152 h 168"/>
                  <a:gd name="T2" fmla="*/ 38 w 100"/>
                  <a:gd name="T3" fmla="*/ 0 h 168"/>
                  <a:gd name="T4" fmla="*/ 0 w 100"/>
                  <a:gd name="T5" fmla="*/ 15 h 168"/>
                  <a:gd name="T6" fmla="*/ 62 w 100"/>
                  <a:gd name="T7" fmla="*/ 168 h 168"/>
                  <a:gd name="T8" fmla="*/ 100 w 100"/>
                  <a:gd name="T9" fmla="*/ 152 h 168"/>
                  <a:gd name="T10" fmla="*/ 34 w 100"/>
                  <a:gd name="T11" fmla="*/ 6 h 168"/>
                  <a:gd name="T12" fmla="*/ 75 w 100"/>
                  <a:gd name="T13" fmla="*/ 107 h 168"/>
                  <a:gd name="T14" fmla="*/ 73 w 100"/>
                  <a:gd name="T15" fmla="*/ 115 h 168"/>
                  <a:gd name="T16" fmla="*/ 67 w 100"/>
                  <a:gd name="T17" fmla="*/ 111 h 168"/>
                  <a:gd name="T18" fmla="*/ 25 w 100"/>
                  <a:gd name="T19" fmla="*/ 10 h 168"/>
                  <a:gd name="T20" fmla="*/ 34 w 100"/>
                  <a:gd name="T21" fmla="*/ 6 h 168"/>
                  <a:gd name="T22" fmla="*/ 56 w 100"/>
                  <a:gd name="T23" fmla="*/ 122 h 168"/>
                  <a:gd name="T24" fmla="*/ 50 w 100"/>
                  <a:gd name="T25" fmla="*/ 118 h 168"/>
                  <a:gd name="T26" fmla="*/ 9 w 100"/>
                  <a:gd name="T27" fmla="*/ 16 h 168"/>
                  <a:gd name="T28" fmla="*/ 17 w 100"/>
                  <a:gd name="T29" fmla="*/ 13 h 168"/>
                  <a:gd name="T30" fmla="*/ 58 w 100"/>
                  <a:gd name="T31" fmla="*/ 114 h 168"/>
                  <a:gd name="T32" fmla="*/ 56 w 100"/>
                  <a:gd name="T33" fmla="*/ 12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68">
                    <a:moveTo>
                      <a:pt x="100" y="152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62" y="168"/>
                      <a:pt x="62" y="168"/>
                      <a:pt x="62" y="168"/>
                    </a:cubicBezTo>
                    <a:lnTo>
                      <a:pt x="100" y="152"/>
                    </a:lnTo>
                    <a:close/>
                    <a:moveTo>
                      <a:pt x="34" y="6"/>
                    </a:moveTo>
                    <a:cubicBezTo>
                      <a:pt x="75" y="107"/>
                      <a:pt x="75" y="107"/>
                      <a:pt x="75" y="107"/>
                    </a:cubicBezTo>
                    <a:cubicBezTo>
                      <a:pt x="76" y="111"/>
                      <a:pt x="76" y="114"/>
                      <a:pt x="73" y="115"/>
                    </a:cubicBezTo>
                    <a:cubicBezTo>
                      <a:pt x="71" y="116"/>
                      <a:pt x="68" y="114"/>
                      <a:pt x="67" y="111"/>
                    </a:cubicBezTo>
                    <a:cubicBezTo>
                      <a:pt x="25" y="10"/>
                      <a:pt x="25" y="10"/>
                      <a:pt x="25" y="10"/>
                    </a:cubicBezTo>
                    <a:lnTo>
                      <a:pt x="34" y="6"/>
                    </a:lnTo>
                    <a:close/>
                    <a:moveTo>
                      <a:pt x="56" y="122"/>
                    </a:moveTo>
                    <a:cubicBezTo>
                      <a:pt x="54" y="123"/>
                      <a:pt x="51" y="121"/>
                      <a:pt x="50" y="118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58" y="114"/>
                      <a:pt x="58" y="114"/>
                      <a:pt x="58" y="114"/>
                    </a:cubicBezTo>
                    <a:cubicBezTo>
                      <a:pt x="60" y="118"/>
                      <a:pt x="59" y="121"/>
                      <a:pt x="56" y="1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3" name="组合 212"/>
            <p:cNvGrpSpPr/>
            <p:nvPr/>
          </p:nvGrpSpPr>
          <p:grpSpPr>
            <a:xfrm>
              <a:off x="6218743" y="889867"/>
              <a:ext cx="1111250" cy="969962"/>
              <a:chOff x="6218743" y="889867"/>
              <a:chExt cx="1111250" cy="969962"/>
            </a:xfrm>
            <a:grpFill/>
          </p:grpSpPr>
          <p:sp>
            <p:nvSpPr>
              <p:cNvPr id="297" name="Freeform 34"/>
              <p:cNvSpPr>
                <a:spLocks noEditPoints="1"/>
              </p:cNvSpPr>
              <p:nvPr/>
            </p:nvSpPr>
            <p:spPr bwMode="auto">
              <a:xfrm>
                <a:off x="6218743" y="1393104"/>
                <a:ext cx="679450" cy="466725"/>
              </a:xfrm>
              <a:custGeom>
                <a:avLst/>
                <a:gdLst>
                  <a:gd name="T0" fmla="*/ 398 w 428"/>
                  <a:gd name="T1" fmla="*/ 206 h 294"/>
                  <a:gd name="T2" fmla="*/ 310 w 428"/>
                  <a:gd name="T3" fmla="*/ 249 h 294"/>
                  <a:gd name="T4" fmla="*/ 310 w 428"/>
                  <a:gd name="T5" fmla="*/ 57 h 294"/>
                  <a:gd name="T6" fmla="*/ 320 w 428"/>
                  <a:gd name="T7" fmla="*/ 52 h 294"/>
                  <a:gd name="T8" fmla="*/ 320 w 428"/>
                  <a:gd name="T9" fmla="*/ 0 h 294"/>
                  <a:gd name="T10" fmla="*/ 282 w 428"/>
                  <a:gd name="T11" fmla="*/ 17 h 294"/>
                  <a:gd name="T12" fmla="*/ 43 w 428"/>
                  <a:gd name="T13" fmla="*/ 17 h 294"/>
                  <a:gd name="T14" fmla="*/ 0 w 428"/>
                  <a:gd name="T15" fmla="*/ 38 h 294"/>
                  <a:gd name="T16" fmla="*/ 0 w 428"/>
                  <a:gd name="T17" fmla="*/ 294 h 294"/>
                  <a:gd name="T18" fmla="*/ 279 w 428"/>
                  <a:gd name="T19" fmla="*/ 294 h 294"/>
                  <a:gd name="T20" fmla="*/ 428 w 428"/>
                  <a:gd name="T21" fmla="*/ 225 h 294"/>
                  <a:gd name="T22" fmla="*/ 428 w 428"/>
                  <a:gd name="T23" fmla="*/ 140 h 294"/>
                  <a:gd name="T24" fmla="*/ 398 w 428"/>
                  <a:gd name="T25" fmla="*/ 140 h 294"/>
                  <a:gd name="T26" fmla="*/ 398 w 428"/>
                  <a:gd name="T27" fmla="*/ 206 h 294"/>
                  <a:gd name="T28" fmla="*/ 251 w 428"/>
                  <a:gd name="T29" fmla="*/ 266 h 294"/>
                  <a:gd name="T30" fmla="*/ 29 w 428"/>
                  <a:gd name="T31" fmla="*/ 266 h 294"/>
                  <a:gd name="T32" fmla="*/ 29 w 428"/>
                  <a:gd name="T33" fmla="*/ 69 h 294"/>
                  <a:gd name="T34" fmla="*/ 251 w 428"/>
                  <a:gd name="T35" fmla="*/ 69 h 294"/>
                  <a:gd name="T36" fmla="*/ 251 w 428"/>
                  <a:gd name="T37" fmla="*/ 26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294">
                    <a:moveTo>
                      <a:pt x="398" y="206"/>
                    </a:moveTo>
                    <a:lnTo>
                      <a:pt x="310" y="249"/>
                    </a:lnTo>
                    <a:lnTo>
                      <a:pt x="310" y="57"/>
                    </a:lnTo>
                    <a:lnTo>
                      <a:pt x="320" y="52"/>
                    </a:lnTo>
                    <a:lnTo>
                      <a:pt x="320" y="0"/>
                    </a:lnTo>
                    <a:lnTo>
                      <a:pt x="282" y="17"/>
                    </a:lnTo>
                    <a:lnTo>
                      <a:pt x="43" y="17"/>
                    </a:lnTo>
                    <a:lnTo>
                      <a:pt x="0" y="38"/>
                    </a:lnTo>
                    <a:lnTo>
                      <a:pt x="0" y="294"/>
                    </a:lnTo>
                    <a:lnTo>
                      <a:pt x="279" y="294"/>
                    </a:lnTo>
                    <a:lnTo>
                      <a:pt x="428" y="225"/>
                    </a:lnTo>
                    <a:lnTo>
                      <a:pt x="428" y="140"/>
                    </a:lnTo>
                    <a:lnTo>
                      <a:pt x="398" y="140"/>
                    </a:lnTo>
                    <a:lnTo>
                      <a:pt x="398" y="206"/>
                    </a:lnTo>
                    <a:close/>
                    <a:moveTo>
                      <a:pt x="251" y="266"/>
                    </a:moveTo>
                    <a:lnTo>
                      <a:pt x="29" y="266"/>
                    </a:lnTo>
                    <a:lnTo>
                      <a:pt x="29" y="69"/>
                    </a:lnTo>
                    <a:lnTo>
                      <a:pt x="251" y="69"/>
                    </a:lnTo>
                    <a:lnTo>
                      <a:pt x="251" y="2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35"/>
              <p:cNvSpPr>
                <a:spLocks noEditPoints="1"/>
              </p:cNvSpPr>
              <p:nvPr/>
            </p:nvSpPr>
            <p:spPr bwMode="auto">
              <a:xfrm>
                <a:off x="6218743" y="889867"/>
                <a:ext cx="679450" cy="519113"/>
              </a:xfrm>
              <a:custGeom>
                <a:avLst/>
                <a:gdLst>
                  <a:gd name="T0" fmla="*/ 320 w 428"/>
                  <a:gd name="T1" fmla="*/ 308 h 327"/>
                  <a:gd name="T2" fmla="*/ 320 w 428"/>
                  <a:gd name="T3" fmla="*/ 275 h 327"/>
                  <a:gd name="T4" fmla="*/ 310 w 428"/>
                  <a:gd name="T5" fmla="*/ 279 h 327"/>
                  <a:gd name="T6" fmla="*/ 310 w 428"/>
                  <a:gd name="T7" fmla="*/ 88 h 327"/>
                  <a:gd name="T8" fmla="*/ 398 w 428"/>
                  <a:gd name="T9" fmla="*/ 47 h 327"/>
                  <a:gd name="T10" fmla="*/ 398 w 428"/>
                  <a:gd name="T11" fmla="*/ 182 h 327"/>
                  <a:gd name="T12" fmla="*/ 428 w 428"/>
                  <a:gd name="T13" fmla="*/ 168 h 327"/>
                  <a:gd name="T14" fmla="*/ 428 w 428"/>
                  <a:gd name="T15" fmla="*/ 0 h 327"/>
                  <a:gd name="T16" fmla="*/ 147 w 428"/>
                  <a:gd name="T17" fmla="*/ 0 h 327"/>
                  <a:gd name="T18" fmla="*/ 0 w 428"/>
                  <a:gd name="T19" fmla="*/ 71 h 327"/>
                  <a:gd name="T20" fmla="*/ 0 w 428"/>
                  <a:gd name="T21" fmla="*/ 327 h 327"/>
                  <a:gd name="T22" fmla="*/ 279 w 428"/>
                  <a:gd name="T23" fmla="*/ 327 h 327"/>
                  <a:gd name="T24" fmla="*/ 320 w 428"/>
                  <a:gd name="T25" fmla="*/ 308 h 327"/>
                  <a:gd name="T26" fmla="*/ 251 w 428"/>
                  <a:gd name="T27" fmla="*/ 296 h 327"/>
                  <a:gd name="T28" fmla="*/ 29 w 428"/>
                  <a:gd name="T29" fmla="*/ 296 h 327"/>
                  <a:gd name="T30" fmla="*/ 29 w 428"/>
                  <a:gd name="T31" fmla="*/ 99 h 327"/>
                  <a:gd name="T32" fmla="*/ 251 w 428"/>
                  <a:gd name="T33" fmla="*/ 99 h 327"/>
                  <a:gd name="T34" fmla="*/ 251 w 428"/>
                  <a:gd name="T35" fmla="*/ 296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8" h="327">
                    <a:moveTo>
                      <a:pt x="320" y="308"/>
                    </a:moveTo>
                    <a:lnTo>
                      <a:pt x="320" y="275"/>
                    </a:lnTo>
                    <a:lnTo>
                      <a:pt x="310" y="279"/>
                    </a:lnTo>
                    <a:lnTo>
                      <a:pt x="310" y="88"/>
                    </a:lnTo>
                    <a:lnTo>
                      <a:pt x="398" y="47"/>
                    </a:lnTo>
                    <a:lnTo>
                      <a:pt x="398" y="182"/>
                    </a:lnTo>
                    <a:lnTo>
                      <a:pt x="428" y="168"/>
                    </a:lnTo>
                    <a:lnTo>
                      <a:pt x="428" y="0"/>
                    </a:lnTo>
                    <a:lnTo>
                      <a:pt x="147" y="0"/>
                    </a:lnTo>
                    <a:lnTo>
                      <a:pt x="0" y="71"/>
                    </a:lnTo>
                    <a:lnTo>
                      <a:pt x="0" y="327"/>
                    </a:lnTo>
                    <a:lnTo>
                      <a:pt x="279" y="327"/>
                    </a:lnTo>
                    <a:lnTo>
                      <a:pt x="320" y="308"/>
                    </a:lnTo>
                    <a:close/>
                    <a:moveTo>
                      <a:pt x="251" y="296"/>
                    </a:moveTo>
                    <a:lnTo>
                      <a:pt x="29" y="296"/>
                    </a:lnTo>
                    <a:lnTo>
                      <a:pt x="29" y="99"/>
                    </a:lnTo>
                    <a:lnTo>
                      <a:pt x="251" y="99"/>
                    </a:lnTo>
                    <a:lnTo>
                      <a:pt x="251" y="29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36"/>
              <p:cNvSpPr>
                <a:spLocks noEditPoints="1"/>
              </p:cNvSpPr>
              <p:nvPr/>
            </p:nvSpPr>
            <p:spPr bwMode="auto">
              <a:xfrm>
                <a:off x="6741030" y="1148629"/>
                <a:ext cx="588963" cy="452438"/>
              </a:xfrm>
              <a:custGeom>
                <a:avLst/>
                <a:gdLst>
                  <a:gd name="T0" fmla="*/ 128 w 371"/>
                  <a:gd name="T1" fmla="*/ 0 h 285"/>
                  <a:gd name="T2" fmla="*/ 0 w 371"/>
                  <a:gd name="T3" fmla="*/ 62 h 285"/>
                  <a:gd name="T4" fmla="*/ 0 w 371"/>
                  <a:gd name="T5" fmla="*/ 285 h 285"/>
                  <a:gd name="T6" fmla="*/ 244 w 371"/>
                  <a:gd name="T7" fmla="*/ 285 h 285"/>
                  <a:gd name="T8" fmla="*/ 371 w 371"/>
                  <a:gd name="T9" fmla="*/ 223 h 285"/>
                  <a:gd name="T10" fmla="*/ 371 w 371"/>
                  <a:gd name="T11" fmla="*/ 0 h 285"/>
                  <a:gd name="T12" fmla="*/ 128 w 371"/>
                  <a:gd name="T13" fmla="*/ 0 h 285"/>
                  <a:gd name="T14" fmla="*/ 218 w 371"/>
                  <a:gd name="T15" fmla="*/ 259 h 285"/>
                  <a:gd name="T16" fmla="*/ 26 w 371"/>
                  <a:gd name="T17" fmla="*/ 259 h 285"/>
                  <a:gd name="T18" fmla="*/ 26 w 371"/>
                  <a:gd name="T19" fmla="*/ 88 h 285"/>
                  <a:gd name="T20" fmla="*/ 218 w 371"/>
                  <a:gd name="T21" fmla="*/ 88 h 285"/>
                  <a:gd name="T22" fmla="*/ 218 w 371"/>
                  <a:gd name="T23" fmla="*/ 259 h 285"/>
                  <a:gd name="T24" fmla="*/ 345 w 371"/>
                  <a:gd name="T25" fmla="*/ 206 h 285"/>
                  <a:gd name="T26" fmla="*/ 270 w 371"/>
                  <a:gd name="T27" fmla="*/ 244 h 285"/>
                  <a:gd name="T28" fmla="*/ 270 w 371"/>
                  <a:gd name="T29" fmla="*/ 79 h 285"/>
                  <a:gd name="T30" fmla="*/ 345 w 371"/>
                  <a:gd name="T31" fmla="*/ 43 h 285"/>
                  <a:gd name="T32" fmla="*/ 345 w 371"/>
                  <a:gd name="T33" fmla="*/ 20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1" h="285">
                    <a:moveTo>
                      <a:pt x="128" y="0"/>
                    </a:moveTo>
                    <a:lnTo>
                      <a:pt x="0" y="62"/>
                    </a:lnTo>
                    <a:lnTo>
                      <a:pt x="0" y="285"/>
                    </a:lnTo>
                    <a:lnTo>
                      <a:pt x="244" y="285"/>
                    </a:lnTo>
                    <a:lnTo>
                      <a:pt x="371" y="223"/>
                    </a:lnTo>
                    <a:lnTo>
                      <a:pt x="371" y="0"/>
                    </a:lnTo>
                    <a:lnTo>
                      <a:pt x="128" y="0"/>
                    </a:lnTo>
                    <a:close/>
                    <a:moveTo>
                      <a:pt x="218" y="259"/>
                    </a:moveTo>
                    <a:lnTo>
                      <a:pt x="26" y="259"/>
                    </a:lnTo>
                    <a:lnTo>
                      <a:pt x="26" y="88"/>
                    </a:lnTo>
                    <a:lnTo>
                      <a:pt x="218" y="88"/>
                    </a:lnTo>
                    <a:lnTo>
                      <a:pt x="218" y="259"/>
                    </a:lnTo>
                    <a:close/>
                    <a:moveTo>
                      <a:pt x="345" y="206"/>
                    </a:moveTo>
                    <a:lnTo>
                      <a:pt x="270" y="244"/>
                    </a:lnTo>
                    <a:lnTo>
                      <a:pt x="270" y="79"/>
                    </a:lnTo>
                    <a:lnTo>
                      <a:pt x="345" y="43"/>
                    </a:lnTo>
                    <a:lnTo>
                      <a:pt x="345" y="2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37"/>
              <p:cNvSpPr>
                <a:spLocks noEditPoints="1"/>
              </p:cNvSpPr>
              <p:nvPr/>
            </p:nvSpPr>
            <p:spPr bwMode="auto">
              <a:xfrm>
                <a:off x="6342568" y="1551854"/>
                <a:ext cx="214313" cy="233363"/>
              </a:xfrm>
              <a:custGeom>
                <a:avLst/>
                <a:gdLst>
                  <a:gd name="T0" fmla="*/ 19 w 57"/>
                  <a:gd name="T1" fmla="*/ 46 h 62"/>
                  <a:gd name="T2" fmla="*/ 37 w 57"/>
                  <a:gd name="T3" fmla="*/ 46 h 62"/>
                  <a:gd name="T4" fmla="*/ 42 w 57"/>
                  <a:gd name="T5" fmla="*/ 62 h 62"/>
                  <a:gd name="T6" fmla="*/ 57 w 57"/>
                  <a:gd name="T7" fmla="*/ 62 h 62"/>
                  <a:gd name="T8" fmla="*/ 38 w 57"/>
                  <a:gd name="T9" fmla="*/ 0 h 62"/>
                  <a:gd name="T10" fmla="*/ 19 w 57"/>
                  <a:gd name="T11" fmla="*/ 0 h 62"/>
                  <a:gd name="T12" fmla="*/ 0 w 57"/>
                  <a:gd name="T13" fmla="*/ 62 h 62"/>
                  <a:gd name="T14" fmla="*/ 14 w 57"/>
                  <a:gd name="T15" fmla="*/ 62 h 62"/>
                  <a:gd name="T16" fmla="*/ 19 w 57"/>
                  <a:gd name="T17" fmla="*/ 46 h 62"/>
                  <a:gd name="T18" fmla="*/ 25 w 57"/>
                  <a:gd name="T19" fmla="*/ 22 h 62"/>
                  <a:gd name="T20" fmla="*/ 28 w 57"/>
                  <a:gd name="T21" fmla="*/ 10 h 62"/>
                  <a:gd name="T22" fmla="*/ 28 w 57"/>
                  <a:gd name="T23" fmla="*/ 10 h 62"/>
                  <a:gd name="T24" fmla="*/ 31 w 57"/>
                  <a:gd name="T25" fmla="*/ 22 h 62"/>
                  <a:gd name="T26" fmla="*/ 35 w 57"/>
                  <a:gd name="T27" fmla="*/ 36 h 62"/>
                  <a:gd name="T28" fmla="*/ 21 w 57"/>
                  <a:gd name="T29" fmla="*/ 36 h 62"/>
                  <a:gd name="T30" fmla="*/ 25 w 57"/>
                  <a:gd name="T31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62">
                    <a:moveTo>
                      <a:pt x="19" y="46"/>
                    </a:moveTo>
                    <a:cubicBezTo>
                      <a:pt x="37" y="46"/>
                      <a:pt x="37" y="46"/>
                      <a:pt x="37" y="46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4" y="62"/>
                      <a:pt x="14" y="62"/>
                      <a:pt x="14" y="62"/>
                    </a:cubicBezTo>
                    <a:lnTo>
                      <a:pt x="19" y="46"/>
                    </a:lnTo>
                    <a:close/>
                    <a:moveTo>
                      <a:pt x="25" y="22"/>
                    </a:moveTo>
                    <a:cubicBezTo>
                      <a:pt x="26" y="19"/>
                      <a:pt x="27" y="14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14"/>
                      <a:pt x="30" y="19"/>
                      <a:pt x="31" y="22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21" y="36"/>
                      <a:pt x="21" y="36"/>
                      <a:pt x="21" y="36"/>
                    </a:cubicBezTo>
                    <a:lnTo>
                      <a:pt x="25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38"/>
              <p:cNvSpPr>
                <a:spLocks noEditPoints="1"/>
              </p:cNvSpPr>
              <p:nvPr/>
            </p:nvSpPr>
            <p:spPr bwMode="auto">
              <a:xfrm>
                <a:off x="6361618" y="1088304"/>
                <a:ext cx="176213" cy="241300"/>
              </a:xfrm>
              <a:custGeom>
                <a:avLst/>
                <a:gdLst>
                  <a:gd name="T0" fmla="*/ 40 w 47"/>
                  <a:gd name="T1" fmla="*/ 58 h 64"/>
                  <a:gd name="T2" fmla="*/ 47 w 47"/>
                  <a:gd name="T3" fmla="*/ 45 h 64"/>
                  <a:gd name="T4" fmla="*/ 34 w 47"/>
                  <a:gd name="T5" fmla="*/ 30 h 64"/>
                  <a:gd name="T6" fmla="*/ 34 w 47"/>
                  <a:gd name="T7" fmla="*/ 29 h 64"/>
                  <a:gd name="T8" fmla="*/ 45 w 47"/>
                  <a:gd name="T9" fmla="*/ 16 h 64"/>
                  <a:gd name="T10" fmla="*/ 37 w 47"/>
                  <a:gd name="T11" fmla="*/ 4 h 64"/>
                  <a:gd name="T12" fmla="*/ 19 w 47"/>
                  <a:gd name="T13" fmla="*/ 0 h 64"/>
                  <a:gd name="T14" fmla="*/ 0 w 47"/>
                  <a:gd name="T15" fmla="*/ 1 h 64"/>
                  <a:gd name="T16" fmla="*/ 0 w 47"/>
                  <a:gd name="T17" fmla="*/ 63 h 64"/>
                  <a:gd name="T18" fmla="*/ 16 w 47"/>
                  <a:gd name="T19" fmla="*/ 64 h 64"/>
                  <a:gd name="T20" fmla="*/ 40 w 47"/>
                  <a:gd name="T21" fmla="*/ 58 h 64"/>
                  <a:gd name="T22" fmla="*/ 14 w 47"/>
                  <a:gd name="T23" fmla="*/ 11 h 64"/>
                  <a:gd name="T24" fmla="*/ 20 w 47"/>
                  <a:gd name="T25" fmla="*/ 10 h 64"/>
                  <a:gd name="T26" fmla="*/ 30 w 47"/>
                  <a:gd name="T27" fmla="*/ 18 h 64"/>
                  <a:gd name="T28" fmla="*/ 19 w 47"/>
                  <a:gd name="T29" fmla="*/ 25 h 64"/>
                  <a:gd name="T30" fmla="*/ 14 w 47"/>
                  <a:gd name="T31" fmla="*/ 25 h 64"/>
                  <a:gd name="T32" fmla="*/ 14 w 47"/>
                  <a:gd name="T33" fmla="*/ 11 h 64"/>
                  <a:gd name="T34" fmla="*/ 14 w 47"/>
                  <a:gd name="T35" fmla="*/ 36 h 64"/>
                  <a:gd name="T36" fmla="*/ 19 w 47"/>
                  <a:gd name="T37" fmla="*/ 36 h 64"/>
                  <a:gd name="T38" fmla="*/ 32 w 47"/>
                  <a:gd name="T39" fmla="*/ 44 h 64"/>
                  <a:gd name="T40" fmla="*/ 20 w 47"/>
                  <a:gd name="T41" fmla="*/ 53 h 64"/>
                  <a:gd name="T42" fmla="*/ 14 w 47"/>
                  <a:gd name="T43" fmla="*/ 53 h 64"/>
                  <a:gd name="T44" fmla="*/ 14 w 47"/>
                  <a:gd name="T45" fmla="*/ 3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64">
                    <a:moveTo>
                      <a:pt x="40" y="58"/>
                    </a:moveTo>
                    <a:cubicBezTo>
                      <a:pt x="44" y="55"/>
                      <a:pt x="47" y="51"/>
                      <a:pt x="47" y="45"/>
                    </a:cubicBezTo>
                    <a:cubicBezTo>
                      <a:pt x="47" y="37"/>
                      <a:pt x="41" y="31"/>
                      <a:pt x="34" y="30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41" y="27"/>
                      <a:pt x="45" y="22"/>
                      <a:pt x="45" y="16"/>
                    </a:cubicBezTo>
                    <a:cubicBezTo>
                      <a:pt x="45" y="10"/>
                      <a:pt x="41" y="6"/>
                      <a:pt x="37" y="4"/>
                    </a:cubicBezTo>
                    <a:cubicBezTo>
                      <a:pt x="32" y="1"/>
                      <a:pt x="27" y="0"/>
                      <a:pt x="19" y="0"/>
                    </a:cubicBezTo>
                    <a:cubicBezTo>
                      <a:pt x="11" y="0"/>
                      <a:pt x="4" y="1"/>
                      <a:pt x="0" y="1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3" y="64"/>
                      <a:pt x="9" y="64"/>
                      <a:pt x="16" y="64"/>
                    </a:cubicBezTo>
                    <a:cubicBezTo>
                      <a:pt x="28" y="64"/>
                      <a:pt x="36" y="62"/>
                      <a:pt x="40" y="58"/>
                    </a:cubicBezTo>
                    <a:close/>
                    <a:moveTo>
                      <a:pt x="14" y="11"/>
                    </a:moveTo>
                    <a:cubicBezTo>
                      <a:pt x="15" y="11"/>
                      <a:pt x="17" y="10"/>
                      <a:pt x="20" y="10"/>
                    </a:cubicBezTo>
                    <a:cubicBezTo>
                      <a:pt x="27" y="10"/>
                      <a:pt x="30" y="13"/>
                      <a:pt x="30" y="18"/>
                    </a:cubicBezTo>
                    <a:cubicBezTo>
                      <a:pt x="30" y="22"/>
                      <a:pt x="26" y="25"/>
                      <a:pt x="19" y="25"/>
                    </a:cubicBezTo>
                    <a:cubicBezTo>
                      <a:pt x="14" y="25"/>
                      <a:pt x="14" y="25"/>
                      <a:pt x="14" y="25"/>
                    </a:cubicBezTo>
                    <a:lnTo>
                      <a:pt x="14" y="11"/>
                    </a:lnTo>
                    <a:close/>
                    <a:moveTo>
                      <a:pt x="14" y="36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26" y="36"/>
                      <a:pt x="32" y="38"/>
                      <a:pt x="32" y="44"/>
                    </a:cubicBezTo>
                    <a:cubicBezTo>
                      <a:pt x="32" y="51"/>
                      <a:pt x="26" y="53"/>
                      <a:pt x="20" y="53"/>
                    </a:cubicBezTo>
                    <a:cubicBezTo>
                      <a:pt x="17" y="53"/>
                      <a:pt x="16" y="53"/>
                      <a:pt x="14" y="53"/>
                    </a:cubicBezTo>
                    <a:lnTo>
                      <a:pt x="14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39"/>
              <p:cNvSpPr>
                <a:spLocks/>
              </p:cNvSpPr>
              <p:nvPr/>
            </p:nvSpPr>
            <p:spPr bwMode="auto">
              <a:xfrm>
                <a:off x="6842630" y="1307379"/>
                <a:ext cx="173038" cy="222250"/>
              </a:xfrm>
              <a:custGeom>
                <a:avLst/>
                <a:gdLst>
                  <a:gd name="T0" fmla="*/ 30 w 46"/>
                  <a:gd name="T1" fmla="*/ 59 h 59"/>
                  <a:gd name="T2" fmla="*/ 45 w 46"/>
                  <a:gd name="T3" fmla="*/ 57 h 59"/>
                  <a:gd name="T4" fmla="*/ 43 w 46"/>
                  <a:gd name="T5" fmla="*/ 46 h 59"/>
                  <a:gd name="T6" fmla="*/ 32 w 46"/>
                  <a:gd name="T7" fmla="*/ 48 h 59"/>
                  <a:gd name="T8" fmla="*/ 14 w 46"/>
                  <a:gd name="T9" fmla="*/ 30 h 59"/>
                  <a:gd name="T10" fmla="*/ 32 w 46"/>
                  <a:gd name="T11" fmla="*/ 11 h 59"/>
                  <a:gd name="T12" fmla="*/ 43 w 46"/>
                  <a:gd name="T13" fmla="*/ 13 h 59"/>
                  <a:gd name="T14" fmla="*/ 46 w 46"/>
                  <a:gd name="T15" fmla="*/ 3 h 59"/>
                  <a:gd name="T16" fmla="*/ 31 w 46"/>
                  <a:gd name="T17" fmla="*/ 0 h 59"/>
                  <a:gd name="T18" fmla="*/ 0 w 46"/>
                  <a:gd name="T19" fmla="*/ 30 h 59"/>
                  <a:gd name="T20" fmla="*/ 30 w 46"/>
                  <a:gd name="T2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59">
                    <a:moveTo>
                      <a:pt x="30" y="59"/>
                    </a:moveTo>
                    <a:cubicBezTo>
                      <a:pt x="37" y="59"/>
                      <a:pt x="43" y="58"/>
                      <a:pt x="45" y="57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0" y="48"/>
                      <a:pt x="36" y="48"/>
                      <a:pt x="32" y="48"/>
                    </a:cubicBezTo>
                    <a:cubicBezTo>
                      <a:pt x="21" y="48"/>
                      <a:pt x="14" y="41"/>
                      <a:pt x="14" y="30"/>
                    </a:cubicBezTo>
                    <a:cubicBezTo>
                      <a:pt x="14" y="17"/>
                      <a:pt x="22" y="11"/>
                      <a:pt x="32" y="11"/>
                    </a:cubicBezTo>
                    <a:cubicBezTo>
                      <a:pt x="37" y="11"/>
                      <a:pt x="40" y="12"/>
                      <a:pt x="43" y="1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3" y="1"/>
                      <a:pt x="38" y="0"/>
                      <a:pt x="31" y="0"/>
                    </a:cubicBezTo>
                    <a:cubicBezTo>
                      <a:pt x="14" y="0"/>
                      <a:pt x="0" y="11"/>
                      <a:pt x="0" y="30"/>
                    </a:cubicBezTo>
                    <a:cubicBezTo>
                      <a:pt x="0" y="47"/>
                      <a:pt x="10" y="59"/>
                      <a:pt x="30" y="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4" name="组合 213"/>
            <p:cNvGrpSpPr/>
            <p:nvPr/>
          </p:nvGrpSpPr>
          <p:grpSpPr>
            <a:xfrm>
              <a:off x="1754693" y="2521817"/>
              <a:ext cx="822325" cy="823913"/>
              <a:chOff x="1754693" y="2521817"/>
              <a:chExt cx="822325" cy="823913"/>
            </a:xfrm>
            <a:grpFill/>
          </p:grpSpPr>
          <p:sp>
            <p:nvSpPr>
              <p:cNvPr id="290" name="Freeform 42"/>
              <p:cNvSpPr>
                <a:spLocks noEditPoints="1"/>
              </p:cNvSpPr>
              <p:nvPr/>
            </p:nvSpPr>
            <p:spPr bwMode="auto">
              <a:xfrm>
                <a:off x="1754693" y="2532929"/>
                <a:ext cx="668338" cy="777875"/>
              </a:xfrm>
              <a:custGeom>
                <a:avLst/>
                <a:gdLst>
                  <a:gd name="T0" fmla="*/ 157 w 178"/>
                  <a:gd name="T1" fmla="*/ 0 h 207"/>
                  <a:gd name="T2" fmla="*/ 20 w 178"/>
                  <a:gd name="T3" fmla="*/ 0 h 207"/>
                  <a:gd name="T4" fmla="*/ 0 w 178"/>
                  <a:gd name="T5" fmla="*/ 20 h 207"/>
                  <a:gd name="T6" fmla="*/ 0 w 178"/>
                  <a:gd name="T7" fmla="*/ 186 h 207"/>
                  <a:gd name="T8" fmla="*/ 20 w 178"/>
                  <a:gd name="T9" fmla="*/ 207 h 207"/>
                  <a:gd name="T10" fmla="*/ 157 w 178"/>
                  <a:gd name="T11" fmla="*/ 207 h 207"/>
                  <a:gd name="T12" fmla="*/ 178 w 178"/>
                  <a:gd name="T13" fmla="*/ 186 h 207"/>
                  <a:gd name="T14" fmla="*/ 178 w 178"/>
                  <a:gd name="T15" fmla="*/ 20 h 207"/>
                  <a:gd name="T16" fmla="*/ 157 w 178"/>
                  <a:gd name="T17" fmla="*/ 0 h 207"/>
                  <a:gd name="T18" fmla="*/ 89 w 178"/>
                  <a:gd name="T19" fmla="*/ 200 h 207"/>
                  <a:gd name="T20" fmla="*/ 81 w 178"/>
                  <a:gd name="T21" fmla="*/ 193 h 207"/>
                  <a:gd name="T22" fmla="*/ 89 w 178"/>
                  <a:gd name="T23" fmla="*/ 185 h 207"/>
                  <a:gd name="T24" fmla="*/ 96 w 178"/>
                  <a:gd name="T25" fmla="*/ 193 h 207"/>
                  <a:gd name="T26" fmla="*/ 89 w 178"/>
                  <a:gd name="T27" fmla="*/ 200 h 207"/>
                  <a:gd name="T28" fmla="*/ 161 w 178"/>
                  <a:gd name="T29" fmla="*/ 176 h 207"/>
                  <a:gd name="T30" fmla="*/ 157 w 178"/>
                  <a:gd name="T31" fmla="*/ 179 h 207"/>
                  <a:gd name="T32" fmla="*/ 20 w 178"/>
                  <a:gd name="T33" fmla="*/ 179 h 207"/>
                  <a:gd name="T34" fmla="*/ 17 w 178"/>
                  <a:gd name="T35" fmla="*/ 176 h 207"/>
                  <a:gd name="T36" fmla="*/ 17 w 178"/>
                  <a:gd name="T37" fmla="*/ 20 h 207"/>
                  <a:gd name="T38" fmla="*/ 20 w 178"/>
                  <a:gd name="T39" fmla="*/ 17 h 207"/>
                  <a:gd name="T40" fmla="*/ 157 w 178"/>
                  <a:gd name="T41" fmla="*/ 17 h 207"/>
                  <a:gd name="T42" fmla="*/ 161 w 178"/>
                  <a:gd name="T43" fmla="*/ 20 h 207"/>
                  <a:gd name="T44" fmla="*/ 161 w 178"/>
                  <a:gd name="T45" fmla="*/ 17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207">
                    <a:moveTo>
                      <a:pt x="157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98"/>
                      <a:pt x="9" y="207"/>
                      <a:pt x="20" y="207"/>
                    </a:cubicBezTo>
                    <a:cubicBezTo>
                      <a:pt x="157" y="207"/>
                      <a:pt x="157" y="207"/>
                      <a:pt x="157" y="207"/>
                    </a:cubicBezTo>
                    <a:cubicBezTo>
                      <a:pt x="169" y="207"/>
                      <a:pt x="178" y="198"/>
                      <a:pt x="178" y="186"/>
                    </a:cubicBezTo>
                    <a:cubicBezTo>
                      <a:pt x="178" y="20"/>
                      <a:pt x="178" y="20"/>
                      <a:pt x="178" y="20"/>
                    </a:cubicBezTo>
                    <a:cubicBezTo>
                      <a:pt x="178" y="9"/>
                      <a:pt x="169" y="0"/>
                      <a:pt x="157" y="0"/>
                    </a:cubicBezTo>
                    <a:close/>
                    <a:moveTo>
                      <a:pt x="89" y="200"/>
                    </a:moveTo>
                    <a:cubicBezTo>
                      <a:pt x="85" y="200"/>
                      <a:pt x="81" y="197"/>
                      <a:pt x="81" y="193"/>
                    </a:cubicBezTo>
                    <a:cubicBezTo>
                      <a:pt x="81" y="189"/>
                      <a:pt x="85" y="185"/>
                      <a:pt x="89" y="185"/>
                    </a:cubicBezTo>
                    <a:cubicBezTo>
                      <a:pt x="93" y="185"/>
                      <a:pt x="96" y="189"/>
                      <a:pt x="96" y="193"/>
                    </a:cubicBezTo>
                    <a:cubicBezTo>
                      <a:pt x="96" y="197"/>
                      <a:pt x="93" y="200"/>
                      <a:pt x="89" y="200"/>
                    </a:cubicBezTo>
                    <a:close/>
                    <a:moveTo>
                      <a:pt x="161" y="176"/>
                    </a:moveTo>
                    <a:cubicBezTo>
                      <a:pt x="161" y="177"/>
                      <a:pt x="159" y="179"/>
                      <a:pt x="157" y="179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18" y="179"/>
                      <a:pt x="17" y="177"/>
                      <a:pt x="17" y="176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59" y="17"/>
                      <a:pt x="161" y="18"/>
                      <a:pt x="161" y="20"/>
                    </a:cubicBezTo>
                    <a:lnTo>
                      <a:pt x="161" y="1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43"/>
              <p:cNvSpPr>
                <a:spLocks/>
              </p:cNvSpPr>
              <p:nvPr/>
            </p:nvSpPr>
            <p:spPr bwMode="auto">
              <a:xfrm>
                <a:off x="2467480" y="2521817"/>
                <a:ext cx="109538" cy="52388"/>
              </a:xfrm>
              <a:custGeom>
                <a:avLst/>
                <a:gdLst>
                  <a:gd name="T0" fmla="*/ 25 w 29"/>
                  <a:gd name="T1" fmla="*/ 0 h 14"/>
                  <a:gd name="T2" fmla="*/ 4 w 29"/>
                  <a:gd name="T3" fmla="*/ 0 h 14"/>
                  <a:gd name="T4" fmla="*/ 0 w 29"/>
                  <a:gd name="T5" fmla="*/ 4 h 14"/>
                  <a:gd name="T6" fmla="*/ 0 w 29"/>
                  <a:gd name="T7" fmla="*/ 14 h 14"/>
                  <a:gd name="T8" fmla="*/ 29 w 29"/>
                  <a:gd name="T9" fmla="*/ 14 h 14"/>
                  <a:gd name="T10" fmla="*/ 29 w 29"/>
                  <a:gd name="T11" fmla="*/ 4 h 14"/>
                  <a:gd name="T12" fmla="*/ 25 w 29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4">
                    <a:moveTo>
                      <a:pt x="2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44"/>
              <p:cNvSpPr>
                <a:spLocks/>
              </p:cNvSpPr>
              <p:nvPr/>
            </p:nvSpPr>
            <p:spPr bwMode="auto">
              <a:xfrm>
                <a:off x="2467480" y="2585317"/>
                <a:ext cx="109538" cy="760413"/>
              </a:xfrm>
              <a:custGeom>
                <a:avLst/>
                <a:gdLst>
                  <a:gd name="T0" fmla="*/ 0 w 29"/>
                  <a:gd name="T1" fmla="*/ 60 h 202"/>
                  <a:gd name="T2" fmla="*/ 2 w 29"/>
                  <a:gd name="T3" fmla="*/ 63 h 202"/>
                  <a:gd name="T4" fmla="*/ 19 w 29"/>
                  <a:gd name="T5" fmla="*/ 63 h 202"/>
                  <a:gd name="T6" fmla="*/ 19 w 29"/>
                  <a:gd name="T7" fmla="*/ 66 h 202"/>
                  <a:gd name="T8" fmla="*/ 4 w 29"/>
                  <a:gd name="T9" fmla="*/ 66 h 202"/>
                  <a:gd name="T10" fmla="*/ 4 w 29"/>
                  <a:gd name="T11" fmla="*/ 169 h 202"/>
                  <a:gd name="T12" fmla="*/ 15 w 29"/>
                  <a:gd name="T13" fmla="*/ 202 h 202"/>
                  <a:gd name="T14" fmla="*/ 25 w 29"/>
                  <a:gd name="T15" fmla="*/ 169 h 202"/>
                  <a:gd name="T16" fmla="*/ 25 w 29"/>
                  <a:gd name="T17" fmla="*/ 64 h 202"/>
                  <a:gd name="T18" fmla="*/ 29 w 29"/>
                  <a:gd name="T19" fmla="*/ 60 h 202"/>
                  <a:gd name="T20" fmla="*/ 29 w 29"/>
                  <a:gd name="T21" fmla="*/ 0 h 202"/>
                  <a:gd name="T22" fmla="*/ 0 w 29"/>
                  <a:gd name="T23" fmla="*/ 0 h 202"/>
                  <a:gd name="T24" fmla="*/ 0 w 29"/>
                  <a:gd name="T25" fmla="*/ 6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02">
                    <a:moveTo>
                      <a:pt x="0" y="60"/>
                    </a:moveTo>
                    <a:cubicBezTo>
                      <a:pt x="0" y="61"/>
                      <a:pt x="1" y="62"/>
                      <a:pt x="2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169"/>
                      <a:pt x="4" y="169"/>
                      <a:pt x="4" y="169"/>
                    </a:cubicBezTo>
                    <a:cubicBezTo>
                      <a:pt x="15" y="202"/>
                      <a:pt x="15" y="202"/>
                      <a:pt x="15" y="202"/>
                    </a:cubicBezTo>
                    <a:cubicBezTo>
                      <a:pt x="25" y="169"/>
                      <a:pt x="25" y="169"/>
                      <a:pt x="25" y="169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7" y="64"/>
                      <a:pt x="29" y="62"/>
                      <a:pt x="29" y="6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Rectangle 45"/>
              <p:cNvSpPr>
                <a:spLocks noChangeArrowheads="1"/>
              </p:cNvSpPr>
              <p:nvPr/>
            </p:nvSpPr>
            <p:spPr bwMode="auto">
              <a:xfrm>
                <a:off x="1873755" y="2736129"/>
                <a:ext cx="436563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Rectangle 46"/>
              <p:cNvSpPr>
                <a:spLocks noChangeArrowheads="1"/>
              </p:cNvSpPr>
              <p:nvPr/>
            </p:nvSpPr>
            <p:spPr bwMode="auto">
              <a:xfrm>
                <a:off x="1870580" y="2832967"/>
                <a:ext cx="434975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Rectangle 47"/>
              <p:cNvSpPr>
                <a:spLocks noChangeArrowheads="1"/>
              </p:cNvSpPr>
              <p:nvPr/>
            </p:nvSpPr>
            <p:spPr bwMode="auto">
              <a:xfrm>
                <a:off x="1873755" y="2931392"/>
                <a:ext cx="43180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Rectangle 48"/>
              <p:cNvSpPr>
                <a:spLocks noChangeArrowheads="1"/>
              </p:cNvSpPr>
              <p:nvPr/>
            </p:nvSpPr>
            <p:spPr bwMode="auto">
              <a:xfrm>
                <a:off x="1867405" y="3029817"/>
                <a:ext cx="434975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5" name="组合 214"/>
            <p:cNvGrpSpPr/>
            <p:nvPr/>
          </p:nvGrpSpPr>
          <p:grpSpPr>
            <a:xfrm>
              <a:off x="4821743" y="2540867"/>
              <a:ext cx="939800" cy="728663"/>
              <a:chOff x="4821743" y="2540867"/>
              <a:chExt cx="939800" cy="728663"/>
            </a:xfrm>
            <a:grpFill/>
          </p:grpSpPr>
          <p:sp>
            <p:nvSpPr>
              <p:cNvPr id="284" name="Freeform 51"/>
              <p:cNvSpPr>
                <a:spLocks noEditPoints="1"/>
              </p:cNvSpPr>
              <p:nvPr/>
            </p:nvSpPr>
            <p:spPr bwMode="auto">
              <a:xfrm>
                <a:off x="4923343" y="2540867"/>
                <a:ext cx="728663" cy="577850"/>
              </a:xfrm>
              <a:custGeom>
                <a:avLst/>
                <a:gdLst>
                  <a:gd name="T0" fmla="*/ 194 w 194"/>
                  <a:gd name="T1" fmla="*/ 154 h 154"/>
                  <a:gd name="T2" fmla="*/ 194 w 194"/>
                  <a:gd name="T3" fmla="*/ 151 h 154"/>
                  <a:gd name="T4" fmla="*/ 194 w 194"/>
                  <a:gd name="T5" fmla="*/ 15 h 154"/>
                  <a:gd name="T6" fmla="*/ 179 w 194"/>
                  <a:gd name="T7" fmla="*/ 0 h 154"/>
                  <a:gd name="T8" fmla="*/ 15 w 194"/>
                  <a:gd name="T9" fmla="*/ 0 h 154"/>
                  <a:gd name="T10" fmla="*/ 0 w 194"/>
                  <a:gd name="T11" fmla="*/ 15 h 154"/>
                  <a:gd name="T12" fmla="*/ 0 w 194"/>
                  <a:gd name="T13" fmla="*/ 151 h 154"/>
                  <a:gd name="T14" fmla="*/ 0 w 194"/>
                  <a:gd name="T15" fmla="*/ 154 h 154"/>
                  <a:gd name="T16" fmla="*/ 194 w 194"/>
                  <a:gd name="T17" fmla="*/ 154 h 154"/>
                  <a:gd name="T18" fmla="*/ 16 w 194"/>
                  <a:gd name="T19" fmla="*/ 16 h 154"/>
                  <a:gd name="T20" fmla="*/ 178 w 194"/>
                  <a:gd name="T21" fmla="*/ 16 h 154"/>
                  <a:gd name="T22" fmla="*/ 178 w 194"/>
                  <a:gd name="T23" fmla="*/ 143 h 154"/>
                  <a:gd name="T24" fmla="*/ 16 w 194"/>
                  <a:gd name="T25" fmla="*/ 143 h 154"/>
                  <a:gd name="T26" fmla="*/ 16 w 194"/>
                  <a:gd name="T27" fmla="*/ 1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4" h="154">
                    <a:moveTo>
                      <a:pt x="194" y="154"/>
                    </a:moveTo>
                    <a:cubicBezTo>
                      <a:pt x="194" y="153"/>
                      <a:pt x="194" y="152"/>
                      <a:pt x="194" y="151"/>
                    </a:cubicBezTo>
                    <a:cubicBezTo>
                      <a:pt x="194" y="15"/>
                      <a:pt x="194" y="15"/>
                      <a:pt x="194" y="15"/>
                    </a:cubicBezTo>
                    <a:cubicBezTo>
                      <a:pt x="194" y="7"/>
                      <a:pt x="188" y="0"/>
                      <a:pt x="179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2"/>
                      <a:pt x="0" y="153"/>
                      <a:pt x="0" y="154"/>
                    </a:cubicBezTo>
                    <a:lnTo>
                      <a:pt x="194" y="154"/>
                    </a:lnTo>
                    <a:close/>
                    <a:moveTo>
                      <a:pt x="16" y="16"/>
                    </a:moveTo>
                    <a:cubicBezTo>
                      <a:pt x="178" y="16"/>
                      <a:pt x="178" y="16"/>
                      <a:pt x="178" y="16"/>
                    </a:cubicBezTo>
                    <a:cubicBezTo>
                      <a:pt x="178" y="143"/>
                      <a:pt x="178" y="143"/>
                      <a:pt x="178" y="143"/>
                    </a:cubicBezTo>
                    <a:cubicBezTo>
                      <a:pt x="16" y="143"/>
                      <a:pt x="16" y="143"/>
                      <a:pt x="16" y="143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52"/>
              <p:cNvSpPr>
                <a:spLocks noEditPoints="1"/>
              </p:cNvSpPr>
              <p:nvPr/>
            </p:nvSpPr>
            <p:spPr bwMode="auto">
              <a:xfrm>
                <a:off x="4821743" y="3134592"/>
                <a:ext cx="939800" cy="134938"/>
              </a:xfrm>
              <a:custGeom>
                <a:avLst/>
                <a:gdLst>
                  <a:gd name="T0" fmla="*/ 232 w 250"/>
                  <a:gd name="T1" fmla="*/ 0 h 36"/>
                  <a:gd name="T2" fmla="*/ 18 w 250"/>
                  <a:gd name="T3" fmla="*/ 0 h 36"/>
                  <a:gd name="T4" fmla="*/ 0 w 250"/>
                  <a:gd name="T5" fmla="*/ 18 h 36"/>
                  <a:gd name="T6" fmla="*/ 18 w 250"/>
                  <a:gd name="T7" fmla="*/ 36 h 36"/>
                  <a:gd name="T8" fmla="*/ 232 w 250"/>
                  <a:gd name="T9" fmla="*/ 36 h 36"/>
                  <a:gd name="T10" fmla="*/ 250 w 250"/>
                  <a:gd name="T11" fmla="*/ 18 h 36"/>
                  <a:gd name="T12" fmla="*/ 232 w 250"/>
                  <a:gd name="T13" fmla="*/ 0 h 36"/>
                  <a:gd name="T14" fmla="*/ 65 w 250"/>
                  <a:gd name="T15" fmla="*/ 21 h 36"/>
                  <a:gd name="T16" fmla="*/ 18 w 250"/>
                  <a:gd name="T17" fmla="*/ 21 h 36"/>
                  <a:gd name="T18" fmla="*/ 15 w 250"/>
                  <a:gd name="T19" fmla="*/ 18 h 36"/>
                  <a:gd name="T20" fmla="*/ 18 w 250"/>
                  <a:gd name="T21" fmla="*/ 15 h 36"/>
                  <a:gd name="T22" fmla="*/ 65 w 250"/>
                  <a:gd name="T23" fmla="*/ 15 h 36"/>
                  <a:gd name="T24" fmla="*/ 65 w 250"/>
                  <a:gd name="T25" fmla="*/ 21 h 36"/>
                  <a:gd name="T26" fmla="*/ 100 w 250"/>
                  <a:gd name="T27" fmla="*/ 21 h 36"/>
                  <a:gd name="T28" fmla="*/ 77 w 250"/>
                  <a:gd name="T29" fmla="*/ 21 h 36"/>
                  <a:gd name="T30" fmla="*/ 77 w 250"/>
                  <a:gd name="T31" fmla="*/ 15 h 36"/>
                  <a:gd name="T32" fmla="*/ 100 w 250"/>
                  <a:gd name="T33" fmla="*/ 15 h 36"/>
                  <a:gd name="T34" fmla="*/ 100 w 250"/>
                  <a:gd name="T35" fmla="*/ 21 h 36"/>
                  <a:gd name="T36" fmla="*/ 232 w 250"/>
                  <a:gd name="T37" fmla="*/ 21 h 36"/>
                  <a:gd name="T38" fmla="*/ 208 w 250"/>
                  <a:gd name="T39" fmla="*/ 21 h 36"/>
                  <a:gd name="T40" fmla="*/ 208 w 250"/>
                  <a:gd name="T41" fmla="*/ 15 h 36"/>
                  <a:gd name="T42" fmla="*/ 232 w 250"/>
                  <a:gd name="T43" fmla="*/ 15 h 36"/>
                  <a:gd name="T44" fmla="*/ 235 w 250"/>
                  <a:gd name="T45" fmla="*/ 18 h 36"/>
                  <a:gd name="T46" fmla="*/ 232 w 250"/>
                  <a:gd name="T4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0" h="36">
                    <a:moveTo>
                      <a:pt x="23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32" y="36"/>
                      <a:pt x="232" y="36"/>
                      <a:pt x="232" y="36"/>
                    </a:cubicBezTo>
                    <a:cubicBezTo>
                      <a:pt x="242" y="36"/>
                      <a:pt x="250" y="28"/>
                      <a:pt x="250" y="18"/>
                    </a:cubicBezTo>
                    <a:cubicBezTo>
                      <a:pt x="250" y="8"/>
                      <a:pt x="242" y="0"/>
                      <a:pt x="232" y="0"/>
                    </a:cubicBezTo>
                    <a:close/>
                    <a:moveTo>
                      <a:pt x="65" y="21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16" y="21"/>
                      <a:pt x="15" y="20"/>
                      <a:pt x="15" y="18"/>
                    </a:cubicBezTo>
                    <a:cubicBezTo>
                      <a:pt x="15" y="17"/>
                      <a:pt x="16" y="15"/>
                      <a:pt x="18" y="15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5" y="21"/>
                    </a:lnTo>
                    <a:close/>
                    <a:moveTo>
                      <a:pt x="100" y="21"/>
                    </a:move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100" y="15"/>
                      <a:pt x="100" y="15"/>
                      <a:pt x="100" y="15"/>
                    </a:cubicBezTo>
                    <a:lnTo>
                      <a:pt x="100" y="21"/>
                    </a:lnTo>
                    <a:close/>
                    <a:moveTo>
                      <a:pt x="232" y="21"/>
                    </a:moveTo>
                    <a:cubicBezTo>
                      <a:pt x="208" y="21"/>
                      <a:pt x="208" y="21"/>
                      <a:pt x="208" y="21"/>
                    </a:cubicBezTo>
                    <a:cubicBezTo>
                      <a:pt x="208" y="15"/>
                      <a:pt x="208" y="15"/>
                      <a:pt x="208" y="1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3" y="15"/>
                      <a:pt x="235" y="17"/>
                      <a:pt x="235" y="18"/>
                    </a:cubicBezTo>
                    <a:cubicBezTo>
                      <a:pt x="235" y="20"/>
                      <a:pt x="233" y="21"/>
                      <a:pt x="2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Rectangle 53"/>
              <p:cNvSpPr>
                <a:spLocks noChangeArrowheads="1"/>
              </p:cNvSpPr>
              <p:nvPr/>
            </p:nvSpPr>
            <p:spPr bwMode="auto">
              <a:xfrm>
                <a:off x="5077330" y="2667867"/>
                <a:ext cx="436563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Rectangle 54"/>
              <p:cNvSpPr>
                <a:spLocks noChangeArrowheads="1"/>
              </p:cNvSpPr>
              <p:nvPr/>
            </p:nvSpPr>
            <p:spPr bwMode="auto">
              <a:xfrm>
                <a:off x="5074155" y="2766292"/>
                <a:ext cx="434975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Rectangle 55"/>
              <p:cNvSpPr>
                <a:spLocks noChangeArrowheads="1"/>
              </p:cNvSpPr>
              <p:nvPr/>
            </p:nvSpPr>
            <p:spPr bwMode="auto">
              <a:xfrm>
                <a:off x="5077330" y="2863129"/>
                <a:ext cx="43180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Rectangle 56"/>
              <p:cNvSpPr>
                <a:spLocks noChangeArrowheads="1"/>
              </p:cNvSpPr>
              <p:nvPr/>
            </p:nvSpPr>
            <p:spPr bwMode="auto">
              <a:xfrm>
                <a:off x="5074155" y="2961554"/>
                <a:ext cx="43180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6" name="组合 215"/>
            <p:cNvGrpSpPr/>
            <p:nvPr/>
          </p:nvGrpSpPr>
          <p:grpSpPr>
            <a:xfrm>
              <a:off x="6229855" y="2566267"/>
              <a:ext cx="1022350" cy="708025"/>
              <a:chOff x="6229855" y="2566267"/>
              <a:chExt cx="1022350" cy="708025"/>
            </a:xfrm>
            <a:grpFill/>
          </p:grpSpPr>
          <p:sp>
            <p:nvSpPr>
              <p:cNvPr id="271" name="Freeform 59"/>
              <p:cNvSpPr>
                <a:spLocks noEditPoints="1"/>
              </p:cNvSpPr>
              <p:nvPr/>
            </p:nvSpPr>
            <p:spPr bwMode="auto">
              <a:xfrm>
                <a:off x="6229855" y="2566267"/>
                <a:ext cx="1022350" cy="708025"/>
              </a:xfrm>
              <a:custGeom>
                <a:avLst/>
                <a:gdLst>
                  <a:gd name="T0" fmla="*/ 577 w 644"/>
                  <a:gd name="T1" fmla="*/ 370 h 446"/>
                  <a:gd name="T2" fmla="*/ 577 w 644"/>
                  <a:gd name="T3" fmla="*/ 0 h 446"/>
                  <a:gd name="T4" fmla="*/ 67 w 644"/>
                  <a:gd name="T5" fmla="*/ 0 h 446"/>
                  <a:gd name="T6" fmla="*/ 67 w 644"/>
                  <a:gd name="T7" fmla="*/ 370 h 446"/>
                  <a:gd name="T8" fmla="*/ 0 w 644"/>
                  <a:gd name="T9" fmla="*/ 370 h 446"/>
                  <a:gd name="T10" fmla="*/ 0 w 644"/>
                  <a:gd name="T11" fmla="*/ 446 h 446"/>
                  <a:gd name="T12" fmla="*/ 644 w 644"/>
                  <a:gd name="T13" fmla="*/ 446 h 446"/>
                  <a:gd name="T14" fmla="*/ 644 w 644"/>
                  <a:gd name="T15" fmla="*/ 370 h 446"/>
                  <a:gd name="T16" fmla="*/ 577 w 644"/>
                  <a:gd name="T17" fmla="*/ 370 h 446"/>
                  <a:gd name="T18" fmla="*/ 104 w 644"/>
                  <a:gd name="T19" fmla="*/ 38 h 446"/>
                  <a:gd name="T20" fmla="*/ 540 w 644"/>
                  <a:gd name="T21" fmla="*/ 38 h 446"/>
                  <a:gd name="T22" fmla="*/ 540 w 644"/>
                  <a:gd name="T23" fmla="*/ 370 h 446"/>
                  <a:gd name="T24" fmla="*/ 104 w 644"/>
                  <a:gd name="T25" fmla="*/ 370 h 446"/>
                  <a:gd name="T26" fmla="*/ 104 w 644"/>
                  <a:gd name="T27" fmla="*/ 38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4" h="446">
                    <a:moveTo>
                      <a:pt x="577" y="370"/>
                    </a:moveTo>
                    <a:lnTo>
                      <a:pt x="577" y="0"/>
                    </a:lnTo>
                    <a:lnTo>
                      <a:pt x="67" y="0"/>
                    </a:lnTo>
                    <a:lnTo>
                      <a:pt x="67" y="370"/>
                    </a:lnTo>
                    <a:lnTo>
                      <a:pt x="0" y="370"/>
                    </a:lnTo>
                    <a:lnTo>
                      <a:pt x="0" y="446"/>
                    </a:lnTo>
                    <a:lnTo>
                      <a:pt x="644" y="446"/>
                    </a:lnTo>
                    <a:lnTo>
                      <a:pt x="644" y="370"/>
                    </a:lnTo>
                    <a:lnTo>
                      <a:pt x="577" y="370"/>
                    </a:lnTo>
                    <a:close/>
                    <a:moveTo>
                      <a:pt x="104" y="38"/>
                    </a:moveTo>
                    <a:lnTo>
                      <a:pt x="540" y="38"/>
                    </a:lnTo>
                    <a:lnTo>
                      <a:pt x="540" y="370"/>
                    </a:lnTo>
                    <a:lnTo>
                      <a:pt x="104" y="370"/>
                    </a:lnTo>
                    <a:lnTo>
                      <a:pt x="104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60"/>
              <p:cNvSpPr>
                <a:spLocks noEditPoints="1"/>
              </p:cNvSpPr>
              <p:nvPr/>
            </p:nvSpPr>
            <p:spPr bwMode="auto">
              <a:xfrm>
                <a:off x="6436230" y="2702792"/>
                <a:ext cx="112713" cy="123825"/>
              </a:xfrm>
              <a:custGeom>
                <a:avLst/>
                <a:gdLst>
                  <a:gd name="T0" fmla="*/ 10 w 30"/>
                  <a:gd name="T1" fmla="*/ 0 h 33"/>
                  <a:gd name="T2" fmla="*/ 0 w 30"/>
                  <a:gd name="T3" fmla="*/ 33 h 33"/>
                  <a:gd name="T4" fmla="*/ 8 w 30"/>
                  <a:gd name="T5" fmla="*/ 33 h 33"/>
                  <a:gd name="T6" fmla="*/ 10 w 30"/>
                  <a:gd name="T7" fmla="*/ 24 h 33"/>
                  <a:gd name="T8" fmla="*/ 19 w 30"/>
                  <a:gd name="T9" fmla="*/ 24 h 33"/>
                  <a:gd name="T10" fmla="*/ 22 w 30"/>
                  <a:gd name="T11" fmla="*/ 33 h 33"/>
                  <a:gd name="T12" fmla="*/ 30 w 30"/>
                  <a:gd name="T13" fmla="*/ 33 h 33"/>
                  <a:gd name="T14" fmla="*/ 20 w 30"/>
                  <a:gd name="T15" fmla="*/ 0 h 33"/>
                  <a:gd name="T16" fmla="*/ 10 w 30"/>
                  <a:gd name="T17" fmla="*/ 0 h 33"/>
                  <a:gd name="T18" fmla="*/ 11 w 30"/>
                  <a:gd name="T19" fmla="*/ 19 h 33"/>
                  <a:gd name="T20" fmla="*/ 13 w 30"/>
                  <a:gd name="T21" fmla="*/ 12 h 33"/>
                  <a:gd name="T22" fmla="*/ 15 w 30"/>
                  <a:gd name="T23" fmla="*/ 6 h 33"/>
                  <a:gd name="T24" fmla="*/ 15 w 30"/>
                  <a:gd name="T25" fmla="*/ 6 h 33"/>
                  <a:gd name="T26" fmla="*/ 16 w 30"/>
                  <a:gd name="T27" fmla="*/ 12 h 33"/>
                  <a:gd name="T28" fmla="*/ 18 w 30"/>
                  <a:gd name="T29" fmla="*/ 19 h 33"/>
                  <a:gd name="T30" fmla="*/ 11 w 30"/>
                  <a:gd name="T31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3">
                    <a:moveTo>
                      <a:pt x="10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10" y="0"/>
                    </a:lnTo>
                    <a:close/>
                    <a:moveTo>
                      <a:pt x="11" y="19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0"/>
                      <a:pt x="14" y="8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8"/>
                      <a:pt x="16" y="10"/>
                      <a:pt x="16" y="12"/>
                    </a:cubicBezTo>
                    <a:cubicBezTo>
                      <a:pt x="18" y="19"/>
                      <a:pt x="18" y="19"/>
                      <a:pt x="18" y="19"/>
                    </a:cubicBezTo>
                    <a:lnTo>
                      <a:pt x="11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61"/>
              <p:cNvSpPr>
                <a:spLocks noEditPoints="1"/>
              </p:cNvSpPr>
              <p:nvPr/>
            </p:nvSpPr>
            <p:spPr bwMode="auto">
              <a:xfrm>
                <a:off x="6564818" y="2702792"/>
                <a:ext cx="90488" cy="123825"/>
              </a:xfrm>
              <a:custGeom>
                <a:avLst/>
                <a:gdLst>
                  <a:gd name="T0" fmla="*/ 20 w 24"/>
                  <a:gd name="T1" fmla="*/ 30 h 33"/>
                  <a:gd name="T2" fmla="*/ 24 w 24"/>
                  <a:gd name="T3" fmla="*/ 23 h 33"/>
                  <a:gd name="T4" fmla="*/ 17 w 24"/>
                  <a:gd name="T5" fmla="*/ 15 h 33"/>
                  <a:gd name="T6" fmla="*/ 17 w 24"/>
                  <a:gd name="T7" fmla="*/ 15 h 33"/>
                  <a:gd name="T8" fmla="*/ 23 w 24"/>
                  <a:gd name="T9" fmla="*/ 8 h 33"/>
                  <a:gd name="T10" fmla="*/ 19 w 24"/>
                  <a:gd name="T11" fmla="*/ 2 h 33"/>
                  <a:gd name="T12" fmla="*/ 9 w 24"/>
                  <a:gd name="T13" fmla="*/ 0 h 33"/>
                  <a:gd name="T14" fmla="*/ 0 w 24"/>
                  <a:gd name="T15" fmla="*/ 1 h 33"/>
                  <a:gd name="T16" fmla="*/ 0 w 24"/>
                  <a:gd name="T17" fmla="*/ 32 h 33"/>
                  <a:gd name="T18" fmla="*/ 8 w 24"/>
                  <a:gd name="T19" fmla="*/ 33 h 33"/>
                  <a:gd name="T20" fmla="*/ 20 w 24"/>
                  <a:gd name="T21" fmla="*/ 30 h 33"/>
                  <a:gd name="T22" fmla="*/ 7 w 24"/>
                  <a:gd name="T23" fmla="*/ 6 h 33"/>
                  <a:gd name="T24" fmla="*/ 10 w 24"/>
                  <a:gd name="T25" fmla="*/ 5 h 33"/>
                  <a:gd name="T26" fmla="*/ 15 w 24"/>
                  <a:gd name="T27" fmla="*/ 9 h 33"/>
                  <a:gd name="T28" fmla="*/ 10 w 24"/>
                  <a:gd name="T29" fmla="*/ 13 h 33"/>
                  <a:gd name="T30" fmla="*/ 7 w 24"/>
                  <a:gd name="T31" fmla="*/ 13 h 33"/>
                  <a:gd name="T32" fmla="*/ 7 w 24"/>
                  <a:gd name="T33" fmla="*/ 6 h 33"/>
                  <a:gd name="T34" fmla="*/ 7 w 24"/>
                  <a:gd name="T35" fmla="*/ 18 h 33"/>
                  <a:gd name="T36" fmla="*/ 10 w 24"/>
                  <a:gd name="T37" fmla="*/ 18 h 33"/>
                  <a:gd name="T38" fmla="*/ 16 w 24"/>
                  <a:gd name="T39" fmla="*/ 23 h 33"/>
                  <a:gd name="T40" fmla="*/ 10 w 24"/>
                  <a:gd name="T41" fmla="*/ 28 h 33"/>
                  <a:gd name="T42" fmla="*/ 7 w 24"/>
                  <a:gd name="T43" fmla="*/ 27 h 33"/>
                  <a:gd name="T44" fmla="*/ 7 w 24"/>
                  <a:gd name="T45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33">
                    <a:moveTo>
                      <a:pt x="20" y="30"/>
                    </a:moveTo>
                    <a:cubicBezTo>
                      <a:pt x="22" y="28"/>
                      <a:pt x="24" y="26"/>
                      <a:pt x="24" y="23"/>
                    </a:cubicBezTo>
                    <a:cubicBezTo>
                      <a:pt x="24" y="19"/>
                      <a:pt x="21" y="16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21" y="14"/>
                      <a:pt x="23" y="11"/>
                      <a:pt x="23" y="8"/>
                    </a:cubicBezTo>
                    <a:cubicBezTo>
                      <a:pt x="23" y="5"/>
                      <a:pt x="21" y="3"/>
                      <a:pt x="19" y="2"/>
                    </a:cubicBezTo>
                    <a:cubicBezTo>
                      <a:pt x="16" y="1"/>
                      <a:pt x="14" y="0"/>
                      <a:pt x="9" y="0"/>
                    </a:cubicBezTo>
                    <a:cubicBezTo>
                      <a:pt x="6" y="0"/>
                      <a:pt x="2" y="1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3"/>
                      <a:pt x="4" y="33"/>
                      <a:pt x="8" y="33"/>
                    </a:cubicBezTo>
                    <a:cubicBezTo>
                      <a:pt x="14" y="33"/>
                      <a:pt x="18" y="32"/>
                      <a:pt x="20" y="30"/>
                    </a:cubicBezTo>
                    <a:close/>
                    <a:moveTo>
                      <a:pt x="7" y="6"/>
                    </a:moveTo>
                    <a:cubicBezTo>
                      <a:pt x="8" y="6"/>
                      <a:pt x="9" y="5"/>
                      <a:pt x="10" y="5"/>
                    </a:cubicBezTo>
                    <a:cubicBezTo>
                      <a:pt x="14" y="5"/>
                      <a:pt x="15" y="7"/>
                      <a:pt x="15" y="9"/>
                    </a:cubicBezTo>
                    <a:cubicBezTo>
                      <a:pt x="15" y="12"/>
                      <a:pt x="13" y="13"/>
                      <a:pt x="10" y="13"/>
                    </a:cubicBezTo>
                    <a:cubicBezTo>
                      <a:pt x="7" y="13"/>
                      <a:pt x="7" y="13"/>
                      <a:pt x="7" y="13"/>
                    </a:cubicBezTo>
                    <a:lnTo>
                      <a:pt x="7" y="6"/>
                    </a:lnTo>
                    <a:close/>
                    <a:moveTo>
                      <a:pt x="7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13" y="18"/>
                      <a:pt x="16" y="20"/>
                      <a:pt x="16" y="23"/>
                    </a:cubicBezTo>
                    <a:cubicBezTo>
                      <a:pt x="16" y="26"/>
                      <a:pt x="13" y="28"/>
                      <a:pt x="10" y="28"/>
                    </a:cubicBezTo>
                    <a:cubicBezTo>
                      <a:pt x="9" y="28"/>
                      <a:pt x="8" y="28"/>
                      <a:pt x="7" y="27"/>
                    </a:cubicBezTo>
                    <a:lnTo>
                      <a:pt x="7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62"/>
              <p:cNvSpPr>
                <a:spLocks/>
              </p:cNvSpPr>
              <p:nvPr/>
            </p:nvSpPr>
            <p:spPr bwMode="auto">
              <a:xfrm>
                <a:off x="6440993" y="2859954"/>
                <a:ext cx="96838" cy="123825"/>
              </a:xfrm>
              <a:custGeom>
                <a:avLst/>
                <a:gdLst>
                  <a:gd name="T0" fmla="*/ 18 w 26"/>
                  <a:gd name="T1" fmla="*/ 6 h 33"/>
                  <a:gd name="T2" fmla="*/ 24 w 26"/>
                  <a:gd name="T3" fmla="*/ 7 h 33"/>
                  <a:gd name="T4" fmla="*/ 26 w 26"/>
                  <a:gd name="T5" fmla="*/ 2 h 33"/>
                  <a:gd name="T6" fmla="*/ 18 w 26"/>
                  <a:gd name="T7" fmla="*/ 0 h 33"/>
                  <a:gd name="T8" fmla="*/ 0 w 26"/>
                  <a:gd name="T9" fmla="*/ 17 h 33"/>
                  <a:gd name="T10" fmla="*/ 17 w 26"/>
                  <a:gd name="T11" fmla="*/ 33 h 33"/>
                  <a:gd name="T12" fmla="*/ 25 w 26"/>
                  <a:gd name="T13" fmla="*/ 32 h 33"/>
                  <a:gd name="T14" fmla="*/ 24 w 26"/>
                  <a:gd name="T15" fmla="*/ 26 h 33"/>
                  <a:gd name="T16" fmla="*/ 18 w 26"/>
                  <a:gd name="T17" fmla="*/ 27 h 33"/>
                  <a:gd name="T18" fmla="*/ 8 w 26"/>
                  <a:gd name="T19" fmla="*/ 17 h 33"/>
                  <a:gd name="T20" fmla="*/ 18 w 26"/>
                  <a:gd name="T21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33">
                    <a:moveTo>
                      <a:pt x="18" y="6"/>
                    </a:moveTo>
                    <a:cubicBezTo>
                      <a:pt x="21" y="6"/>
                      <a:pt x="23" y="7"/>
                      <a:pt x="24" y="7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4" y="1"/>
                      <a:pt x="22" y="0"/>
                      <a:pt x="18" y="0"/>
                    </a:cubicBezTo>
                    <a:cubicBezTo>
                      <a:pt x="8" y="0"/>
                      <a:pt x="0" y="6"/>
                      <a:pt x="0" y="17"/>
                    </a:cubicBezTo>
                    <a:cubicBezTo>
                      <a:pt x="0" y="26"/>
                      <a:pt x="6" y="33"/>
                      <a:pt x="17" y="33"/>
                    </a:cubicBezTo>
                    <a:cubicBezTo>
                      <a:pt x="21" y="33"/>
                      <a:pt x="24" y="33"/>
                      <a:pt x="25" y="32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3" y="27"/>
                      <a:pt x="20" y="27"/>
                      <a:pt x="18" y="27"/>
                    </a:cubicBezTo>
                    <a:cubicBezTo>
                      <a:pt x="12" y="27"/>
                      <a:pt x="8" y="23"/>
                      <a:pt x="8" y="17"/>
                    </a:cubicBezTo>
                    <a:cubicBezTo>
                      <a:pt x="8" y="10"/>
                      <a:pt x="12" y="6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63"/>
              <p:cNvSpPr>
                <a:spLocks noEditPoints="1"/>
              </p:cNvSpPr>
              <p:nvPr/>
            </p:nvSpPr>
            <p:spPr bwMode="auto">
              <a:xfrm>
                <a:off x="6553705" y="2859954"/>
                <a:ext cx="107950" cy="123825"/>
              </a:xfrm>
              <a:custGeom>
                <a:avLst/>
                <a:gdLst>
                  <a:gd name="T0" fmla="*/ 29 w 29"/>
                  <a:gd name="T1" fmla="*/ 16 h 33"/>
                  <a:gd name="T2" fmla="*/ 23 w 29"/>
                  <a:gd name="T3" fmla="*/ 4 h 33"/>
                  <a:gd name="T4" fmla="*/ 10 w 29"/>
                  <a:gd name="T5" fmla="*/ 0 h 33"/>
                  <a:gd name="T6" fmla="*/ 0 w 29"/>
                  <a:gd name="T7" fmla="*/ 1 h 33"/>
                  <a:gd name="T8" fmla="*/ 0 w 29"/>
                  <a:gd name="T9" fmla="*/ 33 h 33"/>
                  <a:gd name="T10" fmla="*/ 8 w 29"/>
                  <a:gd name="T11" fmla="*/ 33 h 33"/>
                  <a:gd name="T12" fmla="*/ 23 w 29"/>
                  <a:gd name="T13" fmla="*/ 29 h 33"/>
                  <a:gd name="T14" fmla="*/ 29 w 29"/>
                  <a:gd name="T15" fmla="*/ 16 h 33"/>
                  <a:gd name="T16" fmla="*/ 10 w 29"/>
                  <a:gd name="T17" fmla="*/ 28 h 33"/>
                  <a:gd name="T18" fmla="*/ 7 w 29"/>
                  <a:gd name="T19" fmla="*/ 27 h 33"/>
                  <a:gd name="T20" fmla="*/ 7 w 29"/>
                  <a:gd name="T21" fmla="*/ 6 h 33"/>
                  <a:gd name="T22" fmla="*/ 11 w 29"/>
                  <a:gd name="T23" fmla="*/ 6 h 33"/>
                  <a:gd name="T24" fmla="*/ 21 w 29"/>
                  <a:gd name="T25" fmla="*/ 16 h 33"/>
                  <a:gd name="T26" fmla="*/ 10 w 29"/>
                  <a:gd name="T2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3">
                    <a:moveTo>
                      <a:pt x="29" y="16"/>
                    </a:moveTo>
                    <a:cubicBezTo>
                      <a:pt x="29" y="10"/>
                      <a:pt x="26" y="6"/>
                      <a:pt x="23" y="4"/>
                    </a:cubicBezTo>
                    <a:cubicBezTo>
                      <a:pt x="20" y="2"/>
                      <a:pt x="16" y="0"/>
                      <a:pt x="10" y="0"/>
                    </a:cubicBezTo>
                    <a:cubicBezTo>
                      <a:pt x="6" y="0"/>
                      <a:pt x="3" y="1"/>
                      <a:pt x="0" y="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3"/>
                      <a:pt x="5" y="33"/>
                      <a:pt x="8" y="33"/>
                    </a:cubicBezTo>
                    <a:cubicBezTo>
                      <a:pt x="15" y="33"/>
                      <a:pt x="20" y="32"/>
                      <a:pt x="23" y="29"/>
                    </a:cubicBezTo>
                    <a:cubicBezTo>
                      <a:pt x="26" y="26"/>
                      <a:pt x="29" y="22"/>
                      <a:pt x="29" y="16"/>
                    </a:cubicBezTo>
                    <a:close/>
                    <a:moveTo>
                      <a:pt x="10" y="28"/>
                    </a:moveTo>
                    <a:cubicBezTo>
                      <a:pt x="9" y="28"/>
                      <a:pt x="8" y="28"/>
                      <a:pt x="7" y="2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9" y="6"/>
                      <a:pt x="11" y="6"/>
                    </a:cubicBezTo>
                    <a:cubicBezTo>
                      <a:pt x="17" y="6"/>
                      <a:pt x="21" y="10"/>
                      <a:pt x="21" y="16"/>
                    </a:cubicBezTo>
                    <a:cubicBezTo>
                      <a:pt x="21" y="24"/>
                      <a:pt x="17" y="28"/>
                      <a:pt x="10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64"/>
              <p:cNvSpPr>
                <a:spLocks/>
              </p:cNvSpPr>
              <p:nvPr/>
            </p:nvSpPr>
            <p:spPr bwMode="auto">
              <a:xfrm>
                <a:off x="6677530" y="2863129"/>
                <a:ext cx="77788" cy="120650"/>
              </a:xfrm>
              <a:custGeom>
                <a:avLst/>
                <a:gdLst>
                  <a:gd name="T0" fmla="*/ 49 w 49"/>
                  <a:gd name="T1" fmla="*/ 62 h 76"/>
                  <a:gd name="T2" fmla="*/ 19 w 49"/>
                  <a:gd name="T3" fmla="*/ 62 h 76"/>
                  <a:gd name="T4" fmla="*/ 19 w 49"/>
                  <a:gd name="T5" fmla="*/ 43 h 76"/>
                  <a:gd name="T6" fmla="*/ 45 w 49"/>
                  <a:gd name="T7" fmla="*/ 43 h 76"/>
                  <a:gd name="T8" fmla="*/ 45 w 49"/>
                  <a:gd name="T9" fmla="*/ 29 h 76"/>
                  <a:gd name="T10" fmla="*/ 19 w 49"/>
                  <a:gd name="T11" fmla="*/ 29 h 76"/>
                  <a:gd name="T12" fmla="*/ 19 w 49"/>
                  <a:gd name="T13" fmla="*/ 15 h 76"/>
                  <a:gd name="T14" fmla="*/ 47 w 49"/>
                  <a:gd name="T15" fmla="*/ 15 h 76"/>
                  <a:gd name="T16" fmla="*/ 47 w 49"/>
                  <a:gd name="T17" fmla="*/ 0 h 76"/>
                  <a:gd name="T18" fmla="*/ 0 w 49"/>
                  <a:gd name="T19" fmla="*/ 0 h 76"/>
                  <a:gd name="T20" fmla="*/ 0 w 49"/>
                  <a:gd name="T21" fmla="*/ 76 h 76"/>
                  <a:gd name="T22" fmla="*/ 49 w 49"/>
                  <a:gd name="T23" fmla="*/ 76 h 76"/>
                  <a:gd name="T24" fmla="*/ 49 w 49"/>
                  <a:gd name="T25" fmla="*/ 6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76">
                    <a:moveTo>
                      <a:pt x="49" y="62"/>
                    </a:moveTo>
                    <a:lnTo>
                      <a:pt x="19" y="62"/>
                    </a:lnTo>
                    <a:lnTo>
                      <a:pt x="19" y="43"/>
                    </a:lnTo>
                    <a:lnTo>
                      <a:pt x="45" y="43"/>
                    </a:lnTo>
                    <a:lnTo>
                      <a:pt x="45" y="29"/>
                    </a:lnTo>
                    <a:lnTo>
                      <a:pt x="19" y="29"/>
                    </a:lnTo>
                    <a:lnTo>
                      <a:pt x="19" y="15"/>
                    </a:lnTo>
                    <a:lnTo>
                      <a:pt x="47" y="15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76"/>
                    </a:lnTo>
                    <a:lnTo>
                      <a:pt x="49" y="76"/>
                    </a:lnTo>
                    <a:lnTo>
                      <a:pt x="49" y="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65"/>
              <p:cNvSpPr>
                <a:spLocks/>
              </p:cNvSpPr>
              <p:nvPr/>
            </p:nvSpPr>
            <p:spPr bwMode="auto">
              <a:xfrm>
                <a:off x="6774368" y="2863129"/>
                <a:ext cx="71438" cy="120650"/>
              </a:xfrm>
              <a:custGeom>
                <a:avLst/>
                <a:gdLst>
                  <a:gd name="T0" fmla="*/ 45 w 45"/>
                  <a:gd name="T1" fmla="*/ 31 h 76"/>
                  <a:gd name="T2" fmla="*/ 17 w 45"/>
                  <a:gd name="T3" fmla="*/ 31 h 76"/>
                  <a:gd name="T4" fmla="*/ 17 w 45"/>
                  <a:gd name="T5" fmla="*/ 15 h 76"/>
                  <a:gd name="T6" fmla="*/ 45 w 45"/>
                  <a:gd name="T7" fmla="*/ 15 h 76"/>
                  <a:gd name="T8" fmla="*/ 45 w 45"/>
                  <a:gd name="T9" fmla="*/ 0 h 76"/>
                  <a:gd name="T10" fmla="*/ 0 w 45"/>
                  <a:gd name="T11" fmla="*/ 0 h 76"/>
                  <a:gd name="T12" fmla="*/ 0 w 45"/>
                  <a:gd name="T13" fmla="*/ 76 h 76"/>
                  <a:gd name="T14" fmla="*/ 17 w 45"/>
                  <a:gd name="T15" fmla="*/ 76 h 76"/>
                  <a:gd name="T16" fmla="*/ 17 w 45"/>
                  <a:gd name="T17" fmla="*/ 45 h 76"/>
                  <a:gd name="T18" fmla="*/ 45 w 45"/>
                  <a:gd name="T19" fmla="*/ 45 h 76"/>
                  <a:gd name="T20" fmla="*/ 45 w 45"/>
                  <a:gd name="T21" fmla="*/ 3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76">
                    <a:moveTo>
                      <a:pt x="45" y="31"/>
                    </a:moveTo>
                    <a:lnTo>
                      <a:pt x="17" y="31"/>
                    </a:lnTo>
                    <a:lnTo>
                      <a:pt x="17" y="15"/>
                    </a:lnTo>
                    <a:lnTo>
                      <a:pt x="45" y="15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76"/>
                    </a:lnTo>
                    <a:lnTo>
                      <a:pt x="17" y="76"/>
                    </a:lnTo>
                    <a:lnTo>
                      <a:pt x="17" y="45"/>
                    </a:lnTo>
                    <a:lnTo>
                      <a:pt x="45" y="45"/>
                    </a:lnTo>
                    <a:lnTo>
                      <a:pt x="45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66"/>
              <p:cNvSpPr>
                <a:spLocks noEditPoints="1"/>
              </p:cNvSpPr>
              <p:nvPr/>
            </p:nvSpPr>
            <p:spPr bwMode="auto">
              <a:xfrm>
                <a:off x="6444168" y="3017117"/>
                <a:ext cx="63500" cy="87313"/>
              </a:xfrm>
              <a:custGeom>
                <a:avLst/>
                <a:gdLst>
                  <a:gd name="T0" fmla="*/ 9 w 17"/>
                  <a:gd name="T1" fmla="*/ 0 h 23"/>
                  <a:gd name="T2" fmla="*/ 0 w 17"/>
                  <a:gd name="T3" fmla="*/ 12 h 23"/>
                  <a:gd name="T4" fmla="*/ 9 w 17"/>
                  <a:gd name="T5" fmla="*/ 23 h 23"/>
                  <a:gd name="T6" fmla="*/ 17 w 17"/>
                  <a:gd name="T7" fmla="*/ 12 h 23"/>
                  <a:gd name="T8" fmla="*/ 9 w 17"/>
                  <a:gd name="T9" fmla="*/ 0 h 23"/>
                  <a:gd name="T10" fmla="*/ 9 w 17"/>
                  <a:gd name="T11" fmla="*/ 19 h 23"/>
                  <a:gd name="T12" fmla="*/ 6 w 17"/>
                  <a:gd name="T13" fmla="*/ 12 h 23"/>
                  <a:gd name="T14" fmla="*/ 9 w 17"/>
                  <a:gd name="T15" fmla="*/ 4 h 23"/>
                  <a:gd name="T16" fmla="*/ 12 w 17"/>
                  <a:gd name="T17" fmla="*/ 12 h 23"/>
                  <a:gd name="T18" fmla="*/ 9 w 17"/>
                  <a:gd name="T1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23">
                    <a:moveTo>
                      <a:pt x="9" y="0"/>
                    </a:moveTo>
                    <a:cubicBezTo>
                      <a:pt x="3" y="0"/>
                      <a:pt x="0" y="5"/>
                      <a:pt x="0" y="12"/>
                    </a:cubicBezTo>
                    <a:cubicBezTo>
                      <a:pt x="0" y="18"/>
                      <a:pt x="3" y="23"/>
                      <a:pt x="9" y="23"/>
                    </a:cubicBezTo>
                    <a:cubicBezTo>
                      <a:pt x="14" y="23"/>
                      <a:pt x="17" y="19"/>
                      <a:pt x="17" y="12"/>
                    </a:cubicBezTo>
                    <a:cubicBezTo>
                      <a:pt x="17" y="6"/>
                      <a:pt x="15" y="0"/>
                      <a:pt x="9" y="0"/>
                    </a:cubicBezTo>
                    <a:close/>
                    <a:moveTo>
                      <a:pt x="9" y="19"/>
                    </a:moveTo>
                    <a:cubicBezTo>
                      <a:pt x="7" y="19"/>
                      <a:pt x="6" y="17"/>
                      <a:pt x="6" y="12"/>
                    </a:cubicBezTo>
                    <a:cubicBezTo>
                      <a:pt x="6" y="7"/>
                      <a:pt x="7" y="4"/>
                      <a:pt x="9" y="4"/>
                    </a:cubicBezTo>
                    <a:cubicBezTo>
                      <a:pt x="11" y="4"/>
                      <a:pt x="12" y="7"/>
                      <a:pt x="12" y="12"/>
                    </a:cubicBezTo>
                    <a:cubicBezTo>
                      <a:pt x="12" y="17"/>
                      <a:pt x="11" y="19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Freeform 67"/>
              <p:cNvSpPr>
                <a:spLocks/>
              </p:cNvSpPr>
              <p:nvPr/>
            </p:nvSpPr>
            <p:spPr bwMode="auto">
              <a:xfrm>
                <a:off x="6548943" y="3021879"/>
                <a:ext cx="38100" cy="82550"/>
              </a:xfrm>
              <a:custGeom>
                <a:avLst/>
                <a:gdLst>
                  <a:gd name="T0" fmla="*/ 0 w 24"/>
                  <a:gd name="T1" fmla="*/ 5 h 52"/>
                  <a:gd name="T2" fmla="*/ 3 w 24"/>
                  <a:gd name="T3" fmla="*/ 14 h 52"/>
                  <a:gd name="T4" fmla="*/ 12 w 24"/>
                  <a:gd name="T5" fmla="*/ 9 h 52"/>
                  <a:gd name="T6" fmla="*/ 12 w 24"/>
                  <a:gd name="T7" fmla="*/ 9 h 52"/>
                  <a:gd name="T8" fmla="*/ 12 w 24"/>
                  <a:gd name="T9" fmla="*/ 52 h 52"/>
                  <a:gd name="T10" fmla="*/ 24 w 24"/>
                  <a:gd name="T11" fmla="*/ 52 h 52"/>
                  <a:gd name="T12" fmla="*/ 24 w 24"/>
                  <a:gd name="T13" fmla="*/ 0 h 52"/>
                  <a:gd name="T14" fmla="*/ 15 w 24"/>
                  <a:gd name="T15" fmla="*/ 0 h 52"/>
                  <a:gd name="T16" fmla="*/ 0 w 24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2">
                    <a:moveTo>
                      <a:pt x="0" y="5"/>
                    </a:moveTo>
                    <a:lnTo>
                      <a:pt x="3" y="14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52"/>
                    </a:lnTo>
                    <a:lnTo>
                      <a:pt x="24" y="5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68"/>
              <p:cNvSpPr>
                <a:spLocks/>
              </p:cNvSpPr>
              <p:nvPr/>
            </p:nvSpPr>
            <p:spPr bwMode="auto">
              <a:xfrm>
                <a:off x="6639430" y="3017117"/>
                <a:ext cx="60325" cy="87313"/>
              </a:xfrm>
              <a:custGeom>
                <a:avLst/>
                <a:gdLst>
                  <a:gd name="T0" fmla="*/ 8 w 16"/>
                  <a:gd name="T1" fmla="*/ 19 h 23"/>
                  <a:gd name="T2" fmla="*/ 10 w 16"/>
                  <a:gd name="T3" fmla="*/ 17 h 23"/>
                  <a:gd name="T4" fmla="*/ 16 w 16"/>
                  <a:gd name="T5" fmla="*/ 7 h 23"/>
                  <a:gd name="T6" fmla="*/ 8 w 16"/>
                  <a:gd name="T7" fmla="*/ 0 h 23"/>
                  <a:gd name="T8" fmla="*/ 1 w 16"/>
                  <a:gd name="T9" fmla="*/ 3 h 23"/>
                  <a:gd name="T10" fmla="*/ 2 w 16"/>
                  <a:gd name="T11" fmla="*/ 6 h 23"/>
                  <a:gd name="T12" fmla="*/ 7 w 16"/>
                  <a:gd name="T13" fmla="*/ 5 h 23"/>
                  <a:gd name="T14" fmla="*/ 10 w 16"/>
                  <a:gd name="T15" fmla="*/ 8 h 23"/>
                  <a:gd name="T16" fmla="*/ 3 w 16"/>
                  <a:gd name="T17" fmla="*/ 17 h 23"/>
                  <a:gd name="T18" fmla="*/ 0 w 16"/>
                  <a:gd name="T19" fmla="*/ 20 h 23"/>
                  <a:gd name="T20" fmla="*/ 0 w 16"/>
                  <a:gd name="T21" fmla="*/ 23 h 23"/>
                  <a:gd name="T22" fmla="*/ 16 w 16"/>
                  <a:gd name="T23" fmla="*/ 23 h 23"/>
                  <a:gd name="T24" fmla="*/ 16 w 16"/>
                  <a:gd name="T25" fmla="*/ 19 h 23"/>
                  <a:gd name="T26" fmla="*/ 8 w 16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23">
                    <a:moveTo>
                      <a:pt x="8" y="19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3" y="14"/>
                      <a:pt x="16" y="11"/>
                      <a:pt x="16" y="7"/>
                    </a:cubicBezTo>
                    <a:cubicBezTo>
                      <a:pt x="16" y="3"/>
                      <a:pt x="13" y="0"/>
                      <a:pt x="8" y="0"/>
                    </a:cubicBezTo>
                    <a:cubicBezTo>
                      <a:pt x="5" y="0"/>
                      <a:pt x="2" y="1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7" y="5"/>
                    </a:cubicBezTo>
                    <a:cubicBezTo>
                      <a:pt x="9" y="5"/>
                      <a:pt x="10" y="6"/>
                      <a:pt x="10" y="8"/>
                    </a:cubicBezTo>
                    <a:cubicBezTo>
                      <a:pt x="10" y="10"/>
                      <a:pt x="8" y="13"/>
                      <a:pt x="3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8" y="19"/>
                      <a:pt x="8" y="19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69"/>
              <p:cNvSpPr>
                <a:spLocks/>
              </p:cNvSpPr>
              <p:nvPr/>
            </p:nvSpPr>
            <p:spPr bwMode="auto">
              <a:xfrm>
                <a:off x="6737855" y="3017117"/>
                <a:ext cx="58738" cy="87313"/>
              </a:xfrm>
              <a:custGeom>
                <a:avLst/>
                <a:gdLst>
                  <a:gd name="T0" fmla="*/ 11 w 16"/>
                  <a:gd name="T1" fmla="*/ 11 h 23"/>
                  <a:gd name="T2" fmla="*/ 11 w 16"/>
                  <a:gd name="T3" fmla="*/ 11 h 23"/>
                  <a:gd name="T4" fmla="*/ 15 w 16"/>
                  <a:gd name="T5" fmla="*/ 6 h 23"/>
                  <a:gd name="T6" fmla="*/ 8 w 16"/>
                  <a:gd name="T7" fmla="*/ 0 h 23"/>
                  <a:gd name="T8" fmla="*/ 1 w 16"/>
                  <a:gd name="T9" fmla="*/ 2 h 23"/>
                  <a:gd name="T10" fmla="*/ 2 w 16"/>
                  <a:gd name="T11" fmla="*/ 6 h 23"/>
                  <a:gd name="T12" fmla="*/ 6 w 16"/>
                  <a:gd name="T13" fmla="*/ 4 h 23"/>
                  <a:gd name="T14" fmla="*/ 10 w 16"/>
                  <a:gd name="T15" fmla="*/ 7 h 23"/>
                  <a:gd name="T16" fmla="*/ 6 w 16"/>
                  <a:gd name="T17" fmla="*/ 9 h 23"/>
                  <a:gd name="T18" fmla="*/ 4 w 16"/>
                  <a:gd name="T19" fmla="*/ 9 h 23"/>
                  <a:gd name="T20" fmla="*/ 4 w 16"/>
                  <a:gd name="T21" fmla="*/ 13 h 23"/>
                  <a:gd name="T22" fmla="*/ 6 w 16"/>
                  <a:gd name="T23" fmla="*/ 13 h 23"/>
                  <a:gd name="T24" fmla="*/ 10 w 16"/>
                  <a:gd name="T25" fmla="*/ 16 h 23"/>
                  <a:gd name="T26" fmla="*/ 6 w 16"/>
                  <a:gd name="T27" fmla="*/ 19 h 23"/>
                  <a:gd name="T28" fmla="*/ 1 w 16"/>
                  <a:gd name="T29" fmla="*/ 18 h 23"/>
                  <a:gd name="T30" fmla="*/ 0 w 16"/>
                  <a:gd name="T31" fmla="*/ 22 h 23"/>
                  <a:gd name="T32" fmla="*/ 7 w 16"/>
                  <a:gd name="T33" fmla="*/ 23 h 23"/>
                  <a:gd name="T34" fmla="*/ 16 w 16"/>
                  <a:gd name="T35" fmla="*/ 17 h 23"/>
                  <a:gd name="T36" fmla="*/ 11 w 16"/>
                  <a:gd name="T3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3"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10"/>
                      <a:pt x="15" y="8"/>
                      <a:pt x="15" y="6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5" y="0"/>
                      <a:pt x="2" y="1"/>
                      <a:pt x="1" y="2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5" y="4"/>
                      <a:pt x="6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7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3"/>
                      <a:pt x="10" y="14"/>
                      <a:pt x="10" y="16"/>
                    </a:cubicBezTo>
                    <a:cubicBezTo>
                      <a:pt x="10" y="18"/>
                      <a:pt x="9" y="19"/>
                      <a:pt x="6" y="19"/>
                    </a:cubicBezTo>
                    <a:cubicBezTo>
                      <a:pt x="4" y="19"/>
                      <a:pt x="2" y="18"/>
                      <a:pt x="1" y="18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3"/>
                      <a:pt x="4" y="23"/>
                      <a:pt x="7" y="23"/>
                    </a:cubicBezTo>
                    <a:cubicBezTo>
                      <a:pt x="12" y="23"/>
                      <a:pt x="16" y="20"/>
                      <a:pt x="16" y="17"/>
                    </a:cubicBezTo>
                    <a:cubicBezTo>
                      <a:pt x="16" y="14"/>
                      <a:pt x="13" y="12"/>
                      <a:pt x="1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70"/>
              <p:cNvSpPr>
                <a:spLocks noEditPoints="1"/>
              </p:cNvSpPr>
              <p:nvPr/>
            </p:nvSpPr>
            <p:spPr bwMode="auto">
              <a:xfrm>
                <a:off x="6831518" y="3021879"/>
                <a:ext cx="66675" cy="82550"/>
              </a:xfrm>
              <a:custGeom>
                <a:avLst/>
                <a:gdLst>
                  <a:gd name="T0" fmla="*/ 15 w 18"/>
                  <a:gd name="T1" fmla="*/ 0 h 22"/>
                  <a:gd name="T2" fmla="*/ 9 w 18"/>
                  <a:gd name="T3" fmla="*/ 0 h 22"/>
                  <a:gd name="T4" fmla="*/ 0 w 18"/>
                  <a:gd name="T5" fmla="*/ 13 h 22"/>
                  <a:gd name="T6" fmla="*/ 0 w 18"/>
                  <a:gd name="T7" fmla="*/ 17 h 22"/>
                  <a:gd name="T8" fmla="*/ 10 w 18"/>
                  <a:gd name="T9" fmla="*/ 17 h 22"/>
                  <a:gd name="T10" fmla="*/ 10 w 18"/>
                  <a:gd name="T11" fmla="*/ 22 h 22"/>
                  <a:gd name="T12" fmla="*/ 15 w 18"/>
                  <a:gd name="T13" fmla="*/ 22 h 22"/>
                  <a:gd name="T14" fmla="*/ 15 w 18"/>
                  <a:gd name="T15" fmla="*/ 17 h 22"/>
                  <a:gd name="T16" fmla="*/ 18 w 18"/>
                  <a:gd name="T17" fmla="*/ 17 h 22"/>
                  <a:gd name="T18" fmla="*/ 18 w 18"/>
                  <a:gd name="T19" fmla="*/ 13 h 22"/>
                  <a:gd name="T20" fmla="*/ 15 w 18"/>
                  <a:gd name="T21" fmla="*/ 13 h 22"/>
                  <a:gd name="T22" fmla="*/ 15 w 18"/>
                  <a:gd name="T23" fmla="*/ 0 h 22"/>
                  <a:gd name="T24" fmla="*/ 10 w 18"/>
                  <a:gd name="T25" fmla="*/ 8 h 22"/>
                  <a:gd name="T26" fmla="*/ 10 w 18"/>
                  <a:gd name="T27" fmla="*/ 13 h 22"/>
                  <a:gd name="T28" fmla="*/ 5 w 18"/>
                  <a:gd name="T29" fmla="*/ 13 h 22"/>
                  <a:gd name="T30" fmla="*/ 5 w 18"/>
                  <a:gd name="T31" fmla="*/ 13 h 22"/>
                  <a:gd name="T32" fmla="*/ 8 w 18"/>
                  <a:gd name="T33" fmla="*/ 8 h 22"/>
                  <a:gd name="T34" fmla="*/ 10 w 18"/>
                  <a:gd name="T35" fmla="*/ 4 h 22"/>
                  <a:gd name="T36" fmla="*/ 10 w 18"/>
                  <a:gd name="T37" fmla="*/ 4 h 22"/>
                  <a:gd name="T38" fmla="*/ 10 w 18"/>
                  <a:gd name="T3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2">
                    <a:moveTo>
                      <a:pt x="1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lnTo>
                      <a:pt x="15" y="0"/>
                    </a:lnTo>
                    <a:close/>
                    <a:moveTo>
                      <a:pt x="10" y="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6"/>
                      <a:pt x="9" y="5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5"/>
                      <a:pt x="10" y="7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Freeform 71"/>
              <p:cNvSpPr>
                <a:spLocks/>
              </p:cNvSpPr>
              <p:nvPr/>
            </p:nvSpPr>
            <p:spPr bwMode="auto">
              <a:xfrm>
                <a:off x="6933118" y="3021879"/>
                <a:ext cx="55563" cy="82550"/>
              </a:xfrm>
              <a:custGeom>
                <a:avLst/>
                <a:gdLst>
                  <a:gd name="T0" fmla="*/ 13 w 15"/>
                  <a:gd name="T1" fmla="*/ 9 h 22"/>
                  <a:gd name="T2" fmla="*/ 7 w 15"/>
                  <a:gd name="T3" fmla="*/ 7 h 22"/>
                  <a:gd name="T4" fmla="*/ 5 w 15"/>
                  <a:gd name="T5" fmla="*/ 7 h 22"/>
                  <a:gd name="T6" fmla="*/ 6 w 15"/>
                  <a:gd name="T7" fmla="*/ 4 h 22"/>
                  <a:gd name="T8" fmla="*/ 15 w 15"/>
                  <a:gd name="T9" fmla="*/ 4 h 22"/>
                  <a:gd name="T10" fmla="*/ 15 w 15"/>
                  <a:gd name="T11" fmla="*/ 0 h 22"/>
                  <a:gd name="T12" fmla="*/ 2 w 15"/>
                  <a:gd name="T13" fmla="*/ 0 h 22"/>
                  <a:gd name="T14" fmla="*/ 1 w 15"/>
                  <a:gd name="T15" fmla="*/ 11 h 22"/>
                  <a:gd name="T16" fmla="*/ 4 w 15"/>
                  <a:gd name="T17" fmla="*/ 11 h 22"/>
                  <a:gd name="T18" fmla="*/ 10 w 15"/>
                  <a:gd name="T19" fmla="*/ 15 h 22"/>
                  <a:gd name="T20" fmla="*/ 6 w 15"/>
                  <a:gd name="T21" fmla="*/ 18 h 22"/>
                  <a:gd name="T22" fmla="*/ 1 w 15"/>
                  <a:gd name="T23" fmla="*/ 17 h 22"/>
                  <a:gd name="T24" fmla="*/ 0 w 15"/>
                  <a:gd name="T25" fmla="*/ 21 h 22"/>
                  <a:gd name="T26" fmla="*/ 6 w 15"/>
                  <a:gd name="T27" fmla="*/ 22 h 22"/>
                  <a:gd name="T28" fmla="*/ 15 w 15"/>
                  <a:gd name="T29" fmla="*/ 15 h 22"/>
                  <a:gd name="T30" fmla="*/ 13 w 15"/>
                  <a:gd name="T3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22">
                    <a:moveTo>
                      <a:pt x="13" y="9"/>
                    </a:moveTo>
                    <a:cubicBezTo>
                      <a:pt x="11" y="8"/>
                      <a:pt x="9" y="7"/>
                      <a:pt x="7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3" y="11"/>
                      <a:pt x="4" y="11"/>
                    </a:cubicBezTo>
                    <a:cubicBezTo>
                      <a:pt x="8" y="11"/>
                      <a:pt x="10" y="13"/>
                      <a:pt x="10" y="15"/>
                    </a:cubicBezTo>
                    <a:cubicBezTo>
                      <a:pt x="10" y="17"/>
                      <a:pt x="8" y="18"/>
                      <a:pt x="6" y="18"/>
                    </a:cubicBezTo>
                    <a:cubicBezTo>
                      <a:pt x="4" y="18"/>
                      <a:pt x="2" y="18"/>
                      <a:pt x="1" y="1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2"/>
                      <a:pt x="3" y="22"/>
                      <a:pt x="6" y="22"/>
                    </a:cubicBezTo>
                    <a:cubicBezTo>
                      <a:pt x="12" y="22"/>
                      <a:pt x="15" y="19"/>
                      <a:pt x="15" y="15"/>
                    </a:cubicBezTo>
                    <a:cubicBezTo>
                      <a:pt x="15" y="12"/>
                      <a:pt x="14" y="10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7" name="组合 216"/>
            <p:cNvGrpSpPr/>
            <p:nvPr/>
          </p:nvGrpSpPr>
          <p:grpSpPr>
            <a:xfrm>
              <a:off x="3192968" y="2571029"/>
              <a:ext cx="1012825" cy="766763"/>
              <a:chOff x="3192968" y="2571029"/>
              <a:chExt cx="1012825" cy="766763"/>
            </a:xfrm>
            <a:grpFill/>
          </p:grpSpPr>
          <p:sp>
            <p:nvSpPr>
              <p:cNvPr id="265" name="Freeform 74"/>
              <p:cNvSpPr>
                <a:spLocks noEditPoints="1"/>
              </p:cNvSpPr>
              <p:nvPr/>
            </p:nvSpPr>
            <p:spPr bwMode="auto">
              <a:xfrm>
                <a:off x="3485068" y="3082204"/>
                <a:ext cx="649288" cy="239713"/>
              </a:xfrm>
              <a:custGeom>
                <a:avLst/>
                <a:gdLst>
                  <a:gd name="T0" fmla="*/ 0 w 173"/>
                  <a:gd name="T1" fmla="*/ 12 h 64"/>
                  <a:gd name="T2" fmla="*/ 0 w 173"/>
                  <a:gd name="T3" fmla="*/ 52 h 64"/>
                  <a:gd name="T4" fmla="*/ 12 w 173"/>
                  <a:gd name="T5" fmla="*/ 64 h 64"/>
                  <a:gd name="T6" fmla="*/ 173 w 173"/>
                  <a:gd name="T7" fmla="*/ 64 h 64"/>
                  <a:gd name="T8" fmla="*/ 173 w 173"/>
                  <a:gd name="T9" fmla="*/ 54 h 64"/>
                  <a:gd name="T10" fmla="*/ 162 w 173"/>
                  <a:gd name="T11" fmla="*/ 54 h 64"/>
                  <a:gd name="T12" fmla="*/ 159 w 173"/>
                  <a:gd name="T13" fmla="*/ 34 h 64"/>
                  <a:gd name="T14" fmla="*/ 164 w 173"/>
                  <a:gd name="T15" fmla="*/ 10 h 64"/>
                  <a:gd name="T16" fmla="*/ 173 w 173"/>
                  <a:gd name="T17" fmla="*/ 10 h 64"/>
                  <a:gd name="T18" fmla="*/ 173 w 173"/>
                  <a:gd name="T19" fmla="*/ 0 h 64"/>
                  <a:gd name="T20" fmla="*/ 12 w 173"/>
                  <a:gd name="T21" fmla="*/ 0 h 64"/>
                  <a:gd name="T22" fmla="*/ 0 w 173"/>
                  <a:gd name="T23" fmla="*/ 12 h 64"/>
                  <a:gd name="T24" fmla="*/ 150 w 173"/>
                  <a:gd name="T25" fmla="*/ 21 h 64"/>
                  <a:gd name="T26" fmla="*/ 149 w 173"/>
                  <a:gd name="T27" fmla="*/ 30 h 64"/>
                  <a:gd name="T28" fmla="*/ 25 w 173"/>
                  <a:gd name="T29" fmla="*/ 30 h 64"/>
                  <a:gd name="T30" fmla="*/ 25 w 173"/>
                  <a:gd name="T31" fmla="*/ 34 h 64"/>
                  <a:gd name="T32" fmla="*/ 149 w 173"/>
                  <a:gd name="T33" fmla="*/ 34 h 64"/>
                  <a:gd name="T34" fmla="*/ 150 w 173"/>
                  <a:gd name="T35" fmla="*/ 43 h 64"/>
                  <a:gd name="T36" fmla="*/ 26 w 173"/>
                  <a:gd name="T37" fmla="*/ 43 h 64"/>
                  <a:gd name="T38" fmla="*/ 26 w 173"/>
                  <a:gd name="T39" fmla="*/ 47 h 64"/>
                  <a:gd name="T40" fmla="*/ 150 w 173"/>
                  <a:gd name="T41" fmla="*/ 47 h 64"/>
                  <a:gd name="T42" fmla="*/ 152 w 173"/>
                  <a:gd name="T43" fmla="*/ 54 h 64"/>
                  <a:gd name="T44" fmla="*/ 12 w 173"/>
                  <a:gd name="T45" fmla="*/ 54 h 64"/>
                  <a:gd name="T46" fmla="*/ 10 w 173"/>
                  <a:gd name="T47" fmla="*/ 52 h 64"/>
                  <a:gd name="T48" fmla="*/ 10 w 173"/>
                  <a:gd name="T49" fmla="*/ 12 h 64"/>
                  <a:gd name="T50" fmla="*/ 12 w 173"/>
                  <a:gd name="T51" fmla="*/ 10 h 64"/>
                  <a:gd name="T52" fmla="*/ 153 w 173"/>
                  <a:gd name="T53" fmla="*/ 10 h 64"/>
                  <a:gd name="T54" fmla="*/ 151 w 173"/>
                  <a:gd name="T55" fmla="*/ 17 h 64"/>
                  <a:gd name="T56" fmla="*/ 26 w 173"/>
                  <a:gd name="T57" fmla="*/ 17 h 64"/>
                  <a:gd name="T58" fmla="*/ 26 w 173"/>
                  <a:gd name="T59" fmla="*/ 21 h 64"/>
                  <a:gd name="T60" fmla="*/ 150 w 173"/>
                  <a:gd name="T6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3" h="64">
                    <a:moveTo>
                      <a:pt x="0" y="1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59"/>
                      <a:pt x="6" y="64"/>
                      <a:pt x="12" y="64"/>
                    </a:cubicBezTo>
                    <a:cubicBezTo>
                      <a:pt x="173" y="64"/>
                      <a:pt x="173" y="64"/>
                      <a:pt x="173" y="64"/>
                    </a:cubicBezTo>
                    <a:cubicBezTo>
                      <a:pt x="173" y="54"/>
                      <a:pt x="173" y="54"/>
                      <a:pt x="173" y="54"/>
                    </a:cubicBezTo>
                    <a:cubicBezTo>
                      <a:pt x="162" y="54"/>
                      <a:pt x="162" y="54"/>
                      <a:pt x="162" y="54"/>
                    </a:cubicBezTo>
                    <a:cubicBezTo>
                      <a:pt x="161" y="50"/>
                      <a:pt x="159" y="43"/>
                      <a:pt x="159" y="34"/>
                    </a:cubicBezTo>
                    <a:cubicBezTo>
                      <a:pt x="159" y="23"/>
                      <a:pt x="162" y="15"/>
                      <a:pt x="164" y="10"/>
                    </a:cubicBezTo>
                    <a:cubicBezTo>
                      <a:pt x="173" y="10"/>
                      <a:pt x="173" y="10"/>
                      <a:pt x="173" y="1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lose/>
                    <a:moveTo>
                      <a:pt x="150" y="21"/>
                    </a:moveTo>
                    <a:cubicBezTo>
                      <a:pt x="150" y="24"/>
                      <a:pt x="149" y="27"/>
                      <a:pt x="149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149" y="34"/>
                      <a:pt x="149" y="34"/>
                      <a:pt x="149" y="34"/>
                    </a:cubicBezTo>
                    <a:cubicBezTo>
                      <a:pt x="149" y="37"/>
                      <a:pt x="149" y="40"/>
                      <a:pt x="150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1" y="50"/>
                      <a:pt x="151" y="52"/>
                      <a:pt x="152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1" y="54"/>
                      <a:pt x="10" y="53"/>
                      <a:pt x="10" y="5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1"/>
                      <a:pt x="11" y="10"/>
                      <a:pt x="12" y="10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2" y="12"/>
                      <a:pt x="152" y="14"/>
                      <a:pt x="151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21"/>
                      <a:pt x="26" y="21"/>
                      <a:pt x="26" y="21"/>
                    </a:cubicBezTo>
                    <a:lnTo>
                      <a:pt x="150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75"/>
              <p:cNvSpPr>
                <a:spLocks noEditPoints="1"/>
              </p:cNvSpPr>
              <p:nvPr/>
            </p:nvSpPr>
            <p:spPr bwMode="auto">
              <a:xfrm>
                <a:off x="3473955" y="2807567"/>
                <a:ext cx="649288" cy="244475"/>
              </a:xfrm>
              <a:custGeom>
                <a:avLst/>
                <a:gdLst>
                  <a:gd name="T0" fmla="*/ 12 w 173"/>
                  <a:gd name="T1" fmla="*/ 65 h 65"/>
                  <a:gd name="T2" fmla="*/ 173 w 173"/>
                  <a:gd name="T3" fmla="*/ 65 h 65"/>
                  <a:gd name="T4" fmla="*/ 173 w 173"/>
                  <a:gd name="T5" fmla="*/ 55 h 65"/>
                  <a:gd name="T6" fmla="*/ 162 w 173"/>
                  <a:gd name="T7" fmla="*/ 55 h 65"/>
                  <a:gd name="T8" fmla="*/ 159 w 173"/>
                  <a:gd name="T9" fmla="*/ 35 h 65"/>
                  <a:gd name="T10" fmla="*/ 164 w 173"/>
                  <a:gd name="T11" fmla="*/ 10 h 65"/>
                  <a:gd name="T12" fmla="*/ 173 w 173"/>
                  <a:gd name="T13" fmla="*/ 10 h 65"/>
                  <a:gd name="T14" fmla="*/ 173 w 173"/>
                  <a:gd name="T15" fmla="*/ 0 h 65"/>
                  <a:gd name="T16" fmla="*/ 12 w 173"/>
                  <a:gd name="T17" fmla="*/ 0 h 65"/>
                  <a:gd name="T18" fmla="*/ 0 w 173"/>
                  <a:gd name="T19" fmla="*/ 12 h 65"/>
                  <a:gd name="T20" fmla="*/ 0 w 173"/>
                  <a:gd name="T21" fmla="*/ 53 h 65"/>
                  <a:gd name="T22" fmla="*/ 12 w 173"/>
                  <a:gd name="T23" fmla="*/ 65 h 65"/>
                  <a:gd name="T24" fmla="*/ 10 w 173"/>
                  <a:gd name="T25" fmla="*/ 12 h 65"/>
                  <a:gd name="T26" fmla="*/ 12 w 173"/>
                  <a:gd name="T27" fmla="*/ 10 h 65"/>
                  <a:gd name="T28" fmla="*/ 153 w 173"/>
                  <a:gd name="T29" fmla="*/ 10 h 65"/>
                  <a:gd name="T30" fmla="*/ 151 w 173"/>
                  <a:gd name="T31" fmla="*/ 17 h 65"/>
                  <a:gd name="T32" fmla="*/ 26 w 173"/>
                  <a:gd name="T33" fmla="*/ 17 h 65"/>
                  <a:gd name="T34" fmla="*/ 26 w 173"/>
                  <a:gd name="T35" fmla="*/ 22 h 65"/>
                  <a:gd name="T36" fmla="*/ 150 w 173"/>
                  <a:gd name="T37" fmla="*/ 22 h 65"/>
                  <a:gd name="T38" fmla="*/ 149 w 173"/>
                  <a:gd name="T39" fmla="*/ 30 h 65"/>
                  <a:gd name="T40" fmla="*/ 25 w 173"/>
                  <a:gd name="T41" fmla="*/ 30 h 65"/>
                  <a:gd name="T42" fmla="*/ 25 w 173"/>
                  <a:gd name="T43" fmla="*/ 35 h 65"/>
                  <a:gd name="T44" fmla="*/ 149 w 173"/>
                  <a:gd name="T45" fmla="*/ 35 h 65"/>
                  <a:gd name="T46" fmla="*/ 150 w 173"/>
                  <a:gd name="T47" fmla="*/ 43 h 65"/>
                  <a:gd name="T48" fmla="*/ 26 w 173"/>
                  <a:gd name="T49" fmla="*/ 43 h 65"/>
                  <a:gd name="T50" fmla="*/ 26 w 173"/>
                  <a:gd name="T51" fmla="*/ 48 h 65"/>
                  <a:gd name="T52" fmla="*/ 150 w 173"/>
                  <a:gd name="T53" fmla="*/ 48 h 65"/>
                  <a:gd name="T54" fmla="*/ 152 w 173"/>
                  <a:gd name="T55" fmla="*/ 55 h 65"/>
                  <a:gd name="T56" fmla="*/ 12 w 173"/>
                  <a:gd name="T57" fmla="*/ 55 h 65"/>
                  <a:gd name="T58" fmla="*/ 10 w 173"/>
                  <a:gd name="T59" fmla="*/ 53 h 65"/>
                  <a:gd name="T60" fmla="*/ 10 w 173"/>
                  <a:gd name="T61" fmla="*/ 1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3" h="65">
                    <a:moveTo>
                      <a:pt x="12" y="65"/>
                    </a:moveTo>
                    <a:cubicBezTo>
                      <a:pt x="173" y="65"/>
                      <a:pt x="173" y="65"/>
                      <a:pt x="173" y="65"/>
                    </a:cubicBezTo>
                    <a:cubicBezTo>
                      <a:pt x="173" y="55"/>
                      <a:pt x="173" y="55"/>
                      <a:pt x="173" y="55"/>
                    </a:cubicBezTo>
                    <a:cubicBezTo>
                      <a:pt x="162" y="55"/>
                      <a:pt x="162" y="55"/>
                      <a:pt x="162" y="55"/>
                    </a:cubicBezTo>
                    <a:cubicBezTo>
                      <a:pt x="161" y="50"/>
                      <a:pt x="159" y="43"/>
                      <a:pt x="159" y="35"/>
                    </a:cubicBezTo>
                    <a:cubicBezTo>
                      <a:pt x="159" y="23"/>
                      <a:pt x="162" y="15"/>
                      <a:pt x="164" y="10"/>
                    </a:cubicBezTo>
                    <a:cubicBezTo>
                      <a:pt x="173" y="10"/>
                      <a:pt x="173" y="10"/>
                      <a:pt x="173" y="1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9"/>
                      <a:pt x="6" y="65"/>
                      <a:pt x="12" y="65"/>
                    </a:cubicBezTo>
                    <a:close/>
                    <a:moveTo>
                      <a:pt x="10" y="12"/>
                    </a:moveTo>
                    <a:cubicBezTo>
                      <a:pt x="10" y="11"/>
                      <a:pt x="11" y="10"/>
                      <a:pt x="12" y="10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2" y="13"/>
                      <a:pt x="152" y="15"/>
                      <a:pt x="151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50" y="25"/>
                      <a:pt x="149" y="27"/>
                      <a:pt x="149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149" y="35"/>
                      <a:pt x="149" y="35"/>
                      <a:pt x="149" y="35"/>
                    </a:cubicBezTo>
                    <a:cubicBezTo>
                      <a:pt x="149" y="38"/>
                      <a:pt x="149" y="41"/>
                      <a:pt x="150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1" y="50"/>
                      <a:pt x="151" y="53"/>
                      <a:pt x="15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5"/>
                      <a:pt x="10" y="54"/>
                      <a:pt x="10" y="53"/>
                    </a:cubicBezTo>
                    <a:lnTo>
                      <a:pt x="10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76"/>
              <p:cNvSpPr>
                <a:spLocks noEditPoints="1"/>
              </p:cNvSpPr>
              <p:nvPr/>
            </p:nvSpPr>
            <p:spPr bwMode="auto">
              <a:xfrm>
                <a:off x="3192968" y="2750417"/>
                <a:ext cx="280988" cy="587375"/>
              </a:xfrm>
              <a:custGeom>
                <a:avLst/>
                <a:gdLst>
                  <a:gd name="T0" fmla="*/ 65 w 75"/>
                  <a:gd name="T1" fmla="*/ 16 h 156"/>
                  <a:gd name="T2" fmla="*/ 48 w 75"/>
                  <a:gd name="T3" fmla="*/ 16 h 156"/>
                  <a:gd name="T4" fmla="*/ 27 w 75"/>
                  <a:gd name="T5" fmla="*/ 9 h 156"/>
                  <a:gd name="T6" fmla="*/ 28 w 75"/>
                  <a:gd name="T7" fmla="*/ 2 h 156"/>
                  <a:gd name="T8" fmla="*/ 19 w 75"/>
                  <a:gd name="T9" fmla="*/ 0 h 156"/>
                  <a:gd name="T10" fmla="*/ 1 w 75"/>
                  <a:gd name="T11" fmla="*/ 139 h 156"/>
                  <a:gd name="T12" fmla="*/ 10 w 75"/>
                  <a:gd name="T13" fmla="*/ 150 h 156"/>
                  <a:gd name="T14" fmla="*/ 45 w 75"/>
                  <a:gd name="T15" fmla="*/ 155 h 156"/>
                  <a:gd name="T16" fmla="*/ 57 w 75"/>
                  <a:gd name="T17" fmla="*/ 146 h 156"/>
                  <a:gd name="T18" fmla="*/ 75 w 75"/>
                  <a:gd name="T19" fmla="*/ 8 h 156"/>
                  <a:gd name="T20" fmla="*/ 67 w 75"/>
                  <a:gd name="T21" fmla="*/ 7 h 156"/>
                  <a:gd name="T22" fmla="*/ 65 w 75"/>
                  <a:gd name="T23" fmla="*/ 16 h 156"/>
                  <a:gd name="T24" fmla="*/ 48 w 75"/>
                  <a:gd name="T25" fmla="*/ 145 h 156"/>
                  <a:gd name="T26" fmla="*/ 46 w 75"/>
                  <a:gd name="T27" fmla="*/ 146 h 156"/>
                  <a:gd name="T28" fmla="*/ 11 w 75"/>
                  <a:gd name="T29" fmla="*/ 142 h 156"/>
                  <a:gd name="T30" fmla="*/ 10 w 75"/>
                  <a:gd name="T31" fmla="*/ 140 h 156"/>
                  <a:gd name="T32" fmla="*/ 26 w 75"/>
                  <a:gd name="T33" fmla="*/ 18 h 156"/>
                  <a:gd name="T34" fmla="*/ 32 w 75"/>
                  <a:gd name="T35" fmla="*/ 21 h 156"/>
                  <a:gd name="T36" fmla="*/ 17 w 75"/>
                  <a:gd name="T37" fmla="*/ 129 h 156"/>
                  <a:gd name="T38" fmla="*/ 21 w 75"/>
                  <a:gd name="T39" fmla="*/ 129 h 156"/>
                  <a:gd name="T40" fmla="*/ 35 w 75"/>
                  <a:gd name="T41" fmla="*/ 22 h 156"/>
                  <a:gd name="T42" fmla="*/ 43 w 75"/>
                  <a:gd name="T43" fmla="*/ 24 h 156"/>
                  <a:gd name="T44" fmla="*/ 28 w 75"/>
                  <a:gd name="T45" fmla="*/ 131 h 156"/>
                  <a:gd name="T46" fmla="*/ 32 w 75"/>
                  <a:gd name="T47" fmla="*/ 131 h 156"/>
                  <a:gd name="T48" fmla="*/ 47 w 75"/>
                  <a:gd name="T49" fmla="*/ 25 h 156"/>
                  <a:gd name="T50" fmla="*/ 54 w 75"/>
                  <a:gd name="T51" fmla="*/ 25 h 156"/>
                  <a:gd name="T52" fmla="*/ 40 w 75"/>
                  <a:gd name="T53" fmla="*/ 132 h 156"/>
                  <a:gd name="T54" fmla="*/ 43 w 75"/>
                  <a:gd name="T55" fmla="*/ 132 h 156"/>
                  <a:gd name="T56" fmla="*/ 58 w 75"/>
                  <a:gd name="T57" fmla="*/ 25 h 156"/>
                  <a:gd name="T58" fmla="*/ 64 w 75"/>
                  <a:gd name="T59" fmla="*/ 25 h 156"/>
                  <a:gd name="T60" fmla="*/ 48 w 75"/>
                  <a:gd name="T61" fmla="*/ 14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5" h="156">
                    <a:moveTo>
                      <a:pt x="65" y="16"/>
                    </a:moveTo>
                    <a:cubicBezTo>
                      <a:pt x="61" y="17"/>
                      <a:pt x="55" y="17"/>
                      <a:pt x="48" y="16"/>
                    </a:cubicBezTo>
                    <a:cubicBezTo>
                      <a:pt x="38" y="15"/>
                      <a:pt x="31" y="11"/>
                      <a:pt x="27" y="9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" y="139"/>
                      <a:pt x="1" y="139"/>
                      <a:pt x="1" y="139"/>
                    </a:cubicBezTo>
                    <a:cubicBezTo>
                      <a:pt x="0" y="144"/>
                      <a:pt x="4" y="150"/>
                      <a:pt x="10" y="150"/>
                    </a:cubicBezTo>
                    <a:cubicBezTo>
                      <a:pt x="45" y="155"/>
                      <a:pt x="45" y="155"/>
                      <a:pt x="45" y="155"/>
                    </a:cubicBezTo>
                    <a:cubicBezTo>
                      <a:pt x="51" y="156"/>
                      <a:pt x="56" y="152"/>
                      <a:pt x="57" y="146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67" y="7"/>
                      <a:pt x="67" y="7"/>
                      <a:pt x="67" y="7"/>
                    </a:cubicBezTo>
                    <a:lnTo>
                      <a:pt x="65" y="16"/>
                    </a:lnTo>
                    <a:close/>
                    <a:moveTo>
                      <a:pt x="48" y="145"/>
                    </a:moveTo>
                    <a:cubicBezTo>
                      <a:pt x="48" y="146"/>
                      <a:pt x="47" y="147"/>
                      <a:pt x="46" y="146"/>
                    </a:cubicBezTo>
                    <a:cubicBezTo>
                      <a:pt x="11" y="142"/>
                      <a:pt x="11" y="142"/>
                      <a:pt x="11" y="142"/>
                    </a:cubicBezTo>
                    <a:cubicBezTo>
                      <a:pt x="10" y="142"/>
                      <a:pt x="10" y="141"/>
                      <a:pt x="10" y="140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8" y="19"/>
                      <a:pt x="30" y="20"/>
                      <a:pt x="32" y="21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8" y="23"/>
                      <a:pt x="40" y="23"/>
                      <a:pt x="43" y="24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9" y="25"/>
                      <a:pt x="51" y="25"/>
                      <a:pt x="54" y="25"/>
                    </a:cubicBezTo>
                    <a:cubicBezTo>
                      <a:pt x="40" y="132"/>
                      <a:pt x="40" y="132"/>
                      <a:pt x="40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60" y="25"/>
                      <a:pt x="62" y="25"/>
                      <a:pt x="64" y="25"/>
                    </a:cubicBezTo>
                    <a:lnTo>
                      <a:pt x="48" y="14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Rectangle 77"/>
              <p:cNvSpPr>
                <a:spLocks noChangeArrowheads="1"/>
              </p:cNvSpPr>
              <p:nvPr/>
            </p:nvSpPr>
            <p:spPr bwMode="auto">
              <a:xfrm>
                <a:off x="3666043" y="2571029"/>
                <a:ext cx="53975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78"/>
              <p:cNvSpPr>
                <a:spLocks/>
              </p:cNvSpPr>
              <p:nvPr/>
            </p:nvSpPr>
            <p:spPr bwMode="auto">
              <a:xfrm>
                <a:off x="4145468" y="2623417"/>
                <a:ext cx="57150" cy="217488"/>
              </a:xfrm>
              <a:custGeom>
                <a:avLst/>
                <a:gdLst>
                  <a:gd name="T0" fmla="*/ 10 w 15"/>
                  <a:gd name="T1" fmla="*/ 0 h 58"/>
                  <a:gd name="T2" fmla="*/ 5 w 15"/>
                  <a:gd name="T3" fmla="*/ 0 h 58"/>
                  <a:gd name="T4" fmla="*/ 5 w 15"/>
                  <a:gd name="T5" fmla="*/ 38 h 58"/>
                  <a:gd name="T6" fmla="*/ 0 w 15"/>
                  <a:gd name="T7" fmla="*/ 50 h 58"/>
                  <a:gd name="T8" fmla="*/ 7 w 15"/>
                  <a:gd name="T9" fmla="*/ 58 h 58"/>
                  <a:gd name="T10" fmla="*/ 15 w 15"/>
                  <a:gd name="T11" fmla="*/ 50 h 58"/>
                  <a:gd name="T12" fmla="*/ 10 w 15"/>
                  <a:gd name="T13" fmla="*/ 38 h 58"/>
                  <a:gd name="T14" fmla="*/ 10 w 15"/>
                  <a:gd name="T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58">
                    <a:moveTo>
                      <a:pt x="1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2" y="41"/>
                      <a:pt x="0" y="47"/>
                      <a:pt x="0" y="50"/>
                    </a:cubicBezTo>
                    <a:cubicBezTo>
                      <a:pt x="0" y="54"/>
                      <a:pt x="3" y="58"/>
                      <a:pt x="7" y="58"/>
                    </a:cubicBezTo>
                    <a:cubicBezTo>
                      <a:pt x="11" y="58"/>
                      <a:pt x="15" y="54"/>
                      <a:pt x="15" y="50"/>
                    </a:cubicBezTo>
                    <a:cubicBezTo>
                      <a:pt x="15" y="47"/>
                      <a:pt x="13" y="41"/>
                      <a:pt x="10" y="38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Rectangle 79"/>
              <p:cNvSpPr>
                <a:spLocks noChangeArrowheads="1"/>
              </p:cNvSpPr>
              <p:nvPr/>
            </p:nvSpPr>
            <p:spPr bwMode="auto">
              <a:xfrm>
                <a:off x="3721605" y="2631354"/>
                <a:ext cx="417513" cy="16033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8" name="组合 217"/>
            <p:cNvGrpSpPr/>
            <p:nvPr/>
          </p:nvGrpSpPr>
          <p:grpSpPr>
            <a:xfrm>
              <a:off x="7822118" y="2458317"/>
              <a:ext cx="852488" cy="857250"/>
              <a:chOff x="7822118" y="2458317"/>
              <a:chExt cx="852488" cy="857250"/>
            </a:xfrm>
            <a:grpFill/>
          </p:grpSpPr>
          <p:sp>
            <p:nvSpPr>
              <p:cNvPr id="263" name="Freeform 82"/>
              <p:cNvSpPr>
                <a:spLocks/>
              </p:cNvSpPr>
              <p:nvPr/>
            </p:nvSpPr>
            <p:spPr bwMode="auto">
              <a:xfrm>
                <a:off x="8069768" y="2458317"/>
                <a:ext cx="360363" cy="165100"/>
              </a:xfrm>
              <a:custGeom>
                <a:avLst/>
                <a:gdLst>
                  <a:gd name="T0" fmla="*/ 18 w 96"/>
                  <a:gd name="T1" fmla="*/ 18 h 44"/>
                  <a:gd name="T2" fmla="*/ 77 w 96"/>
                  <a:gd name="T3" fmla="*/ 18 h 44"/>
                  <a:gd name="T4" fmla="*/ 77 w 96"/>
                  <a:gd name="T5" fmla="*/ 44 h 44"/>
                  <a:gd name="T6" fmla="*/ 96 w 96"/>
                  <a:gd name="T7" fmla="*/ 44 h 44"/>
                  <a:gd name="T8" fmla="*/ 96 w 96"/>
                  <a:gd name="T9" fmla="*/ 9 h 44"/>
                  <a:gd name="T10" fmla="*/ 86 w 96"/>
                  <a:gd name="T11" fmla="*/ 0 h 44"/>
                  <a:gd name="T12" fmla="*/ 10 w 96"/>
                  <a:gd name="T13" fmla="*/ 0 h 44"/>
                  <a:gd name="T14" fmla="*/ 0 w 96"/>
                  <a:gd name="T15" fmla="*/ 9 h 44"/>
                  <a:gd name="T16" fmla="*/ 0 w 96"/>
                  <a:gd name="T17" fmla="*/ 44 h 44"/>
                  <a:gd name="T18" fmla="*/ 18 w 96"/>
                  <a:gd name="T19" fmla="*/ 44 h 44"/>
                  <a:gd name="T20" fmla="*/ 18 w 96"/>
                  <a:gd name="T21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44">
                    <a:moveTo>
                      <a:pt x="18" y="18"/>
                    </a:moveTo>
                    <a:cubicBezTo>
                      <a:pt x="77" y="18"/>
                      <a:pt x="77" y="18"/>
                      <a:pt x="77" y="18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9"/>
                      <a:pt x="96" y="9"/>
                      <a:pt x="96" y="9"/>
                    </a:cubicBezTo>
                    <a:cubicBezTo>
                      <a:pt x="96" y="4"/>
                      <a:pt x="91" y="0"/>
                      <a:pt x="86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8" y="44"/>
                      <a:pt x="18" y="44"/>
                      <a:pt x="18" y="44"/>
                    </a:cubicBezTo>
                    <a:lnTo>
                      <a:pt x="18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83"/>
              <p:cNvSpPr>
                <a:spLocks noEditPoints="1"/>
              </p:cNvSpPr>
              <p:nvPr/>
            </p:nvSpPr>
            <p:spPr bwMode="auto">
              <a:xfrm>
                <a:off x="7822118" y="2637704"/>
                <a:ext cx="852488" cy="677863"/>
              </a:xfrm>
              <a:custGeom>
                <a:avLst/>
                <a:gdLst>
                  <a:gd name="T0" fmla="*/ 212 w 227"/>
                  <a:gd name="T1" fmla="*/ 0 h 180"/>
                  <a:gd name="T2" fmla="*/ 15 w 227"/>
                  <a:gd name="T3" fmla="*/ 0 h 180"/>
                  <a:gd name="T4" fmla="*/ 0 w 227"/>
                  <a:gd name="T5" fmla="*/ 14 h 180"/>
                  <a:gd name="T6" fmla="*/ 0 w 227"/>
                  <a:gd name="T7" fmla="*/ 165 h 180"/>
                  <a:gd name="T8" fmla="*/ 15 w 227"/>
                  <a:gd name="T9" fmla="*/ 180 h 180"/>
                  <a:gd name="T10" fmla="*/ 212 w 227"/>
                  <a:gd name="T11" fmla="*/ 180 h 180"/>
                  <a:gd name="T12" fmla="*/ 227 w 227"/>
                  <a:gd name="T13" fmla="*/ 165 h 180"/>
                  <a:gd name="T14" fmla="*/ 227 w 227"/>
                  <a:gd name="T15" fmla="*/ 14 h 180"/>
                  <a:gd name="T16" fmla="*/ 212 w 227"/>
                  <a:gd name="T17" fmla="*/ 0 h 180"/>
                  <a:gd name="T18" fmla="*/ 172 w 227"/>
                  <a:gd name="T19" fmla="*/ 69 h 180"/>
                  <a:gd name="T20" fmla="*/ 183 w 227"/>
                  <a:gd name="T21" fmla="*/ 80 h 180"/>
                  <a:gd name="T22" fmla="*/ 172 w 227"/>
                  <a:gd name="T23" fmla="*/ 90 h 180"/>
                  <a:gd name="T24" fmla="*/ 161 w 227"/>
                  <a:gd name="T25" fmla="*/ 80 h 180"/>
                  <a:gd name="T26" fmla="*/ 172 w 227"/>
                  <a:gd name="T27" fmla="*/ 69 h 180"/>
                  <a:gd name="T28" fmla="*/ 53 w 227"/>
                  <a:gd name="T29" fmla="*/ 71 h 180"/>
                  <a:gd name="T30" fmla="*/ 64 w 227"/>
                  <a:gd name="T31" fmla="*/ 81 h 180"/>
                  <a:gd name="T32" fmla="*/ 53 w 227"/>
                  <a:gd name="T33" fmla="*/ 92 h 180"/>
                  <a:gd name="T34" fmla="*/ 42 w 227"/>
                  <a:gd name="T35" fmla="*/ 81 h 180"/>
                  <a:gd name="T36" fmla="*/ 53 w 227"/>
                  <a:gd name="T37" fmla="*/ 71 h 180"/>
                  <a:gd name="T38" fmla="*/ 209 w 227"/>
                  <a:gd name="T39" fmla="*/ 162 h 180"/>
                  <a:gd name="T40" fmla="*/ 185 w 227"/>
                  <a:gd name="T41" fmla="*/ 162 h 180"/>
                  <a:gd name="T42" fmla="*/ 185 w 227"/>
                  <a:gd name="T43" fmla="*/ 111 h 180"/>
                  <a:gd name="T44" fmla="*/ 161 w 227"/>
                  <a:gd name="T45" fmla="*/ 111 h 180"/>
                  <a:gd name="T46" fmla="*/ 161 w 227"/>
                  <a:gd name="T47" fmla="*/ 162 h 180"/>
                  <a:gd name="T48" fmla="*/ 64 w 227"/>
                  <a:gd name="T49" fmla="*/ 162 h 180"/>
                  <a:gd name="T50" fmla="*/ 64 w 227"/>
                  <a:gd name="T51" fmla="*/ 111 h 180"/>
                  <a:gd name="T52" fmla="*/ 39 w 227"/>
                  <a:gd name="T53" fmla="*/ 111 h 180"/>
                  <a:gd name="T54" fmla="*/ 39 w 227"/>
                  <a:gd name="T55" fmla="*/ 162 h 180"/>
                  <a:gd name="T56" fmla="*/ 19 w 227"/>
                  <a:gd name="T57" fmla="*/ 162 h 180"/>
                  <a:gd name="T58" fmla="*/ 19 w 227"/>
                  <a:gd name="T59" fmla="*/ 18 h 180"/>
                  <a:gd name="T60" fmla="*/ 28 w 227"/>
                  <a:gd name="T61" fmla="*/ 18 h 180"/>
                  <a:gd name="T62" fmla="*/ 28 w 227"/>
                  <a:gd name="T63" fmla="*/ 92 h 180"/>
                  <a:gd name="T64" fmla="*/ 39 w 227"/>
                  <a:gd name="T65" fmla="*/ 103 h 180"/>
                  <a:gd name="T66" fmla="*/ 187 w 227"/>
                  <a:gd name="T67" fmla="*/ 103 h 180"/>
                  <a:gd name="T68" fmla="*/ 198 w 227"/>
                  <a:gd name="T69" fmla="*/ 92 h 180"/>
                  <a:gd name="T70" fmla="*/ 198 w 227"/>
                  <a:gd name="T71" fmla="*/ 18 h 180"/>
                  <a:gd name="T72" fmla="*/ 209 w 227"/>
                  <a:gd name="T73" fmla="*/ 18 h 180"/>
                  <a:gd name="T74" fmla="*/ 209 w 227"/>
                  <a:gd name="T75" fmla="*/ 16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7" h="180">
                    <a:moveTo>
                      <a:pt x="212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4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73"/>
                      <a:pt x="7" y="180"/>
                      <a:pt x="15" y="180"/>
                    </a:cubicBezTo>
                    <a:cubicBezTo>
                      <a:pt x="212" y="180"/>
                      <a:pt x="212" y="180"/>
                      <a:pt x="212" y="180"/>
                    </a:cubicBezTo>
                    <a:cubicBezTo>
                      <a:pt x="221" y="180"/>
                      <a:pt x="227" y="173"/>
                      <a:pt x="227" y="165"/>
                    </a:cubicBezTo>
                    <a:cubicBezTo>
                      <a:pt x="227" y="14"/>
                      <a:pt x="227" y="14"/>
                      <a:pt x="227" y="14"/>
                    </a:cubicBezTo>
                    <a:cubicBezTo>
                      <a:pt x="227" y="6"/>
                      <a:pt x="221" y="0"/>
                      <a:pt x="212" y="0"/>
                    </a:cubicBezTo>
                    <a:close/>
                    <a:moveTo>
                      <a:pt x="172" y="69"/>
                    </a:moveTo>
                    <a:cubicBezTo>
                      <a:pt x="178" y="69"/>
                      <a:pt x="183" y="74"/>
                      <a:pt x="183" y="80"/>
                    </a:cubicBezTo>
                    <a:cubicBezTo>
                      <a:pt x="183" y="86"/>
                      <a:pt x="178" y="90"/>
                      <a:pt x="172" y="90"/>
                    </a:cubicBezTo>
                    <a:cubicBezTo>
                      <a:pt x="166" y="90"/>
                      <a:pt x="161" y="86"/>
                      <a:pt x="161" y="80"/>
                    </a:cubicBezTo>
                    <a:cubicBezTo>
                      <a:pt x="161" y="74"/>
                      <a:pt x="166" y="69"/>
                      <a:pt x="172" y="69"/>
                    </a:cubicBezTo>
                    <a:close/>
                    <a:moveTo>
                      <a:pt x="53" y="71"/>
                    </a:moveTo>
                    <a:cubicBezTo>
                      <a:pt x="59" y="71"/>
                      <a:pt x="64" y="75"/>
                      <a:pt x="64" y="81"/>
                    </a:cubicBezTo>
                    <a:cubicBezTo>
                      <a:pt x="64" y="87"/>
                      <a:pt x="59" y="92"/>
                      <a:pt x="53" y="92"/>
                    </a:cubicBezTo>
                    <a:cubicBezTo>
                      <a:pt x="47" y="92"/>
                      <a:pt x="42" y="87"/>
                      <a:pt x="42" y="81"/>
                    </a:cubicBezTo>
                    <a:cubicBezTo>
                      <a:pt x="42" y="75"/>
                      <a:pt x="47" y="71"/>
                      <a:pt x="53" y="71"/>
                    </a:cubicBezTo>
                    <a:close/>
                    <a:moveTo>
                      <a:pt x="209" y="162"/>
                    </a:moveTo>
                    <a:cubicBezTo>
                      <a:pt x="185" y="162"/>
                      <a:pt x="185" y="162"/>
                      <a:pt x="185" y="162"/>
                    </a:cubicBezTo>
                    <a:cubicBezTo>
                      <a:pt x="185" y="111"/>
                      <a:pt x="185" y="111"/>
                      <a:pt x="185" y="111"/>
                    </a:cubicBezTo>
                    <a:cubicBezTo>
                      <a:pt x="161" y="111"/>
                      <a:pt x="161" y="111"/>
                      <a:pt x="161" y="111"/>
                    </a:cubicBezTo>
                    <a:cubicBezTo>
                      <a:pt x="161" y="162"/>
                      <a:pt x="161" y="162"/>
                      <a:pt x="161" y="162"/>
                    </a:cubicBezTo>
                    <a:cubicBezTo>
                      <a:pt x="64" y="162"/>
                      <a:pt x="64" y="162"/>
                      <a:pt x="64" y="162"/>
                    </a:cubicBezTo>
                    <a:cubicBezTo>
                      <a:pt x="64" y="111"/>
                      <a:pt x="64" y="111"/>
                      <a:pt x="64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62"/>
                      <a:pt x="39" y="162"/>
                      <a:pt x="39" y="162"/>
                    </a:cubicBezTo>
                    <a:cubicBezTo>
                      <a:pt x="19" y="162"/>
                      <a:pt x="19" y="162"/>
                      <a:pt x="19" y="162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8" y="98"/>
                      <a:pt x="33" y="103"/>
                      <a:pt x="39" y="103"/>
                    </a:cubicBezTo>
                    <a:cubicBezTo>
                      <a:pt x="187" y="103"/>
                      <a:pt x="187" y="103"/>
                      <a:pt x="187" y="103"/>
                    </a:cubicBezTo>
                    <a:cubicBezTo>
                      <a:pt x="193" y="103"/>
                      <a:pt x="198" y="98"/>
                      <a:pt x="198" y="92"/>
                    </a:cubicBezTo>
                    <a:cubicBezTo>
                      <a:pt x="198" y="18"/>
                      <a:pt x="198" y="18"/>
                      <a:pt x="198" y="18"/>
                    </a:cubicBezTo>
                    <a:cubicBezTo>
                      <a:pt x="209" y="18"/>
                      <a:pt x="209" y="18"/>
                      <a:pt x="209" y="18"/>
                    </a:cubicBezTo>
                    <a:lnTo>
                      <a:pt x="209" y="1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19" name="组合 218"/>
            <p:cNvGrpSpPr/>
            <p:nvPr/>
          </p:nvGrpSpPr>
          <p:grpSpPr>
            <a:xfrm>
              <a:off x="7860218" y="818429"/>
              <a:ext cx="773112" cy="1120776"/>
              <a:chOff x="7860218" y="818429"/>
              <a:chExt cx="773112" cy="1120776"/>
            </a:xfrm>
            <a:grpFill/>
          </p:grpSpPr>
          <p:sp>
            <p:nvSpPr>
              <p:cNvPr id="254" name="Freeform 86"/>
              <p:cNvSpPr>
                <a:spLocks/>
              </p:cNvSpPr>
              <p:nvPr/>
            </p:nvSpPr>
            <p:spPr bwMode="auto">
              <a:xfrm>
                <a:off x="8303130" y="829542"/>
                <a:ext cx="330200" cy="420688"/>
              </a:xfrm>
              <a:custGeom>
                <a:avLst/>
                <a:gdLst>
                  <a:gd name="T0" fmla="*/ 83 w 88"/>
                  <a:gd name="T1" fmla="*/ 9 h 112"/>
                  <a:gd name="T2" fmla="*/ 44 w 88"/>
                  <a:gd name="T3" fmla="*/ 76 h 112"/>
                  <a:gd name="T4" fmla="*/ 36 w 88"/>
                  <a:gd name="T5" fmla="*/ 78 h 112"/>
                  <a:gd name="T6" fmla="*/ 34 w 88"/>
                  <a:gd name="T7" fmla="*/ 70 h 112"/>
                  <a:gd name="T8" fmla="*/ 73 w 88"/>
                  <a:gd name="T9" fmla="*/ 3 h 112"/>
                  <a:gd name="T10" fmla="*/ 68 w 88"/>
                  <a:gd name="T11" fmla="*/ 0 h 112"/>
                  <a:gd name="T12" fmla="*/ 6 w 88"/>
                  <a:gd name="T13" fmla="*/ 64 h 112"/>
                  <a:gd name="T14" fmla="*/ 15 w 88"/>
                  <a:gd name="T15" fmla="*/ 96 h 112"/>
                  <a:gd name="T16" fmla="*/ 31 w 88"/>
                  <a:gd name="T17" fmla="*/ 105 h 112"/>
                  <a:gd name="T18" fmla="*/ 63 w 88"/>
                  <a:gd name="T19" fmla="*/ 97 h 112"/>
                  <a:gd name="T20" fmla="*/ 88 w 88"/>
                  <a:gd name="T21" fmla="*/ 12 h 112"/>
                  <a:gd name="T22" fmla="*/ 83 w 88"/>
                  <a:gd name="T23" fmla="*/ 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112">
                    <a:moveTo>
                      <a:pt x="83" y="9"/>
                    </a:moveTo>
                    <a:cubicBezTo>
                      <a:pt x="44" y="76"/>
                      <a:pt x="44" y="76"/>
                      <a:pt x="44" y="76"/>
                    </a:cubicBezTo>
                    <a:cubicBezTo>
                      <a:pt x="43" y="79"/>
                      <a:pt x="39" y="80"/>
                      <a:pt x="36" y="78"/>
                    </a:cubicBezTo>
                    <a:cubicBezTo>
                      <a:pt x="33" y="76"/>
                      <a:pt x="32" y="73"/>
                      <a:pt x="34" y="7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0" y="75"/>
                      <a:pt x="4" y="90"/>
                      <a:pt x="15" y="96"/>
                    </a:cubicBezTo>
                    <a:cubicBezTo>
                      <a:pt x="31" y="105"/>
                      <a:pt x="31" y="105"/>
                      <a:pt x="31" y="105"/>
                    </a:cubicBezTo>
                    <a:cubicBezTo>
                      <a:pt x="42" y="112"/>
                      <a:pt x="56" y="108"/>
                      <a:pt x="63" y="97"/>
                    </a:cubicBezTo>
                    <a:cubicBezTo>
                      <a:pt x="88" y="12"/>
                      <a:pt x="88" y="12"/>
                      <a:pt x="88" y="12"/>
                    </a:cubicBezTo>
                    <a:lnTo>
                      <a:pt x="83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5" name="Freeform 87"/>
              <p:cNvSpPr>
                <a:spLocks/>
              </p:cNvSpPr>
              <p:nvPr/>
            </p:nvSpPr>
            <p:spPr bwMode="auto">
              <a:xfrm>
                <a:off x="8234868" y="1307379"/>
                <a:ext cx="136525" cy="115888"/>
              </a:xfrm>
              <a:custGeom>
                <a:avLst/>
                <a:gdLst>
                  <a:gd name="T0" fmla="*/ 86 w 86"/>
                  <a:gd name="T1" fmla="*/ 38 h 73"/>
                  <a:gd name="T2" fmla="*/ 22 w 86"/>
                  <a:gd name="T3" fmla="*/ 0 h 73"/>
                  <a:gd name="T4" fmla="*/ 0 w 86"/>
                  <a:gd name="T5" fmla="*/ 35 h 73"/>
                  <a:gd name="T6" fmla="*/ 67 w 86"/>
                  <a:gd name="T7" fmla="*/ 73 h 73"/>
                  <a:gd name="T8" fmla="*/ 86 w 86"/>
                  <a:gd name="T9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3">
                    <a:moveTo>
                      <a:pt x="86" y="38"/>
                    </a:moveTo>
                    <a:lnTo>
                      <a:pt x="22" y="0"/>
                    </a:lnTo>
                    <a:lnTo>
                      <a:pt x="0" y="35"/>
                    </a:lnTo>
                    <a:lnTo>
                      <a:pt x="67" y="73"/>
                    </a:lnTo>
                    <a:lnTo>
                      <a:pt x="86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6" name="Freeform 88"/>
              <p:cNvSpPr>
                <a:spLocks/>
              </p:cNvSpPr>
              <p:nvPr/>
            </p:nvSpPr>
            <p:spPr bwMode="auto">
              <a:xfrm>
                <a:off x="8280905" y="1202604"/>
                <a:ext cx="142875" cy="146050"/>
              </a:xfrm>
              <a:custGeom>
                <a:avLst/>
                <a:gdLst>
                  <a:gd name="T0" fmla="*/ 34 w 38"/>
                  <a:gd name="T1" fmla="*/ 26 h 39"/>
                  <a:gd name="T2" fmla="*/ 32 w 38"/>
                  <a:gd name="T3" fmla="*/ 8 h 39"/>
                  <a:gd name="T4" fmla="*/ 24 w 38"/>
                  <a:gd name="T5" fmla="*/ 4 h 39"/>
                  <a:gd name="T6" fmla="*/ 7 w 38"/>
                  <a:gd name="T7" fmla="*/ 11 h 39"/>
                  <a:gd name="T8" fmla="*/ 0 w 38"/>
                  <a:gd name="T9" fmla="*/ 23 h 39"/>
                  <a:gd name="T10" fmla="*/ 27 w 38"/>
                  <a:gd name="T11" fmla="*/ 39 h 39"/>
                  <a:gd name="T12" fmla="*/ 34 w 38"/>
                  <a:gd name="T1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9">
                    <a:moveTo>
                      <a:pt x="34" y="26"/>
                    </a:moveTo>
                    <a:cubicBezTo>
                      <a:pt x="38" y="19"/>
                      <a:pt x="37" y="11"/>
                      <a:pt x="32" y="8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19" y="0"/>
                      <a:pt x="11" y="4"/>
                      <a:pt x="7" y="1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34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7" name="Freeform 89"/>
              <p:cNvSpPr>
                <a:spLocks/>
              </p:cNvSpPr>
              <p:nvPr/>
            </p:nvSpPr>
            <p:spPr bwMode="auto">
              <a:xfrm>
                <a:off x="8085643" y="1302617"/>
                <a:ext cx="138113" cy="117475"/>
              </a:xfrm>
              <a:custGeom>
                <a:avLst/>
                <a:gdLst>
                  <a:gd name="T0" fmla="*/ 21 w 87"/>
                  <a:gd name="T1" fmla="*/ 74 h 74"/>
                  <a:gd name="T2" fmla="*/ 87 w 87"/>
                  <a:gd name="T3" fmla="*/ 36 h 74"/>
                  <a:gd name="T4" fmla="*/ 66 w 87"/>
                  <a:gd name="T5" fmla="*/ 0 h 74"/>
                  <a:gd name="T6" fmla="*/ 0 w 87"/>
                  <a:gd name="T7" fmla="*/ 38 h 74"/>
                  <a:gd name="T8" fmla="*/ 21 w 87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1" y="74"/>
                    </a:moveTo>
                    <a:lnTo>
                      <a:pt x="87" y="36"/>
                    </a:lnTo>
                    <a:lnTo>
                      <a:pt x="66" y="0"/>
                    </a:lnTo>
                    <a:lnTo>
                      <a:pt x="0" y="38"/>
                    </a:lnTo>
                    <a:lnTo>
                      <a:pt x="21" y="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90"/>
              <p:cNvSpPr>
                <a:spLocks/>
              </p:cNvSpPr>
              <p:nvPr/>
            </p:nvSpPr>
            <p:spPr bwMode="auto">
              <a:xfrm>
                <a:off x="8033255" y="1202604"/>
                <a:ext cx="146050" cy="142875"/>
              </a:xfrm>
              <a:custGeom>
                <a:avLst/>
                <a:gdLst>
                  <a:gd name="T0" fmla="*/ 15 w 39"/>
                  <a:gd name="T1" fmla="*/ 3 h 38"/>
                  <a:gd name="T2" fmla="*/ 7 w 39"/>
                  <a:gd name="T3" fmla="*/ 7 h 38"/>
                  <a:gd name="T4" fmla="*/ 5 w 39"/>
                  <a:gd name="T5" fmla="*/ 26 h 38"/>
                  <a:gd name="T6" fmla="*/ 12 w 39"/>
                  <a:gd name="T7" fmla="*/ 38 h 38"/>
                  <a:gd name="T8" fmla="*/ 39 w 39"/>
                  <a:gd name="T9" fmla="*/ 23 h 38"/>
                  <a:gd name="T10" fmla="*/ 32 w 39"/>
                  <a:gd name="T11" fmla="*/ 10 h 38"/>
                  <a:gd name="T12" fmla="*/ 15 w 39"/>
                  <a:gd name="T1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8">
                    <a:moveTo>
                      <a:pt x="15" y="3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2" y="10"/>
                      <a:pt x="0" y="19"/>
                      <a:pt x="5" y="26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8" y="3"/>
                      <a:pt x="20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91"/>
              <p:cNvSpPr>
                <a:spLocks/>
              </p:cNvSpPr>
              <p:nvPr/>
            </p:nvSpPr>
            <p:spPr bwMode="auto">
              <a:xfrm>
                <a:off x="8126918" y="1378817"/>
                <a:ext cx="390525" cy="560388"/>
              </a:xfrm>
              <a:custGeom>
                <a:avLst/>
                <a:gdLst>
                  <a:gd name="T0" fmla="*/ 28 w 104"/>
                  <a:gd name="T1" fmla="*/ 0 h 149"/>
                  <a:gd name="T2" fmla="*/ 0 w 104"/>
                  <a:gd name="T3" fmla="*/ 16 h 149"/>
                  <a:gd name="T4" fmla="*/ 70 w 104"/>
                  <a:gd name="T5" fmla="*/ 139 h 149"/>
                  <a:gd name="T6" fmla="*/ 87 w 104"/>
                  <a:gd name="T7" fmla="*/ 146 h 149"/>
                  <a:gd name="T8" fmla="*/ 98 w 104"/>
                  <a:gd name="T9" fmla="*/ 139 h 149"/>
                  <a:gd name="T10" fmla="*/ 100 w 104"/>
                  <a:gd name="T11" fmla="*/ 121 h 149"/>
                  <a:gd name="T12" fmla="*/ 28 w 104"/>
                  <a:gd name="T13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149">
                    <a:moveTo>
                      <a:pt x="28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4" y="146"/>
                      <a:pt x="81" y="149"/>
                      <a:pt x="87" y="146"/>
                    </a:cubicBezTo>
                    <a:cubicBezTo>
                      <a:pt x="98" y="139"/>
                      <a:pt x="98" y="139"/>
                      <a:pt x="98" y="139"/>
                    </a:cubicBezTo>
                    <a:cubicBezTo>
                      <a:pt x="103" y="136"/>
                      <a:pt x="104" y="128"/>
                      <a:pt x="100" y="121"/>
                    </a:cubicBezTo>
                    <a:lnTo>
                      <a:pt x="2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92"/>
              <p:cNvSpPr>
                <a:spLocks/>
              </p:cNvSpPr>
              <p:nvPr/>
            </p:nvSpPr>
            <p:spPr bwMode="auto">
              <a:xfrm>
                <a:off x="8261855" y="1401042"/>
                <a:ext cx="68263" cy="79375"/>
              </a:xfrm>
              <a:custGeom>
                <a:avLst/>
                <a:gdLst>
                  <a:gd name="T0" fmla="*/ 43 w 43"/>
                  <a:gd name="T1" fmla="*/ 24 h 50"/>
                  <a:gd name="T2" fmla="*/ 0 w 43"/>
                  <a:gd name="T3" fmla="*/ 0 h 50"/>
                  <a:gd name="T4" fmla="*/ 31 w 43"/>
                  <a:gd name="T5" fmla="*/ 50 h 50"/>
                  <a:gd name="T6" fmla="*/ 43 w 43"/>
                  <a:gd name="T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0">
                    <a:moveTo>
                      <a:pt x="43" y="24"/>
                    </a:moveTo>
                    <a:lnTo>
                      <a:pt x="0" y="0"/>
                    </a:lnTo>
                    <a:lnTo>
                      <a:pt x="31" y="50"/>
                    </a:ln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93"/>
              <p:cNvSpPr>
                <a:spLocks/>
              </p:cNvSpPr>
              <p:nvPr/>
            </p:nvSpPr>
            <p:spPr bwMode="auto">
              <a:xfrm>
                <a:off x="7942768" y="1505817"/>
                <a:ext cx="277813" cy="433388"/>
              </a:xfrm>
              <a:custGeom>
                <a:avLst/>
                <a:gdLst>
                  <a:gd name="T0" fmla="*/ 4 w 74"/>
                  <a:gd name="T1" fmla="*/ 88 h 115"/>
                  <a:gd name="T2" fmla="*/ 6 w 74"/>
                  <a:gd name="T3" fmla="*/ 106 h 115"/>
                  <a:gd name="T4" fmla="*/ 17 w 74"/>
                  <a:gd name="T5" fmla="*/ 112 h 115"/>
                  <a:gd name="T6" fmla="*/ 34 w 74"/>
                  <a:gd name="T7" fmla="*/ 105 h 115"/>
                  <a:gd name="T8" fmla="*/ 74 w 74"/>
                  <a:gd name="T9" fmla="*/ 34 h 115"/>
                  <a:gd name="T10" fmla="*/ 56 w 74"/>
                  <a:gd name="T11" fmla="*/ 0 h 115"/>
                  <a:gd name="T12" fmla="*/ 4 w 74"/>
                  <a:gd name="T13" fmla="*/ 88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115">
                    <a:moveTo>
                      <a:pt x="4" y="88"/>
                    </a:moveTo>
                    <a:cubicBezTo>
                      <a:pt x="0" y="95"/>
                      <a:pt x="1" y="103"/>
                      <a:pt x="6" y="106"/>
                    </a:cubicBezTo>
                    <a:cubicBezTo>
                      <a:pt x="17" y="112"/>
                      <a:pt x="17" y="112"/>
                      <a:pt x="17" y="112"/>
                    </a:cubicBezTo>
                    <a:cubicBezTo>
                      <a:pt x="22" y="115"/>
                      <a:pt x="30" y="112"/>
                      <a:pt x="34" y="105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56" y="0"/>
                      <a:pt x="56" y="0"/>
                      <a:pt x="56" y="0"/>
                    </a:cubicBezTo>
                    <a:lnTo>
                      <a:pt x="4" y="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94"/>
              <p:cNvSpPr>
                <a:spLocks/>
              </p:cNvSpPr>
              <p:nvPr/>
            </p:nvSpPr>
            <p:spPr bwMode="auto">
              <a:xfrm>
                <a:off x="7860218" y="818429"/>
                <a:ext cx="280988" cy="412750"/>
              </a:xfrm>
              <a:custGeom>
                <a:avLst/>
                <a:gdLst>
                  <a:gd name="T0" fmla="*/ 65 w 75"/>
                  <a:gd name="T1" fmla="*/ 96 h 110"/>
                  <a:gd name="T2" fmla="*/ 70 w 75"/>
                  <a:gd name="T3" fmla="*/ 63 h 110"/>
                  <a:gd name="T4" fmla="*/ 10 w 75"/>
                  <a:gd name="T5" fmla="*/ 0 h 110"/>
                  <a:gd name="T6" fmla="*/ 13 w 75"/>
                  <a:gd name="T7" fmla="*/ 90 h 110"/>
                  <a:gd name="T8" fmla="*/ 13 w 75"/>
                  <a:gd name="T9" fmla="*/ 90 h 110"/>
                  <a:gd name="T10" fmla="*/ 20 w 75"/>
                  <a:gd name="T11" fmla="*/ 99 h 110"/>
                  <a:gd name="T12" fmla="*/ 65 w 75"/>
                  <a:gd name="T13" fmla="*/ 96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110">
                    <a:moveTo>
                      <a:pt x="65" y="96"/>
                    </a:moveTo>
                    <a:cubicBezTo>
                      <a:pt x="73" y="87"/>
                      <a:pt x="75" y="74"/>
                      <a:pt x="70" y="63"/>
                    </a:cubicBezTo>
                    <a:cubicBezTo>
                      <a:pt x="67" y="40"/>
                      <a:pt x="10" y="0"/>
                      <a:pt x="10" y="0"/>
                    </a:cubicBezTo>
                    <a:cubicBezTo>
                      <a:pt x="10" y="0"/>
                      <a:pt x="0" y="56"/>
                      <a:pt x="13" y="90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5" y="93"/>
                      <a:pt x="17" y="96"/>
                      <a:pt x="20" y="99"/>
                    </a:cubicBezTo>
                    <a:cubicBezTo>
                      <a:pt x="33" y="110"/>
                      <a:pt x="53" y="109"/>
                      <a:pt x="65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20" name="组合 219"/>
            <p:cNvGrpSpPr/>
            <p:nvPr/>
          </p:nvGrpSpPr>
          <p:grpSpPr>
            <a:xfrm>
              <a:off x="286255" y="2442442"/>
              <a:ext cx="754063" cy="898525"/>
              <a:chOff x="286255" y="2442442"/>
              <a:chExt cx="754063" cy="898525"/>
            </a:xfrm>
            <a:grpFill/>
          </p:grpSpPr>
          <p:sp>
            <p:nvSpPr>
              <p:cNvPr id="250" name="Freeform 97"/>
              <p:cNvSpPr>
                <a:spLocks/>
              </p:cNvSpPr>
              <p:nvPr/>
            </p:nvSpPr>
            <p:spPr bwMode="auto">
              <a:xfrm>
                <a:off x="286255" y="2867892"/>
                <a:ext cx="360363" cy="473075"/>
              </a:xfrm>
              <a:custGeom>
                <a:avLst/>
                <a:gdLst>
                  <a:gd name="T0" fmla="*/ 0 w 96"/>
                  <a:gd name="T1" fmla="*/ 126 h 126"/>
                  <a:gd name="T2" fmla="*/ 13 w 96"/>
                  <a:gd name="T3" fmla="*/ 126 h 126"/>
                  <a:gd name="T4" fmla="*/ 13 w 96"/>
                  <a:gd name="T5" fmla="*/ 24 h 126"/>
                  <a:gd name="T6" fmla="*/ 21 w 96"/>
                  <a:gd name="T7" fmla="*/ 11 h 126"/>
                  <a:gd name="T8" fmla="*/ 22 w 96"/>
                  <a:gd name="T9" fmla="*/ 11 h 126"/>
                  <a:gd name="T10" fmla="*/ 29 w 96"/>
                  <a:gd name="T11" fmla="*/ 24 h 126"/>
                  <a:gd name="T12" fmla="*/ 29 w 96"/>
                  <a:gd name="T13" fmla="*/ 126 h 126"/>
                  <a:gd name="T14" fmla="*/ 40 w 96"/>
                  <a:gd name="T15" fmla="*/ 126 h 126"/>
                  <a:gd name="T16" fmla="*/ 40 w 96"/>
                  <a:gd name="T17" fmla="*/ 24 h 126"/>
                  <a:gd name="T18" fmla="*/ 48 w 96"/>
                  <a:gd name="T19" fmla="*/ 11 h 126"/>
                  <a:gd name="T20" fmla="*/ 49 w 96"/>
                  <a:gd name="T21" fmla="*/ 11 h 126"/>
                  <a:gd name="T22" fmla="*/ 56 w 96"/>
                  <a:gd name="T23" fmla="*/ 24 h 126"/>
                  <a:gd name="T24" fmla="*/ 56 w 96"/>
                  <a:gd name="T25" fmla="*/ 126 h 126"/>
                  <a:gd name="T26" fmla="*/ 68 w 96"/>
                  <a:gd name="T27" fmla="*/ 126 h 126"/>
                  <a:gd name="T28" fmla="*/ 68 w 96"/>
                  <a:gd name="T29" fmla="*/ 24 h 126"/>
                  <a:gd name="T30" fmla="*/ 76 w 96"/>
                  <a:gd name="T31" fmla="*/ 11 h 126"/>
                  <a:gd name="T32" fmla="*/ 77 w 96"/>
                  <a:gd name="T33" fmla="*/ 11 h 126"/>
                  <a:gd name="T34" fmla="*/ 84 w 96"/>
                  <a:gd name="T35" fmla="*/ 24 h 126"/>
                  <a:gd name="T36" fmla="*/ 84 w 96"/>
                  <a:gd name="T37" fmla="*/ 126 h 126"/>
                  <a:gd name="T38" fmla="*/ 96 w 96"/>
                  <a:gd name="T39" fmla="*/ 126 h 126"/>
                  <a:gd name="T40" fmla="*/ 96 w 96"/>
                  <a:gd name="T41" fmla="*/ 0 h 126"/>
                  <a:gd name="T42" fmla="*/ 0 w 96"/>
                  <a:gd name="T43" fmla="*/ 0 h 126"/>
                  <a:gd name="T44" fmla="*/ 0 w 96"/>
                  <a:gd name="T45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" h="126">
                    <a:moveTo>
                      <a:pt x="0" y="126"/>
                    </a:moveTo>
                    <a:cubicBezTo>
                      <a:pt x="13" y="126"/>
                      <a:pt x="13" y="126"/>
                      <a:pt x="13" y="12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16"/>
                      <a:pt x="17" y="11"/>
                      <a:pt x="21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6" y="11"/>
                      <a:pt x="29" y="16"/>
                      <a:pt x="29" y="24"/>
                    </a:cubicBezTo>
                    <a:cubicBezTo>
                      <a:pt x="29" y="126"/>
                      <a:pt x="29" y="126"/>
                      <a:pt x="29" y="126"/>
                    </a:cubicBezTo>
                    <a:cubicBezTo>
                      <a:pt x="40" y="126"/>
                      <a:pt x="40" y="126"/>
                      <a:pt x="40" y="126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16"/>
                      <a:pt x="44" y="11"/>
                      <a:pt x="48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3" y="11"/>
                      <a:pt x="56" y="16"/>
                      <a:pt x="56" y="24"/>
                    </a:cubicBezTo>
                    <a:cubicBezTo>
                      <a:pt x="56" y="126"/>
                      <a:pt x="56" y="126"/>
                      <a:pt x="56" y="126"/>
                    </a:cubicBezTo>
                    <a:cubicBezTo>
                      <a:pt x="68" y="126"/>
                      <a:pt x="68" y="126"/>
                      <a:pt x="68" y="12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16"/>
                      <a:pt x="72" y="11"/>
                      <a:pt x="76" y="11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81" y="11"/>
                      <a:pt x="84" y="16"/>
                      <a:pt x="84" y="24"/>
                    </a:cubicBezTo>
                    <a:cubicBezTo>
                      <a:pt x="84" y="126"/>
                      <a:pt x="84" y="126"/>
                      <a:pt x="84" y="126"/>
                    </a:cubicBezTo>
                    <a:cubicBezTo>
                      <a:pt x="96" y="126"/>
                      <a:pt x="96" y="126"/>
                      <a:pt x="96" y="126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1" name="Freeform 98"/>
              <p:cNvSpPr>
                <a:spLocks/>
              </p:cNvSpPr>
              <p:nvPr/>
            </p:nvSpPr>
            <p:spPr bwMode="auto">
              <a:xfrm>
                <a:off x="402143" y="2442442"/>
                <a:ext cx="134938" cy="153988"/>
              </a:xfrm>
              <a:custGeom>
                <a:avLst/>
                <a:gdLst>
                  <a:gd name="T0" fmla="*/ 36 w 36"/>
                  <a:gd name="T1" fmla="*/ 38 h 41"/>
                  <a:gd name="T2" fmla="*/ 18 w 36"/>
                  <a:gd name="T3" fmla="*/ 0 h 41"/>
                  <a:gd name="T4" fmla="*/ 0 w 36"/>
                  <a:gd name="T5" fmla="*/ 39 h 41"/>
                  <a:gd name="T6" fmla="*/ 17 w 36"/>
                  <a:gd name="T7" fmla="*/ 41 h 41"/>
                  <a:gd name="T8" fmla="*/ 36 w 36"/>
                  <a:gd name="T9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1">
                    <a:moveTo>
                      <a:pt x="36" y="38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5" y="40"/>
                      <a:pt x="11" y="41"/>
                      <a:pt x="17" y="41"/>
                    </a:cubicBezTo>
                    <a:cubicBezTo>
                      <a:pt x="24" y="41"/>
                      <a:pt x="30" y="40"/>
                      <a:pt x="36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2" name="Freeform 99"/>
              <p:cNvSpPr>
                <a:spLocks/>
              </p:cNvSpPr>
              <p:nvPr/>
            </p:nvSpPr>
            <p:spPr bwMode="auto">
              <a:xfrm>
                <a:off x="286255" y="2626592"/>
                <a:ext cx="360363" cy="200025"/>
              </a:xfrm>
              <a:custGeom>
                <a:avLst/>
                <a:gdLst>
                  <a:gd name="T0" fmla="*/ 72 w 96"/>
                  <a:gd name="T1" fmla="*/ 0 h 53"/>
                  <a:gd name="T2" fmla="*/ 48 w 96"/>
                  <a:gd name="T3" fmla="*/ 4 h 53"/>
                  <a:gd name="T4" fmla="*/ 26 w 96"/>
                  <a:gd name="T5" fmla="*/ 0 h 53"/>
                  <a:gd name="T6" fmla="*/ 0 w 96"/>
                  <a:gd name="T7" fmla="*/ 53 h 53"/>
                  <a:gd name="T8" fmla="*/ 96 w 96"/>
                  <a:gd name="T9" fmla="*/ 53 h 53"/>
                  <a:gd name="T10" fmla="*/ 72 w 96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53">
                    <a:moveTo>
                      <a:pt x="72" y="0"/>
                    </a:moveTo>
                    <a:cubicBezTo>
                      <a:pt x="65" y="2"/>
                      <a:pt x="57" y="4"/>
                      <a:pt x="48" y="4"/>
                    </a:cubicBezTo>
                    <a:cubicBezTo>
                      <a:pt x="40" y="4"/>
                      <a:pt x="33" y="3"/>
                      <a:pt x="26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96" y="53"/>
                      <a:pt x="96" y="53"/>
                      <a:pt x="96" y="53"/>
                    </a:cubicBezTo>
                    <a:lnTo>
                      <a:pt x="7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3" name="Freeform 100"/>
              <p:cNvSpPr>
                <a:spLocks noEditPoints="1"/>
              </p:cNvSpPr>
              <p:nvPr/>
            </p:nvSpPr>
            <p:spPr bwMode="auto">
              <a:xfrm>
                <a:off x="699005" y="2747242"/>
                <a:ext cx="341313" cy="593725"/>
              </a:xfrm>
              <a:custGeom>
                <a:avLst/>
                <a:gdLst>
                  <a:gd name="T0" fmla="*/ 85 w 91"/>
                  <a:gd name="T1" fmla="*/ 41 h 158"/>
                  <a:gd name="T2" fmla="*/ 85 w 91"/>
                  <a:gd name="T3" fmla="*/ 11 h 158"/>
                  <a:gd name="T4" fmla="*/ 74 w 91"/>
                  <a:gd name="T5" fmla="*/ 0 h 158"/>
                  <a:gd name="T6" fmla="*/ 17 w 91"/>
                  <a:gd name="T7" fmla="*/ 0 h 158"/>
                  <a:gd name="T8" fmla="*/ 6 w 91"/>
                  <a:gd name="T9" fmla="*/ 11 h 158"/>
                  <a:gd name="T10" fmla="*/ 6 w 91"/>
                  <a:gd name="T11" fmla="*/ 41 h 158"/>
                  <a:gd name="T12" fmla="*/ 0 w 91"/>
                  <a:gd name="T13" fmla="*/ 41 h 158"/>
                  <a:gd name="T14" fmla="*/ 0 w 91"/>
                  <a:gd name="T15" fmla="*/ 158 h 158"/>
                  <a:gd name="T16" fmla="*/ 91 w 91"/>
                  <a:gd name="T17" fmla="*/ 158 h 158"/>
                  <a:gd name="T18" fmla="*/ 91 w 91"/>
                  <a:gd name="T19" fmla="*/ 41 h 158"/>
                  <a:gd name="T20" fmla="*/ 85 w 91"/>
                  <a:gd name="T21" fmla="*/ 41 h 158"/>
                  <a:gd name="T22" fmla="*/ 76 w 91"/>
                  <a:gd name="T23" fmla="*/ 41 h 158"/>
                  <a:gd name="T24" fmla="*/ 15 w 91"/>
                  <a:gd name="T25" fmla="*/ 41 h 158"/>
                  <a:gd name="T26" fmla="*/ 15 w 91"/>
                  <a:gd name="T27" fmla="*/ 11 h 158"/>
                  <a:gd name="T28" fmla="*/ 17 w 91"/>
                  <a:gd name="T29" fmla="*/ 9 h 158"/>
                  <a:gd name="T30" fmla="*/ 74 w 91"/>
                  <a:gd name="T31" fmla="*/ 9 h 158"/>
                  <a:gd name="T32" fmla="*/ 76 w 91"/>
                  <a:gd name="T33" fmla="*/ 11 h 158"/>
                  <a:gd name="T34" fmla="*/ 76 w 91"/>
                  <a:gd name="T35" fmla="*/ 4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58">
                    <a:moveTo>
                      <a:pt x="85" y="41"/>
                    </a:move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5"/>
                      <a:pt x="80" y="0"/>
                      <a:pt x="74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0"/>
                      <a:pt x="6" y="5"/>
                      <a:pt x="6" y="1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91" y="158"/>
                      <a:pt x="91" y="158"/>
                      <a:pt x="91" y="158"/>
                    </a:cubicBezTo>
                    <a:cubicBezTo>
                      <a:pt x="91" y="41"/>
                      <a:pt x="91" y="41"/>
                      <a:pt x="91" y="41"/>
                    </a:cubicBezTo>
                    <a:lnTo>
                      <a:pt x="85" y="41"/>
                    </a:lnTo>
                    <a:close/>
                    <a:moveTo>
                      <a:pt x="76" y="41"/>
                    </a:move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5" y="9"/>
                      <a:pt x="76" y="10"/>
                      <a:pt x="76" y="11"/>
                    </a:cubicBezTo>
                    <a:lnTo>
                      <a:pt x="76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21" name="组合 220"/>
            <p:cNvGrpSpPr/>
            <p:nvPr/>
          </p:nvGrpSpPr>
          <p:grpSpPr>
            <a:xfrm>
              <a:off x="7863393" y="4010892"/>
              <a:ext cx="796925" cy="931863"/>
              <a:chOff x="7863393" y="4010892"/>
              <a:chExt cx="796925" cy="931863"/>
            </a:xfrm>
            <a:grpFill/>
          </p:grpSpPr>
          <p:sp>
            <p:nvSpPr>
              <p:cNvPr id="242" name="Freeform 103"/>
              <p:cNvSpPr>
                <a:spLocks/>
              </p:cNvSpPr>
              <p:nvPr/>
            </p:nvSpPr>
            <p:spPr bwMode="auto">
              <a:xfrm>
                <a:off x="7998330" y="4168054"/>
                <a:ext cx="315913" cy="79375"/>
              </a:xfrm>
              <a:custGeom>
                <a:avLst/>
                <a:gdLst>
                  <a:gd name="T0" fmla="*/ 36 w 199"/>
                  <a:gd name="T1" fmla="*/ 33 h 50"/>
                  <a:gd name="T2" fmla="*/ 164 w 199"/>
                  <a:gd name="T3" fmla="*/ 33 h 50"/>
                  <a:gd name="T4" fmla="*/ 164 w 199"/>
                  <a:gd name="T5" fmla="*/ 50 h 50"/>
                  <a:gd name="T6" fmla="*/ 199 w 199"/>
                  <a:gd name="T7" fmla="*/ 50 h 50"/>
                  <a:gd name="T8" fmla="*/ 199 w 199"/>
                  <a:gd name="T9" fmla="*/ 0 h 50"/>
                  <a:gd name="T10" fmla="*/ 0 w 199"/>
                  <a:gd name="T11" fmla="*/ 0 h 50"/>
                  <a:gd name="T12" fmla="*/ 0 w 199"/>
                  <a:gd name="T13" fmla="*/ 50 h 50"/>
                  <a:gd name="T14" fmla="*/ 36 w 199"/>
                  <a:gd name="T15" fmla="*/ 50 h 50"/>
                  <a:gd name="T16" fmla="*/ 36 w 199"/>
                  <a:gd name="T17" fmla="*/ 3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50">
                    <a:moveTo>
                      <a:pt x="36" y="33"/>
                    </a:moveTo>
                    <a:lnTo>
                      <a:pt x="164" y="33"/>
                    </a:lnTo>
                    <a:lnTo>
                      <a:pt x="164" y="50"/>
                    </a:lnTo>
                    <a:lnTo>
                      <a:pt x="199" y="50"/>
                    </a:lnTo>
                    <a:lnTo>
                      <a:pt x="199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36" y="50"/>
                    </a:lnTo>
                    <a:lnTo>
                      <a:pt x="36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3" name="Freeform 104"/>
              <p:cNvSpPr>
                <a:spLocks noEditPoints="1"/>
              </p:cNvSpPr>
              <p:nvPr/>
            </p:nvSpPr>
            <p:spPr bwMode="auto">
              <a:xfrm>
                <a:off x="7871330" y="4341092"/>
                <a:ext cx="577850" cy="508000"/>
              </a:xfrm>
              <a:custGeom>
                <a:avLst/>
                <a:gdLst>
                  <a:gd name="T0" fmla="*/ 154 w 154"/>
                  <a:gd name="T1" fmla="*/ 117 h 135"/>
                  <a:gd name="T2" fmla="*/ 118 w 154"/>
                  <a:gd name="T3" fmla="*/ 12 h 135"/>
                  <a:gd name="T4" fmla="*/ 118 w 154"/>
                  <a:gd name="T5" fmla="*/ 0 h 135"/>
                  <a:gd name="T6" fmla="*/ 103 w 154"/>
                  <a:gd name="T7" fmla="*/ 0 h 135"/>
                  <a:gd name="T8" fmla="*/ 103 w 154"/>
                  <a:gd name="T9" fmla="*/ 14 h 135"/>
                  <a:gd name="T10" fmla="*/ 124 w 154"/>
                  <a:gd name="T11" fmla="*/ 74 h 135"/>
                  <a:gd name="T12" fmla="*/ 29 w 154"/>
                  <a:gd name="T13" fmla="*/ 74 h 135"/>
                  <a:gd name="T14" fmla="*/ 49 w 154"/>
                  <a:gd name="T15" fmla="*/ 14 h 135"/>
                  <a:gd name="T16" fmla="*/ 49 w 154"/>
                  <a:gd name="T17" fmla="*/ 0 h 135"/>
                  <a:gd name="T18" fmla="*/ 34 w 154"/>
                  <a:gd name="T19" fmla="*/ 0 h 135"/>
                  <a:gd name="T20" fmla="*/ 34 w 154"/>
                  <a:gd name="T21" fmla="*/ 12 h 135"/>
                  <a:gd name="T22" fmla="*/ 0 w 154"/>
                  <a:gd name="T23" fmla="*/ 117 h 135"/>
                  <a:gd name="T24" fmla="*/ 24 w 154"/>
                  <a:gd name="T25" fmla="*/ 135 h 135"/>
                  <a:gd name="T26" fmla="*/ 129 w 154"/>
                  <a:gd name="T27" fmla="*/ 135 h 135"/>
                  <a:gd name="T28" fmla="*/ 154 w 154"/>
                  <a:gd name="T29" fmla="*/ 117 h 135"/>
                  <a:gd name="T30" fmla="*/ 129 w 154"/>
                  <a:gd name="T31" fmla="*/ 121 h 135"/>
                  <a:gd name="T32" fmla="*/ 24 w 154"/>
                  <a:gd name="T33" fmla="*/ 121 h 135"/>
                  <a:gd name="T34" fmla="*/ 15 w 154"/>
                  <a:gd name="T35" fmla="*/ 117 h 135"/>
                  <a:gd name="T36" fmla="*/ 26 w 154"/>
                  <a:gd name="T37" fmla="*/ 83 h 135"/>
                  <a:gd name="T38" fmla="*/ 127 w 154"/>
                  <a:gd name="T39" fmla="*/ 83 h 135"/>
                  <a:gd name="T40" fmla="*/ 139 w 154"/>
                  <a:gd name="T41" fmla="*/ 117 h 135"/>
                  <a:gd name="T42" fmla="*/ 129 w 154"/>
                  <a:gd name="T43" fmla="*/ 12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135">
                    <a:moveTo>
                      <a:pt x="154" y="117"/>
                    </a:moveTo>
                    <a:cubicBezTo>
                      <a:pt x="118" y="12"/>
                      <a:pt x="118" y="12"/>
                      <a:pt x="118" y="12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24" y="74"/>
                      <a:pt x="124" y="74"/>
                      <a:pt x="124" y="74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7"/>
                      <a:pt x="11" y="135"/>
                      <a:pt x="24" y="135"/>
                    </a:cubicBezTo>
                    <a:cubicBezTo>
                      <a:pt x="129" y="135"/>
                      <a:pt x="129" y="135"/>
                      <a:pt x="129" y="135"/>
                    </a:cubicBezTo>
                    <a:cubicBezTo>
                      <a:pt x="143" y="135"/>
                      <a:pt x="154" y="127"/>
                      <a:pt x="154" y="117"/>
                    </a:cubicBezTo>
                    <a:close/>
                    <a:moveTo>
                      <a:pt x="129" y="121"/>
                    </a:moveTo>
                    <a:cubicBezTo>
                      <a:pt x="24" y="121"/>
                      <a:pt x="24" y="121"/>
                      <a:pt x="24" y="121"/>
                    </a:cubicBezTo>
                    <a:cubicBezTo>
                      <a:pt x="19" y="121"/>
                      <a:pt x="16" y="119"/>
                      <a:pt x="15" y="117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127" y="83"/>
                      <a:pt x="127" y="83"/>
                      <a:pt x="127" y="83"/>
                    </a:cubicBezTo>
                    <a:cubicBezTo>
                      <a:pt x="139" y="117"/>
                      <a:pt x="139" y="117"/>
                      <a:pt x="139" y="117"/>
                    </a:cubicBezTo>
                    <a:cubicBezTo>
                      <a:pt x="137" y="119"/>
                      <a:pt x="134" y="121"/>
                      <a:pt x="129" y="1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4" name="Freeform 105"/>
              <p:cNvSpPr>
                <a:spLocks/>
              </p:cNvSpPr>
              <p:nvPr/>
            </p:nvSpPr>
            <p:spPr bwMode="auto">
              <a:xfrm>
                <a:off x="7863393" y="4010892"/>
                <a:ext cx="796925" cy="931863"/>
              </a:xfrm>
              <a:custGeom>
                <a:avLst/>
                <a:gdLst>
                  <a:gd name="T0" fmla="*/ 197 w 212"/>
                  <a:gd name="T1" fmla="*/ 233 h 248"/>
                  <a:gd name="T2" fmla="*/ 182 w 212"/>
                  <a:gd name="T3" fmla="*/ 233 h 248"/>
                  <a:gd name="T4" fmla="*/ 182 w 212"/>
                  <a:gd name="T5" fmla="*/ 83 h 248"/>
                  <a:gd name="T6" fmla="*/ 202 w 212"/>
                  <a:gd name="T7" fmla="*/ 83 h 248"/>
                  <a:gd name="T8" fmla="*/ 202 w 212"/>
                  <a:gd name="T9" fmla="*/ 68 h 248"/>
                  <a:gd name="T10" fmla="*/ 182 w 212"/>
                  <a:gd name="T11" fmla="*/ 68 h 248"/>
                  <a:gd name="T12" fmla="*/ 182 w 212"/>
                  <a:gd name="T13" fmla="*/ 0 h 248"/>
                  <a:gd name="T14" fmla="*/ 167 w 212"/>
                  <a:gd name="T15" fmla="*/ 0 h 248"/>
                  <a:gd name="T16" fmla="*/ 167 w 212"/>
                  <a:gd name="T17" fmla="*/ 68 h 248"/>
                  <a:gd name="T18" fmla="*/ 0 w 212"/>
                  <a:gd name="T19" fmla="*/ 68 h 248"/>
                  <a:gd name="T20" fmla="*/ 0 w 212"/>
                  <a:gd name="T21" fmla="*/ 83 h 248"/>
                  <a:gd name="T22" fmla="*/ 167 w 212"/>
                  <a:gd name="T23" fmla="*/ 83 h 248"/>
                  <a:gd name="T24" fmla="*/ 167 w 212"/>
                  <a:gd name="T25" fmla="*/ 233 h 248"/>
                  <a:gd name="T26" fmla="*/ 151 w 212"/>
                  <a:gd name="T27" fmla="*/ 233 h 248"/>
                  <a:gd name="T28" fmla="*/ 136 w 212"/>
                  <a:gd name="T29" fmla="*/ 240 h 248"/>
                  <a:gd name="T30" fmla="*/ 136 w 212"/>
                  <a:gd name="T31" fmla="*/ 248 h 248"/>
                  <a:gd name="T32" fmla="*/ 212 w 212"/>
                  <a:gd name="T33" fmla="*/ 248 h 248"/>
                  <a:gd name="T34" fmla="*/ 212 w 212"/>
                  <a:gd name="T35" fmla="*/ 240 h 248"/>
                  <a:gd name="T36" fmla="*/ 197 w 212"/>
                  <a:gd name="T37" fmla="*/ 233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2" h="248">
                    <a:moveTo>
                      <a:pt x="197" y="233"/>
                    </a:moveTo>
                    <a:cubicBezTo>
                      <a:pt x="182" y="233"/>
                      <a:pt x="182" y="233"/>
                      <a:pt x="182" y="233"/>
                    </a:cubicBezTo>
                    <a:cubicBezTo>
                      <a:pt x="182" y="83"/>
                      <a:pt x="182" y="83"/>
                      <a:pt x="182" y="83"/>
                    </a:cubicBezTo>
                    <a:cubicBezTo>
                      <a:pt x="202" y="83"/>
                      <a:pt x="202" y="83"/>
                      <a:pt x="202" y="83"/>
                    </a:cubicBezTo>
                    <a:cubicBezTo>
                      <a:pt x="202" y="68"/>
                      <a:pt x="202" y="68"/>
                      <a:pt x="202" y="68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68"/>
                      <a:pt x="167" y="68"/>
                      <a:pt x="167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67" y="83"/>
                      <a:pt x="167" y="83"/>
                      <a:pt x="167" y="83"/>
                    </a:cubicBezTo>
                    <a:cubicBezTo>
                      <a:pt x="167" y="233"/>
                      <a:pt x="167" y="233"/>
                      <a:pt x="167" y="233"/>
                    </a:cubicBezTo>
                    <a:cubicBezTo>
                      <a:pt x="151" y="233"/>
                      <a:pt x="151" y="233"/>
                      <a:pt x="151" y="233"/>
                    </a:cubicBezTo>
                    <a:cubicBezTo>
                      <a:pt x="143" y="233"/>
                      <a:pt x="136" y="236"/>
                      <a:pt x="136" y="240"/>
                    </a:cubicBezTo>
                    <a:cubicBezTo>
                      <a:pt x="136" y="248"/>
                      <a:pt x="136" y="248"/>
                      <a:pt x="136" y="248"/>
                    </a:cubicBezTo>
                    <a:cubicBezTo>
                      <a:pt x="212" y="248"/>
                      <a:pt x="212" y="248"/>
                      <a:pt x="212" y="248"/>
                    </a:cubicBezTo>
                    <a:cubicBezTo>
                      <a:pt x="212" y="240"/>
                      <a:pt x="212" y="240"/>
                      <a:pt x="212" y="240"/>
                    </a:cubicBezTo>
                    <a:cubicBezTo>
                      <a:pt x="212" y="236"/>
                      <a:pt x="205" y="233"/>
                      <a:pt x="197" y="2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5" name="Oval 106"/>
              <p:cNvSpPr>
                <a:spLocks noChangeArrowheads="1"/>
              </p:cNvSpPr>
              <p:nvPr/>
            </p:nvSpPr>
            <p:spPr bwMode="auto">
              <a:xfrm>
                <a:off x="8190418" y="4736379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6" name="Oval 107"/>
              <p:cNvSpPr>
                <a:spLocks noChangeArrowheads="1"/>
              </p:cNvSpPr>
              <p:nvPr/>
            </p:nvSpPr>
            <p:spPr bwMode="auto">
              <a:xfrm>
                <a:off x="8253918" y="4664942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7" name="Oval 108"/>
              <p:cNvSpPr>
                <a:spLocks noChangeArrowheads="1"/>
              </p:cNvSpPr>
              <p:nvPr/>
            </p:nvSpPr>
            <p:spPr bwMode="auto">
              <a:xfrm>
                <a:off x="8269793" y="4720504"/>
                <a:ext cx="63500" cy="60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8" name="Oval 109"/>
              <p:cNvSpPr>
                <a:spLocks noChangeArrowheads="1"/>
              </p:cNvSpPr>
              <p:nvPr/>
            </p:nvSpPr>
            <p:spPr bwMode="auto">
              <a:xfrm>
                <a:off x="7998330" y="4750667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9" name="Oval 110"/>
              <p:cNvSpPr>
                <a:spLocks noChangeArrowheads="1"/>
              </p:cNvSpPr>
              <p:nvPr/>
            </p:nvSpPr>
            <p:spPr bwMode="auto">
              <a:xfrm>
                <a:off x="7984043" y="4679229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22" name="组合 221"/>
            <p:cNvGrpSpPr/>
            <p:nvPr/>
          </p:nvGrpSpPr>
          <p:grpSpPr>
            <a:xfrm>
              <a:off x="165605" y="4160117"/>
              <a:ext cx="962026" cy="631825"/>
              <a:chOff x="165605" y="4160117"/>
              <a:chExt cx="962026" cy="631825"/>
            </a:xfrm>
            <a:grpFill/>
          </p:grpSpPr>
          <p:sp>
            <p:nvSpPr>
              <p:cNvPr id="238" name="Freeform 113"/>
              <p:cNvSpPr>
                <a:spLocks/>
              </p:cNvSpPr>
              <p:nvPr/>
            </p:nvSpPr>
            <p:spPr bwMode="auto">
              <a:xfrm>
                <a:off x="170368" y="4676054"/>
                <a:ext cx="957263" cy="115888"/>
              </a:xfrm>
              <a:custGeom>
                <a:avLst/>
                <a:gdLst>
                  <a:gd name="T0" fmla="*/ 145 w 255"/>
                  <a:gd name="T1" fmla="*/ 26 h 31"/>
                  <a:gd name="T2" fmla="*/ 145 w 255"/>
                  <a:gd name="T3" fmla="*/ 22 h 31"/>
                  <a:gd name="T4" fmla="*/ 253 w 255"/>
                  <a:gd name="T5" fmla="*/ 22 h 31"/>
                  <a:gd name="T6" fmla="*/ 251 w 255"/>
                  <a:gd name="T7" fmla="*/ 17 h 31"/>
                  <a:gd name="T8" fmla="*/ 157 w 255"/>
                  <a:gd name="T9" fmla="*/ 17 h 31"/>
                  <a:gd name="T10" fmla="*/ 157 w 255"/>
                  <a:gd name="T11" fmla="*/ 12 h 31"/>
                  <a:gd name="T12" fmla="*/ 248 w 255"/>
                  <a:gd name="T13" fmla="*/ 12 h 31"/>
                  <a:gd name="T14" fmla="*/ 193 w 255"/>
                  <a:gd name="T15" fmla="*/ 2 h 31"/>
                  <a:gd name="T16" fmla="*/ 136 w 255"/>
                  <a:gd name="T17" fmla="*/ 13 h 31"/>
                  <a:gd name="T18" fmla="*/ 136 w 255"/>
                  <a:gd name="T19" fmla="*/ 17 h 31"/>
                  <a:gd name="T20" fmla="*/ 127 w 255"/>
                  <a:gd name="T21" fmla="*/ 17 h 31"/>
                  <a:gd name="T22" fmla="*/ 119 w 255"/>
                  <a:gd name="T23" fmla="*/ 17 h 31"/>
                  <a:gd name="T24" fmla="*/ 119 w 255"/>
                  <a:gd name="T25" fmla="*/ 14 h 31"/>
                  <a:gd name="T26" fmla="*/ 61 w 255"/>
                  <a:gd name="T27" fmla="*/ 0 h 31"/>
                  <a:gd name="T28" fmla="*/ 6 w 255"/>
                  <a:gd name="T29" fmla="*/ 10 h 31"/>
                  <a:gd name="T30" fmla="*/ 97 w 255"/>
                  <a:gd name="T31" fmla="*/ 10 h 31"/>
                  <a:gd name="T32" fmla="*/ 97 w 255"/>
                  <a:gd name="T33" fmla="*/ 14 h 31"/>
                  <a:gd name="T34" fmla="*/ 2 w 255"/>
                  <a:gd name="T35" fmla="*/ 14 h 31"/>
                  <a:gd name="T36" fmla="*/ 2 w 255"/>
                  <a:gd name="T37" fmla="*/ 19 h 31"/>
                  <a:gd name="T38" fmla="*/ 109 w 255"/>
                  <a:gd name="T39" fmla="*/ 19 h 31"/>
                  <a:gd name="T40" fmla="*/ 109 w 255"/>
                  <a:gd name="T41" fmla="*/ 24 h 31"/>
                  <a:gd name="T42" fmla="*/ 1 w 255"/>
                  <a:gd name="T43" fmla="*/ 24 h 31"/>
                  <a:gd name="T44" fmla="*/ 0 w 255"/>
                  <a:gd name="T45" fmla="*/ 31 h 31"/>
                  <a:gd name="T46" fmla="*/ 255 w 255"/>
                  <a:gd name="T47" fmla="*/ 31 h 31"/>
                  <a:gd name="T48" fmla="*/ 254 w 255"/>
                  <a:gd name="T49" fmla="*/ 26 h 31"/>
                  <a:gd name="T50" fmla="*/ 145 w 255"/>
                  <a:gd name="T51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5" h="31">
                    <a:moveTo>
                      <a:pt x="145" y="26"/>
                    </a:moveTo>
                    <a:cubicBezTo>
                      <a:pt x="145" y="22"/>
                      <a:pt x="145" y="22"/>
                      <a:pt x="145" y="22"/>
                    </a:cubicBezTo>
                    <a:cubicBezTo>
                      <a:pt x="253" y="22"/>
                      <a:pt x="253" y="22"/>
                      <a:pt x="253" y="22"/>
                    </a:cubicBezTo>
                    <a:cubicBezTo>
                      <a:pt x="251" y="17"/>
                      <a:pt x="251" y="17"/>
                      <a:pt x="251" y="17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57" y="12"/>
                      <a:pt x="157" y="12"/>
                      <a:pt x="157" y="12"/>
                    </a:cubicBezTo>
                    <a:cubicBezTo>
                      <a:pt x="248" y="12"/>
                      <a:pt x="248" y="12"/>
                      <a:pt x="248" y="12"/>
                    </a:cubicBezTo>
                    <a:cubicBezTo>
                      <a:pt x="242" y="8"/>
                      <a:pt x="223" y="2"/>
                      <a:pt x="193" y="2"/>
                    </a:cubicBezTo>
                    <a:cubicBezTo>
                      <a:pt x="163" y="2"/>
                      <a:pt x="142" y="8"/>
                      <a:pt x="136" y="13"/>
                    </a:cubicBezTo>
                    <a:cubicBezTo>
                      <a:pt x="136" y="17"/>
                      <a:pt x="136" y="17"/>
                      <a:pt x="136" y="17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4"/>
                      <a:pt x="119" y="14"/>
                      <a:pt x="119" y="14"/>
                    </a:cubicBezTo>
                    <a:cubicBezTo>
                      <a:pt x="119" y="9"/>
                      <a:pt x="99" y="0"/>
                      <a:pt x="61" y="0"/>
                    </a:cubicBezTo>
                    <a:cubicBezTo>
                      <a:pt x="33" y="0"/>
                      <a:pt x="14" y="5"/>
                      <a:pt x="6" y="10"/>
                    </a:cubicBezTo>
                    <a:cubicBezTo>
                      <a:pt x="97" y="10"/>
                      <a:pt x="97" y="10"/>
                      <a:pt x="97" y="10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55" y="31"/>
                      <a:pt x="255" y="31"/>
                      <a:pt x="255" y="31"/>
                    </a:cubicBezTo>
                    <a:cubicBezTo>
                      <a:pt x="254" y="26"/>
                      <a:pt x="254" y="26"/>
                      <a:pt x="254" y="26"/>
                    </a:cubicBezTo>
                    <a:lnTo>
                      <a:pt x="145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9" name="Freeform 114"/>
              <p:cNvSpPr>
                <a:spLocks noEditPoints="1"/>
              </p:cNvSpPr>
              <p:nvPr/>
            </p:nvSpPr>
            <p:spPr bwMode="auto">
              <a:xfrm>
                <a:off x="165605" y="4160117"/>
                <a:ext cx="465138" cy="568325"/>
              </a:xfrm>
              <a:custGeom>
                <a:avLst/>
                <a:gdLst>
                  <a:gd name="T0" fmla="*/ 62 w 124"/>
                  <a:gd name="T1" fmla="*/ 134 h 151"/>
                  <a:gd name="T2" fmla="*/ 124 w 124"/>
                  <a:gd name="T3" fmla="*/ 151 h 151"/>
                  <a:gd name="T4" fmla="*/ 124 w 124"/>
                  <a:gd name="T5" fmla="*/ 151 h 151"/>
                  <a:gd name="T6" fmla="*/ 124 w 124"/>
                  <a:gd name="T7" fmla="*/ 17 h 151"/>
                  <a:gd name="T8" fmla="*/ 124 w 124"/>
                  <a:gd name="T9" fmla="*/ 17 h 151"/>
                  <a:gd name="T10" fmla="*/ 62 w 124"/>
                  <a:gd name="T11" fmla="*/ 0 h 151"/>
                  <a:gd name="T12" fmla="*/ 1 w 124"/>
                  <a:gd name="T13" fmla="*/ 17 h 151"/>
                  <a:gd name="T14" fmla="*/ 0 w 124"/>
                  <a:gd name="T15" fmla="*/ 17 h 151"/>
                  <a:gd name="T16" fmla="*/ 0 w 124"/>
                  <a:gd name="T17" fmla="*/ 149 h 151"/>
                  <a:gd name="T18" fmla="*/ 62 w 124"/>
                  <a:gd name="T19" fmla="*/ 134 h 151"/>
                  <a:gd name="T20" fmla="*/ 111 w 124"/>
                  <a:gd name="T21" fmla="*/ 75 h 151"/>
                  <a:gd name="T22" fmla="*/ 61 w 124"/>
                  <a:gd name="T23" fmla="*/ 67 h 151"/>
                  <a:gd name="T24" fmla="*/ 12 w 124"/>
                  <a:gd name="T25" fmla="*/ 75 h 151"/>
                  <a:gd name="T26" fmla="*/ 12 w 124"/>
                  <a:gd name="T27" fmla="*/ 69 h 151"/>
                  <a:gd name="T28" fmla="*/ 61 w 124"/>
                  <a:gd name="T29" fmla="*/ 61 h 151"/>
                  <a:gd name="T30" fmla="*/ 111 w 124"/>
                  <a:gd name="T31" fmla="*/ 69 h 151"/>
                  <a:gd name="T32" fmla="*/ 111 w 124"/>
                  <a:gd name="T33" fmla="*/ 75 h 151"/>
                  <a:gd name="T34" fmla="*/ 12 w 124"/>
                  <a:gd name="T35" fmla="*/ 31 h 151"/>
                  <a:gd name="T36" fmla="*/ 61 w 124"/>
                  <a:gd name="T37" fmla="*/ 23 h 151"/>
                  <a:gd name="T38" fmla="*/ 111 w 124"/>
                  <a:gd name="T39" fmla="*/ 31 h 151"/>
                  <a:gd name="T40" fmla="*/ 111 w 124"/>
                  <a:gd name="T41" fmla="*/ 37 h 151"/>
                  <a:gd name="T42" fmla="*/ 61 w 124"/>
                  <a:gd name="T43" fmla="*/ 29 h 151"/>
                  <a:gd name="T44" fmla="*/ 12 w 124"/>
                  <a:gd name="T45" fmla="*/ 37 h 151"/>
                  <a:gd name="T46" fmla="*/ 12 w 124"/>
                  <a:gd name="T47" fmla="*/ 31 h 151"/>
                  <a:gd name="T48" fmla="*/ 12 w 124"/>
                  <a:gd name="T49" fmla="*/ 50 h 151"/>
                  <a:gd name="T50" fmla="*/ 61 w 124"/>
                  <a:gd name="T51" fmla="*/ 43 h 151"/>
                  <a:gd name="T52" fmla="*/ 111 w 124"/>
                  <a:gd name="T53" fmla="*/ 50 h 151"/>
                  <a:gd name="T54" fmla="*/ 111 w 124"/>
                  <a:gd name="T55" fmla="*/ 56 h 151"/>
                  <a:gd name="T56" fmla="*/ 61 w 124"/>
                  <a:gd name="T57" fmla="*/ 49 h 151"/>
                  <a:gd name="T58" fmla="*/ 12 w 124"/>
                  <a:gd name="T59" fmla="*/ 56 h 151"/>
                  <a:gd name="T60" fmla="*/ 12 w 124"/>
                  <a:gd name="T61" fmla="*/ 50 h 151"/>
                  <a:gd name="T62" fmla="*/ 12 w 124"/>
                  <a:gd name="T63" fmla="*/ 88 h 151"/>
                  <a:gd name="T64" fmla="*/ 61 w 124"/>
                  <a:gd name="T65" fmla="*/ 80 h 151"/>
                  <a:gd name="T66" fmla="*/ 111 w 124"/>
                  <a:gd name="T67" fmla="*/ 88 h 151"/>
                  <a:gd name="T68" fmla="*/ 111 w 124"/>
                  <a:gd name="T69" fmla="*/ 94 h 151"/>
                  <a:gd name="T70" fmla="*/ 61 w 124"/>
                  <a:gd name="T71" fmla="*/ 87 h 151"/>
                  <a:gd name="T72" fmla="*/ 12 w 124"/>
                  <a:gd name="T73" fmla="*/ 94 h 151"/>
                  <a:gd name="T74" fmla="*/ 12 w 124"/>
                  <a:gd name="T75" fmla="*/ 8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151">
                    <a:moveTo>
                      <a:pt x="62" y="134"/>
                    </a:moveTo>
                    <a:cubicBezTo>
                      <a:pt x="96" y="134"/>
                      <a:pt x="124" y="14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4" y="17"/>
                      <a:pt x="124" y="17"/>
                      <a:pt x="124" y="17"/>
                    </a:cubicBezTo>
                    <a:cubicBezTo>
                      <a:pt x="124" y="17"/>
                      <a:pt x="124" y="17"/>
                      <a:pt x="124" y="17"/>
                    </a:cubicBezTo>
                    <a:cubicBezTo>
                      <a:pt x="122" y="8"/>
                      <a:pt x="95" y="0"/>
                      <a:pt x="62" y="0"/>
                    </a:cubicBezTo>
                    <a:cubicBezTo>
                      <a:pt x="29" y="0"/>
                      <a:pt x="2" y="8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4" y="140"/>
                      <a:pt x="30" y="134"/>
                      <a:pt x="62" y="134"/>
                    </a:cubicBezTo>
                    <a:close/>
                    <a:moveTo>
                      <a:pt x="111" y="75"/>
                    </a:moveTo>
                    <a:cubicBezTo>
                      <a:pt x="103" y="71"/>
                      <a:pt x="86" y="67"/>
                      <a:pt x="61" y="67"/>
                    </a:cubicBezTo>
                    <a:cubicBezTo>
                      <a:pt x="37" y="67"/>
                      <a:pt x="20" y="71"/>
                      <a:pt x="12" y="75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7" y="66"/>
                      <a:pt x="35" y="61"/>
                      <a:pt x="61" y="61"/>
                    </a:cubicBezTo>
                    <a:cubicBezTo>
                      <a:pt x="88" y="61"/>
                      <a:pt x="105" y="66"/>
                      <a:pt x="111" y="69"/>
                    </a:cubicBezTo>
                    <a:lnTo>
                      <a:pt x="111" y="75"/>
                    </a:lnTo>
                    <a:close/>
                    <a:moveTo>
                      <a:pt x="12" y="31"/>
                    </a:moveTo>
                    <a:cubicBezTo>
                      <a:pt x="17" y="28"/>
                      <a:pt x="35" y="23"/>
                      <a:pt x="61" y="23"/>
                    </a:cubicBezTo>
                    <a:cubicBezTo>
                      <a:pt x="88" y="23"/>
                      <a:pt x="105" y="28"/>
                      <a:pt x="111" y="31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03" y="33"/>
                      <a:pt x="86" y="29"/>
                      <a:pt x="61" y="29"/>
                    </a:cubicBezTo>
                    <a:cubicBezTo>
                      <a:pt x="37" y="29"/>
                      <a:pt x="20" y="33"/>
                      <a:pt x="12" y="37"/>
                    </a:cubicBezTo>
                    <a:lnTo>
                      <a:pt x="12" y="31"/>
                    </a:lnTo>
                    <a:close/>
                    <a:moveTo>
                      <a:pt x="12" y="50"/>
                    </a:moveTo>
                    <a:cubicBezTo>
                      <a:pt x="17" y="48"/>
                      <a:pt x="34" y="43"/>
                      <a:pt x="61" y="43"/>
                    </a:cubicBezTo>
                    <a:cubicBezTo>
                      <a:pt x="88" y="43"/>
                      <a:pt x="105" y="48"/>
                      <a:pt x="111" y="50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103" y="53"/>
                      <a:pt x="86" y="49"/>
                      <a:pt x="61" y="49"/>
                    </a:cubicBezTo>
                    <a:cubicBezTo>
                      <a:pt x="37" y="49"/>
                      <a:pt x="20" y="53"/>
                      <a:pt x="12" y="56"/>
                    </a:cubicBezTo>
                    <a:lnTo>
                      <a:pt x="12" y="50"/>
                    </a:lnTo>
                    <a:close/>
                    <a:moveTo>
                      <a:pt x="12" y="88"/>
                    </a:moveTo>
                    <a:cubicBezTo>
                      <a:pt x="17" y="85"/>
                      <a:pt x="34" y="80"/>
                      <a:pt x="61" y="80"/>
                    </a:cubicBezTo>
                    <a:cubicBezTo>
                      <a:pt x="88" y="80"/>
                      <a:pt x="105" y="85"/>
                      <a:pt x="111" y="88"/>
                    </a:cubicBezTo>
                    <a:cubicBezTo>
                      <a:pt x="111" y="94"/>
                      <a:pt x="111" y="94"/>
                      <a:pt x="111" y="94"/>
                    </a:cubicBezTo>
                    <a:cubicBezTo>
                      <a:pt x="103" y="91"/>
                      <a:pt x="86" y="87"/>
                      <a:pt x="61" y="87"/>
                    </a:cubicBezTo>
                    <a:cubicBezTo>
                      <a:pt x="37" y="87"/>
                      <a:pt x="20" y="91"/>
                      <a:pt x="12" y="94"/>
                    </a:cubicBezTo>
                    <a:lnTo>
                      <a:pt x="12" y="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0" name="Freeform 115"/>
              <p:cNvSpPr>
                <a:spLocks/>
              </p:cNvSpPr>
              <p:nvPr/>
            </p:nvSpPr>
            <p:spPr bwMode="auto">
              <a:xfrm>
                <a:off x="927605" y="4239492"/>
                <a:ext cx="131763" cy="134938"/>
              </a:xfrm>
              <a:custGeom>
                <a:avLst/>
                <a:gdLst>
                  <a:gd name="T0" fmla="*/ 35 w 35"/>
                  <a:gd name="T1" fmla="*/ 36 h 36"/>
                  <a:gd name="T2" fmla="*/ 35 w 35"/>
                  <a:gd name="T3" fmla="*/ 6 h 36"/>
                  <a:gd name="T4" fmla="*/ 0 w 35"/>
                  <a:gd name="T5" fmla="*/ 0 h 36"/>
                  <a:gd name="T6" fmla="*/ 0 w 35"/>
                  <a:gd name="T7" fmla="*/ 31 h 36"/>
                  <a:gd name="T8" fmla="*/ 35 w 3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35" y="36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29" y="4"/>
                      <a:pt x="17" y="1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2"/>
                      <a:pt x="26" y="34"/>
                      <a:pt x="35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41" name="Freeform 116"/>
              <p:cNvSpPr>
                <a:spLocks noEditPoints="1"/>
              </p:cNvSpPr>
              <p:nvPr/>
            </p:nvSpPr>
            <p:spPr bwMode="auto">
              <a:xfrm>
                <a:off x="660905" y="4168054"/>
                <a:ext cx="466725" cy="568325"/>
              </a:xfrm>
              <a:custGeom>
                <a:avLst/>
                <a:gdLst>
                  <a:gd name="T0" fmla="*/ 124 w 124"/>
                  <a:gd name="T1" fmla="*/ 17 h 151"/>
                  <a:gd name="T2" fmla="*/ 62 w 124"/>
                  <a:gd name="T3" fmla="*/ 0 h 151"/>
                  <a:gd name="T4" fmla="*/ 1 w 124"/>
                  <a:gd name="T5" fmla="*/ 17 h 151"/>
                  <a:gd name="T6" fmla="*/ 0 w 124"/>
                  <a:gd name="T7" fmla="*/ 17 h 151"/>
                  <a:gd name="T8" fmla="*/ 0 w 124"/>
                  <a:gd name="T9" fmla="*/ 148 h 151"/>
                  <a:gd name="T10" fmla="*/ 62 w 124"/>
                  <a:gd name="T11" fmla="*/ 133 h 151"/>
                  <a:gd name="T12" fmla="*/ 124 w 124"/>
                  <a:gd name="T13" fmla="*/ 151 h 151"/>
                  <a:gd name="T14" fmla="*/ 124 w 124"/>
                  <a:gd name="T15" fmla="*/ 151 h 151"/>
                  <a:gd name="T16" fmla="*/ 124 w 124"/>
                  <a:gd name="T17" fmla="*/ 17 h 151"/>
                  <a:gd name="T18" fmla="*/ 112 w 124"/>
                  <a:gd name="T19" fmla="*/ 76 h 151"/>
                  <a:gd name="T20" fmla="*/ 112 w 124"/>
                  <a:gd name="T21" fmla="*/ 82 h 151"/>
                  <a:gd name="T22" fmla="*/ 62 w 124"/>
                  <a:gd name="T23" fmla="*/ 74 h 151"/>
                  <a:gd name="T24" fmla="*/ 13 w 124"/>
                  <a:gd name="T25" fmla="*/ 82 h 151"/>
                  <a:gd name="T26" fmla="*/ 13 w 124"/>
                  <a:gd name="T27" fmla="*/ 76 h 151"/>
                  <a:gd name="T28" fmla="*/ 62 w 124"/>
                  <a:gd name="T29" fmla="*/ 68 h 151"/>
                  <a:gd name="T30" fmla="*/ 112 w 124"/>
                  <a:gd name="T31" fmla="*/ 76 h 151"/>
                  <a:gd name="T32" fmla="*/ 13 w 124"/>
                  <a:gd name="T33" fmla="*/ 30 h 151"/>
                  <a:gd name="T34" fmla="*/ 55 w 124"/>
                  <a:gd name="T35" fmla="*/ 22 h 151"/>
                  <a:gd name="T36" fmla="*/ 55 w 124"/>
                  <a:gd name="T37" fmla="*/ 28 h 151"/>
                  <a:gd name="T38" fmla="*/ 13 w 124"/>
                  <a:gd name="T39" fmla="*/ 36 h 151"/>
                  <a:gd name="T40" fmla="*/ 13 w 124"/>
                  <a:gd name="T41" fmla="*/ 30 h 151"/>
                  <a:gd name="T42" fmla="*/ 13 w 124"/>
                  <a:gd name="T43" fmla="*/ 49 h 151"/>
                  <a:gd name="T44" fmla="*/ 55 w 124"/>
                  <a:gd name="T45" fmla="*/ 42 h 151"/>
                  <a:gd name="T46" fmla="*/ 55 w 124"/>
                  <a:gd name="T47" fmla="*/ 48 h 151"/>
                  <a:gd name="T48" fmla="*/ 13 w 124"/>
                  <a:gd name="T49" fmla="*/ 55 h 151"/>
                  <a:gd name="T50" fmla="*/ 13 w 124"/>
                  <a:gd name="T51" fmla="*/ 49 h 151"/>
                  <a:gd name="T52" fmla="*/ 112 w 124"/>
                  <a:gd name="T53" fmla="*/ 119 h 151"/>
                  <a:gd name="T54" fmla="*/ 62 w 124"/>
                  <a:gd name="T55" fmla="*/ 112 h 151"/>
                  <a:gd name="T56" fmla="*/ 13 w 124"/>
                  <a:gd name="T57" fmla="*/ 119 h 151"/>
                  <a:gd name="T58" fmla="*/ 13 w 124"/>
                  <a:gd name="T59" fmla="*/ 114 h 151"/>
                  <a:gd name="T60" fmla="*/ 62 w 124"/>
                  <a:gd name="T61" fmla="*/ 106 h 151"/>
                  <a:gd name="T62" fmla="*/ 112 w 124"/>
                  <a:gd name="T63" fmla="*/ 114 h 151"/>
                  <a:gd name="T64" fmla="*/ 112 w 124"/>
                  <a:gd name="T65" fmla="*/ 119 h 151"/>
                  <a:gd name="T66" fmla="*/ 112 w 124"/>
                  <a:gd name="T67" fmla="*/ 100 h 151"/>
                  <a:gd name="T68" fmla="*/ 62 w 124"/>
                  <a:gd name="T69" fmla="*/ 92 h 151"/>
                  <a:gd name="T70" fmla="*/ 13 w 124"/>
                  <a:gd name="T71" fmla="*/ 100 h 151"/>
                  <a:gd name="T72" fmla="*/ 13 w 124"/>
                  <a:gd name="T73" fmla="*/ 94 h 151"/>
                  <a:gd name="T74" fmla="*/ 62 w 124"/>
                  <a:gd name="T75" fmla="*/ 86 h 151"/>
                  <a:gd name="T76" fmla="*/ 112 w 124"/>
                  <a:gd name="T77" fmla="*/ 94 h 151"/>
                  <a:gd name="T78" fmla="*/ 112 w 124"/>
                  <a:gd name="T79" fmla="*/ 100 h 151"/>
                  <a:gd name="T80" fmla="*/ 112 w 124"/>
                  <a:gd name="T81" fmla="*/ 65 h 151"/>
                  <a:gd name="T82" fmla="*/ 65 w 124"/>
                  <a:gd name="T83" fmla="*/ 57 h 151"/>
                  <a:gd name="T84" fmla="*/ 65 w 124"/>
                  <a:gd name="T85" fmla="*/ 12 h 151"/>
                  <a:gd name="T86" fmla="*/ 112 w 124"/>
                  <a:gd name="T87" fmla="*/ 21 h 151"/>
                  <a:gd name="T88" fmla="*/ 112 w 124"/>
                  <a:gd name="T89" fmla="*/ 6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4" h="151">
                    <a:moveTo>
                      <a:pt x="124" y="17"/>
                    </a:moveTo>
                    <a:cubicBezTo>
                      <a:pt x="123" y="7"/>
                      <a:pt x="96" y="0"/>
                      <a:pt x="62" y="0"/>
                    </a:cubicBezTo>
                    <a:cubicBezTo>
                      <a:pt x="29" y="0"/>
                      <a:pt x="2" y="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4" y="140"/>
                      <a:pt x="30" y="133"/>
                      <a:pt x="62" y="133"/>
                    </a:cubicBezTo>
                    <a:cubicBezTo>
                      <a:pt x="96" y="133"/>
                      <a:pt x="124" y="14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4" y="17"/>
                      <a:pt x="124" y="17"/>
                      <a:pt x="124" y="17"/>
                    </a:cubicBezTo>
                    <a:close/>
                    <a:moveTo>
                      <a:pt x="112" y="76"/>
                    </a:moveTo>
                    <a:cubicBezTo>
                      <a:pt x="112" y="82"/>
                      <a:pt x="112" y="82"/>
                      <a:pt x="112" y="82"/>
                    </a:cubicBezTo>
                    <a:cubicBezTo>
                      <a:pt x="104" y="78"/>
                      <a:pt x="87" y="74"/>
                      <a:pt x="62" y="74"/>
                    </a:cubicBezTo>
                    <a:cubicBezTo>
                      <a:pt x="38" y="74"/>
                      <a:pt x="21" y="78"/>
                      <a:pt x="13" y="82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8" y="73"/>
                      <a:pt x="35" y="68"/>
                      <a:pt x="62" y="68"/>
                    </a:cubicBezTo>
                    <a:cubicBezTo>
                      <a:pt x="89" y="68"/>
                      <a:pt x="106" y="73"/>
                      <a:pt x="112" y="76"/>
                    </a:cubicBezTo>
                    <a:close/>
                    <a:moveTo>
                      <a:pt x="13" y="30"/>
                    </a:moveTo>
                    <a:cubicBezTo>
                      <a:pt x="18" y="27"/>
                      <a:pt x="32" y="23"/>
                      <a:pt x="55" y="22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34" y="29"/>
                      <a:pt x="20" y="33"/>
                      <a:pt x="13" y="36"/>
                    </a:cubicBezTo>
                    <a:lnTo>
                      <a:pt x="13" y="30"/>
                    </a:lnTo>
                    <a:close/>
                    <a:moveTo>
                      <a:pt x="13" y="49"/>
                    </a:moveTo>
                    <a:cubicBezTo>
                      <a:pt x="18" y="47"/>
                      <a:pt x="32" y="42"/>
                      <a:pt x="55" y="42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34" y="49"/>
                      <a:pt x="20" y="52"/>
                      <a:pt x="13" y="55"/>
                    </a:cubicBezTo>
                    <a:lnTo>
                      <a:pt x="13" y="49"/>
                    </a:lnTo>
                    <a:close/>
                    <a:moveTo>
                      <a:pt x="112" y="119"/>
                    </a:moveTo>
                    <a:cubicBezTo>
                      <a:pt x="104" y="116"/>
                      <a:pt x="87" y="112"/>
                      <a:pt x="62" y="112"/>
                    </a:cubicBezTo>
                    <a:cubicBezTo>
                      <a:pt x="38" y="112"/>
                      <a:pt x="21" y="116"/>
                      <a:pt x="13" y="119"/>
                    </a:cubicBezTo>
                    <a:cubicBezTo>
                      <a:pt x="13" y="114"/>
                      <a:pt x="13" y="114"/>
                      <a:pt x="13" y="114"/>
                    </a:cubicBezTo>
                    <a:cubicBezTo>
                      <a:pt x="18" y="111"/>
                      <a:pt x="35" y="106"/>
                      <a:pt x="62" y="106"/>
                    </a:cubicBezTo>
                    <a:cubicBezTo>
                      <a:pt x="89" y="106"/>
                      <a:pt x="106" y="111"/>
                      <a:pt x="112" y="114"/>
                    </a:cubicBezTo>
                    <a:lnTo>
                      <a:pt x="112" y="119"/>
                    </a:lnTo>
                    <a:close/>
                    <a:moveTo>
                      <a:pt x="112" y="100"/>
                    </a:moveTo>
                    <a:cubicBezTo>
                      <a:pt x="104" y="97"/>
                      <a:pt x="87" y="92"/>
                      <a:pt x="62" y="92"/>
                    </a:cubicBezTo>
                    <a:cubicBezTo>
                      <a:pt x="38" y="92"/>
                      <a:pt x="21" y="97"/>
                      <a:pt x="13" y="100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8" y="91"/>
                      <a:pt x="36" y="86"/>
                      <a:pt x="62" y="86"/>
                    </a:cubicBezTo>
                    <a:cubicBezTo>
                      <a:pt x="89" y="86"/>
                      <a:pt x="106" y="91"/>
                      <a:pt x="112" y="94"/>
                    </a:cubicBezTo>
                    <a:lnTo>
                      <a:pt x="112" y="100"/>
                    </a:lnTo>
                    <a:close/>
                    <a:moveTo>
                      <a:pt x="112" y="65"/>
                    </a:moveTo>
                    <a:cubicBezTo>
                      <a:pt x="106" y="62"/>
                      <a:pt x="90" y="57"/>
                      <a:pt x="65" y="57"/>
                    </a:cubicBezTo>
                    <a:cubicBezTo>
                      <a:pt x="65" y="12"/>
                      <a:pt x="65" y="12"/>
                      <a:pt x="65" y="12"/>
                    </a:cubicBezTo>
                    <a:cubicBezTo>
                      <a:pt x="90" y="13"/>
                      <a:pt x="107" y="18"/>
                      <a:pt x="112" y="21"/>
                    </a:cubicBezTo>
                    <a:lnTo>
                      <a:pt x="112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23" name="组合 222"/>
            <p:cNvGrpSpPr/>
            <p:nvPr/>
          </p:nvGrpSpPr>
          <p:grpSpPr>
            <a:xfrm>
              <a:off x="1653093" y="4101379"/>
              <a:ext cx="968375" cy="781050"/>
              <a:chOff x="1653093" y="4101379"/>
              <a:chExt cx="968375" cy="781050"/>
            </a:xfrm>
            <a:grpFill/>
          </p:grpSpPr>
          <p:sp>
            <p:nvSpPr>
              <p:cNvPr id="236" name="Freeform 119"/>
              <p:cNvSpPr>
                <a:spLocks noEditPoints="1"/>
              </p:cNvSpPr>
              <p:nvPr/>
            </p:nvSpPr>
            <p:spPr bwMode="auto">
              <a:xfrm>
                <a:off x="1653093" y="4228379"/>
                <a:ext cx="649288" cy="654050"/>
              </a:xfrm>
              <a:custGeom>
                <a:avLst/>
                <a:gdLst>
                  <a:gd name="T0" fmla="*/ 138 w 173"/>
                  <a:gd name="T1" fmla="*/ 157 h 174"/>
                  <a:gd name="T2" fmla="*/ 105 w 173"/>
                  <a:gd name="T3" fmla="*/ 157 h 174"/>
                  <a:gd name="T4" fmla="*/ 105 w 173"/>
                  <a:gd name="T5" fmla="*/ 134 h 174"/>
                  <a:gd name="T6" fmla="*/ 167 w 173"/>
                  <a:gd name="T7" fmla="*/ 134 h 174"/>
                  <a:gd name="T8" fmla="*/ 173 w 173"/>
                  <a:gd name="T9" fmla="*/ 128 h 174"/>
                  <a:gd name="T10" fmla="*/ 173 w 173"/>
                  <a:gd name="T11" fmla="*/ 6 h 174"/>
                  <a:gd name="T12" fmla="*/ 167 w 173"/>
                  <a:gd name="T13" fmla="*/ 0 h 174"/>
                  <a:gd name="T14" fmla="*/ 7 w 173"/>
                  <a:gd name="T15" fmla="*/ 0 h 174"/>
                  <a:gd name="T16" fmla="*/ 0 w 173"/>
                  <a:gd name="T17" fmla="*/ 6 h 174"/>
                  <a:gd name="T18" fmla="*/ 0 w 173"/>
                  <a:gd name="T19" fmla="*/ 128 h 174"/>
                  <a:gd name="T20" fmla="*/ 7 w 173"/>
                  <a:gd name="T21" fmla="*/ 134 h 174"/>
                  <a:gd name="T22" fmla="*/ 69 w 173"/>
                  <a:gd name="T23" fmla="*/ 134 h 174"/>
                  <a:gd name="T24" fmla="*/ 69 w 173"/>
                  <a:gd name="T25" fmla="*/ 157 h 174"/>
                  <a:gd name="T26" fmla="*/ 35 w 173"/>
                  <a:gd name="T27" fmla="*/ 157 h 174"/>
                  <a:gd name="T28" fmla="*/ 28 w 173"/>
                  <a:gd name="T29" fmla="*/ 165 h 174"/>
                  <a:gd name="T30" fmla="*/ 28 w 173"/>
                  <a:gd name="T31" fmla="*/ 174 h 174"/>
                  <a:gd name="T32" fmla="*/ 146 w 173"/>
                  <a:gd name="T33" fmla="*/ 174 h 174"/>
                  <a:gd name="T34" fmla="*/ 146 w 173"/>
                  <a:gd name="T35" fmla="*/ 165 h 174"/>
                  <a:gd name="T36" fmla="*/ 138 w 173"/>
                  <a:gd name="T37" fmla="*/ 157 h 174"/>
                  <a:gd name="T38" fmla="*/ 19 w 173"/>
                  <a:gd name="T39" fmla="*/ 116 h 174"/>
                  <a:gd name="T40" fmla="*/ 19 w 173"/>
                  <a:gd name="T41" fmla="*/ 18 h 174"/>
                  <a:gd name="T42" fmla="*/ 155 w 173"/>
                  <a:gd name="T43" fmla="*/ 18 h 174"/>
                  <a:gd name="T44" fmla="*/ 155 w 173"/>
                  <a:gd name="T45" fmla="*/ 116 h 174"/>
                  <a:gd name="T46" fmla="*/ 19 w 173"/>
                  <a:gd name="T47" fmla="*/ 11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3" h="174">
                    <a:moveTo>
                      <a:pt x="138" y="157"/>
                    </a:moveTo>
                    <a:cubicBezTo>
                      <a:pt x="105" y="157"/>
                      <a:pt x="105" y="157"/>
                      <a:pt x="105" y="157"/>
                    </a:cubicBezTo>
                    <a:cubicBezTo>
                      <a:pt x="105" y="134"/>
                      <a:pt x="105" y="134"/>
                      <a:pt x="105" y="134"/>
                    </a:cubicBezTo>
                    <a:cubicBezTo>
                      <a:pt x="167" y="134"/>
                      <a:pt x="167" y="134"/>
                      <a:pt x="167" y="134"/>
                    </a:cubicBezTo>
                    <a:cubicBezTo>
                      <a:pt x="171" y="134"/>
                      <a:pt x="173" y="131"/>
                      <a:pt x="173" y="128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3" y="2"/>
                      <a:pt x="171" y="0"/>
                      <a:pt x="16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1"/>
                      <a:pt x="3" y="134"/>
                      <a:pt x="7" y="134"/>
                    </a:cubicBezTo>
                    <a:cubicBezTo>
                      <a:pt x="69" y="134"/>
                      <a:pt x="69" y="134"/>
                      <a:pt x="69" y="134"/>
                    </a:cubicBezTo>
                    <a:cubicBezTo>
                      <a:pt x="69" y="157"/>
                      <a:pt x="69" y="157"/>
                      <a:pt x="69" y="157"/>
                    </a:cubicBezTo>
                    <a:cubicBezTo>
                      <a:pt x="35" y="157"/>
                      <a:pt x="35" y="157"/>
                      <a:pt x="35" y="157"/>
                    </a:cubicBezTo>
                    <a:cubicBezTo>
                      <a:pt x="31" y="157"/>
                      <a:pt x="28" y="160"/>
                      <a:pt x="28" y="165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146" y="174"/>
                      <a:pt x="146" y="174"/>
                      <a:pt x="146" y="174"/>
                    </a:cubicBezTo>
                    <a:cubicBezTo>
                      <a:pt x="146" y="165"/>
                      <a:pt x="146" y="165"/>
                      <a:pt x="146" y="165"/>
                    </a:cubicBezTo>
                    <a:cubicBezTo>
                      <a:pt x="146" y="160"/>
                      <a:pt x="142" y="157"/>
                      <a:pt x="138" y="157"/>
                    </a:cubicBezTo>
                    <a:close/>
                    <a:moveTo>
                      <a:pt x="19" y="116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16"/>
                      <a:pt x="155" y="116"/>
                      <a:pt x="155" y="116"/>
                    </a:cubicBezTo>
                    <a:lnTo>
                      <a:pt x="19" y="1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7" name="Freeform 120"/>
              <p:cNvSpPr>
                <a:spLocks noEditPoints="1"/>
              </p:cNvSpPr>
              <p:nvPr/>
            </p:nvSpPr>
            <p:spPr bwMode="auto">
              <a:xfrm>
                <a:off x="2038855" y="4101379"/>
                <a:ext cx="582613" cy="777875"/>
              </a:xfrm>
              <a:custGeom>
                <a:avLst/>
                <a:gdLst>
                  <a:gd name="T0" fmla="*/ 147 w 155"/>
                  <a:gd name="T1" fmla="*/ 0 h 207"/>
                  <a:gd name="T2" fmla="*/ 8 w 155"/>
                  <a:gd name="T3" fmla="*/ 0 h 207"/>
                  <a:gd name="T4" fmla="*/ 0 w 155"/>
                  <a:gd name="T5" fmla="*/ 7 h 207"/>
                  <a:gd name="T6" fmla="*/ 0 w 155"/>
                  <a:gd name="T7" fmla="*/ 29 h 207"/>
                  <a:gd name="T8" fmla="*/ 64 w 155"/>
                  <a:gd name="T9" fmla="*/ 29 h 207"/>
                  <a:gd name="T10" fmla="*/ 75 w 155"/>
                  <a:gd name="T11" fmla="*/ 40 h 207"/>
                  <a:gd name="T12" fmla="*/ 75 w 155"/>
                  <a:gd name="T13" fmla="*/ 162 h 207"/>
                  <a:gd name="T14" fmla="*/ 64 w 155"/>
                  <a:gd name="T15" fmla="*/ 173 h 207"/>
                  <a:gd name="T16" fmla="*/ 7 w 155"/>
                  <a:gd name="T17" fmla="*/ 173 h 207"/>
                  <a:gd name="T18" fmla="*/ 7 w 155"/>
                  <a:gd name="T19" fmla="*/ 186 h 207"/>
                  <a:gd name="T20" fmla="*/ 35 w 155"/>
                  <a:gd name="T21" fmla="*/ 186 h 207"/>
                  <a:gd name="T22" fmla="*/ 48 w 155"/>
                  <a:gd name="T23" fmla="*/ 199 h 207"/>
                  <a:gd name="T24" fmla="*/ 48 w 155"/>
                  <a:gd name="T25" fmla="*/ 207 h 207"/>
                  <a:gd name="T26" fmla="*/ 147 w 155"/>
                  <a:gd name="T27" fmla="*/ 207 h 207"/>
                  <a:gd name="T28" fmla="*/ 155 w 155"/>
                  <a:gd name="T29" fmla="*/ 200 h 207"/>
                  <a:gd name="T30" fmla="*/ 155 w 155"/>
                  <a:gd name="T31" fmla="*/ 7 h 207"/>
                  <a:gd name="T32" fmla="*/ 147 w 155"/>
                  <a:gd name="T33" fmla="*/ 0 h 207"/>
                  <a:gd name="T34" fmla="*/ 100 w 155"/>
                  <a:gd name="T35" fmla="*/ 114 h 207"/>
                  <a:gd name="T36" fmla="*/ 89 w 155"/>
                  <a:gd name="T37" fmla="*/ 103 h 207"/>
                  <a:gd name="T38" fmla="*/ 100 w 155"/>
                  <a:gd name="T39" fmla="*/ 93 h 207"/>
                  <a:gd name="T40" fmla="*/ 111 w 155"/>
                  <a:gd name="T41" fmla="*/ 103 h 207"/>
                  <a:gd name="T42" fmla="*/ 100 w 155"/>
                  <a:gd name="T43" fmla="*/ 114 h 207"/>
                  <a:gd name="T44" fmla="*/ 132 w 155"/>
                  <a:gd name="T45" fmla="*/ 114 h 207"/>
                  <a:gd name="T46" fmla="*/ 121 w 155"/>
                  <a:gd name="T47" fmla="*/ 103 h 207"/>
                  <a:gd name="T48" fmla="*/ 132 w 155"/>
                  <a:gd name="T49" fmla="*/ 93 h 207"/>
                  <a:gd name="T50" fmla="*/ 143 w 155"/>
                  <a:gd name="T51" fmla="*/ 103 h 207"/>
                  <a:gd name="T52" fmla="*/ 132 w 155"/>
                  <a:gd name="T53" fmla="*/ 114 h 207"/>
                  <a:gd name="T54" fmla="*/ 143 w 155"/>
                  <a:gd name="T55" fmla="*/ 75 h 207"/>
                  <a:gd name="T56" fmla="*/ 138 w 155"/>
                  <a:gd name="T57" fmla="*/ 80 h 207"/>
                  <a:gd name="T58" fmla="*/ 84 w 155"/>
                  <a:gd name="T59" fmla="*/ 80 h 207"/>
                  <a:gd name="T60" fmla="*/ 84 w 155"/>
                  <a:gd name="T61" fmla="*/ 34 h 207"/>
                  <a:gd name="T62" fmla="*/ 138 w 155"/>
                  <a:gd name="T63" fmla="*/ 34 h 207"/>
                  <a:gd name="T64" fmla="*/ 143 w 155"/>
                  <a:gd name="T65" fmla="*/ 39 h 207"/>
                  <a:gd name="T66" fmla="*/ 143 w 155"/>
                  <a:gd name="T67" fmla="*/ 7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5" h="207">
                    <a:moveTo>
                      <a:pt x="14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70" y="29"/>
                      <a:pt x="75" y="34"/>
                      <a:pt x="75" y="40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75" y="168"/>
                      <a:pt x="70" y="173"/>
                      <a:pt x="64" y="173"/>
                    </a:cubicBezTo>
                    <a:cubicBezTo>
                      <a:pt x="7" y="173"/>
                      <a:pt x="7" y="173"/>
                      <a:pt x="7" y="173"/>
                    </a:cubicBezTo>
                    <a:cubicBezTo>
                      <a:pt x="7" y="186"/>
                      <a:pt x="7" y="186"/>
                      <a:pt x="7" y="186"/>
                    </a:cubicBezTo>
                    <a:cubicBezTo>
                      <a:pt x="35" y="186"/>
                      <a:pt x="35" y="186"/>
                      <a:pt x="35" y="186"/>
                    </a:cubicBezTo>
                    <a:cubicBezTo>
                      <a:pt x="42" y="186"/>
                      <a:pt x="48" y="192"/>
                      <a:pt x="48" y="199"/>
                    </a:cubicBezTo>
                    <a:cubicBezTo>
                      <a:pt x="48" y="207"/>
                      <a:pt x="48" y="207"/>
                      <a:pt x="48" y="207"/>
                    </a:cubicBezTo>
                    <a:cubicBezTo>
                      <a:pt x="147" y="207"/>
                      <a:pt x="147" y="207"/>
                      <a:pt x="147" y="207"/>
                    </a:cubicBezTo>
                    <a:cubicBezTo>
                      <a:pt x="151" y="207"/>
                      <a:pt x="155" y="204"/>
                      <a:pt x="155" y="200"/>
                    </a:cubicBezTo>
                    <a:cubicBezTo>
                      <a:pt x="155" y="7"/>
                      <a:pt x="155" y="7"/>
                      <a:pt x="155" y="7"/>
                    </a:cubicBezTo>
                    <a:cubicBezTo>
                      <a:pt x="155" y="3"/>
                      <a:pt x="151" y="0"/>
                      <a:pt x="147" y="0"/>
                    </a:cubicBezTo>
                    <a:close/>
                    <a:moveTo>
                      <a:pt x="100" y="114"/>
                    </a:moveTo>
                    <a:cubicBezTo>
                      <a:pt x="94" y="114"/>
                      <a:pt x="89" y="109"/>
                      <a:pt x="89" y="103"/>
                    </a:cubicBezTo>
                    <a:cubicBezTo>
                      <a:pt x="89" y="98"/>
                      <a:pt x="94" y="93"/>
                      <a:pt x="100" y="93"/>
                    </a:cubicBezTo>
                    <a:cubicBezTo>
                      <a:pt x="106" y="93"/>
                      <a:pt x="111" y="98"/>
                      <a:pt x="111" y="103"/>
                    </a:cubicBezTo>
                    <a:cubicBezTo>
                      <a:pt x="111" y="109"/>
                      <a:pt x="106" y="114"/>
                      <a:pt x="100" y="114"/>
                    </a:cubicBezTo>
                    <a:close/>
                    <a:moveTo>
                      <a:pt x="132" y="114"/>
                    </a:moveTo>
                    <a:cubicBezTo>
                      <a:pt x="126" y="114"/>
                      <a:pt x="121" y="109"/>
                      <a:pt x="121" y="103"/>
                    </a:cubicBezTo>
                    <a:cubicBezTo>
                      <a:pt x="121" y="98"/>
                      <a:pt x="126" y="93"/>
                      <a:pt x="132" y="93"/>
                    </a:cubicBezTo>
                    <a:cubicBezTo>
                      <a:pt x="138" y="93"/>
                      <a:pt x="143" y="98"/>
                      <a:pt x="143" y="103"/>
                    </a:cubicBezTo>
                    <a:cubicBezTo>
                      <a:pt x="143" y="109"/>
                      <a:pt x="138" y="114"/>
                      <a:pt x="132" y="114"/>
                    </a:cubicBezTo>
                    <a:close/>
                    <a:moveTo>
                      <a:pt x="143" y="75"/>
                    </a:moveTo>
                    <a:cubicBezTo>
                      <a:pt x="143" y="78"/>
                      <a:pt x="140" y="80"/>
                      <a:pt x="138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138" y="34"/>
                      <a:pt x="138" y="34"/>
                      <a:pt x="138" y="34"/>
                    </a:cubicBezTo>
                    <a:cubicBezTo>
                      <a:pt x="140" y="34"/>
                      <a:pt x="143" y="37"/>
                      <a:pt x="143" y="39"/>
                    </a:cubicBezTo>
                    <a:lnTo>
                      <a:pt x="143" y="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224" name="Freeform 121"/>
            <p:cNvSpPr>
              <a:spLocks noEditPoints="1"/>
            </p:cNvSpPr>
            <p:nvPr/>
          </p:nvSpPr>
          <p:spPr bwMode="auto">
            <a:xfrm>
              <a:off x="6347330" y="4225204"/>
              <a:ext cx="844550" cy="571500"/>
            </a:xfrm>
            <a:custGeom>
              <a:avLst/>
              <a:gdLst>
                <a:gd name="T0" fmla="*/ 8 w 225"/>
                <a:gd name="T1" fmla="*/ 0 h 152"/>
                <a:gd name="T2" fmla="*/ 0 w 225"/>
                <a:gd name="T3" fmla="*/ 145 h 152"/>
                <a:gd name="T4" fmla="*/ 217 w 225"/>
                <a:gd name="T5" fmla="*/ 152 h 152"/>
                <a:gd name="T6" fmla="*/ 225 w 225"/>
                <a:gd name="T7" fmla="*/ 8 h 152"/>
                <a:gd name="T8" fmla="*/ 206 w 225"/>
                <a:gd name="T9" fmla="*/ 18 h 152"/>
                <a:gd name="T10" fmla="*/ 193 w 225"/>
                <a:gd name="T11" fmla="*/ 48 h 152"/>
                <a:gd name="T12" fmla="*/ 191 w 225"/>
                <a:gd name="T13" fmla="*/ 35 h 152"/>
                <a:gd name="T14" fmla="*/ 174 w 225"/>
                <a:gd name="T15" fmla="*/ 38 h 152"/>
                <a:gd name="T16" fmla="*/ 169 w 225"/>
                <a:gd name="T17" fmla="*/ 48 h 152"/>
                <a:gd name="T18" fmla="*/ 166 w 225"/>
                <a:gd name="T19" fmla="*/ 35 h 152"/>
                <a:gd name="T20" fmla="*/ 149 w 225"/>
                <a:gd name="T21" fmla="*/ 38 h 152"/>
                <a:gd name="T22" fmla="*/ 95 w 225"/>
                <a:gd name="T23" fmla="*/ 48 h 152"/>
                <a:gd name="T24" fmla="*/ 93 w 225"/>
                <a:gd name="T25" fmla="*/ 35 h 152"/>
                <a:gd name="T26" fmla="*/ 76 w 225"/>
                <a:gd name="T27" fmla="*/ 38 h 152"/>
                <a:gd name="T28" fmla="*/ 57 w 225"/>
                <a:gd name="T29" fmla="*/ 48 h 152"/>
                <a:gd name="T30" fmla="*/ 55 w 225"/>
                <a:gd name="T31" fmla="*/ 35 h 152"/>
                <a:gd name="T32" fmla="*/ 37 w 225"/>
                <a:gd name="T33" fmla="*/ 38 h 152"/>
                <a:gd name="T34" fmla="*/ 19 w 225"/>
                <a:gd name="T35" fmla="*/ 48 h 152"/>
                <a:gd name="T36" fmla="*/ 206 w 225"/>
                <a:gd name="T37" fmla="*/ 18 h 152"/>
                <a:gd name="T38" fmla="*/ 176 w 225"/>
                <a:gd name="T39" fmla="*/ 79 h 152"/>
                <a:gd name="T40" fmla="*/ 174 w 225"/>
                <a:gd name="T41" fmla="*/ 92 h 152"/>
                <a:gd name="T42" fmla="*/ 155 w 225"/>
                <a:gd name="T43" fmla="*/ 82 h 152"/>
                <a:gd name="T44" fmla="*/ 138 w 225"/>
                <a:gd name="T45" fmla="*/ 79 h 152"/>
                <a:gd name="T46" fmla="*/ 135 w 225"/>
                <a:gd name="T47" fmla="*/ 92 h 152"/>
                <a:gd name="T48" fmla="*/ 122 w 225"/>
                <a:gd name="T49" fmla="*/ 82 h 152"/>
                <a:gd name="T50" fmla="*/ 105 w 225"/>
                <a:gd name="T51" fmla="*/ 79 h 152"/>
                <a:gd name="T52" fmla="*/ 103 w 225"/>
                <a:gd name="T53" fmla="*/ 92 h 152"/>
                <a:gd name="T54" fmla="*/ 77 w 225"/>
                <a:gd name="T55" fmla="*/ 82 h 152"/>
                <a:gd name="T56" fmla="*/ 60 w 225"/>
                <a:gd name="T57" fmla="*/ 79 h 152"/>
                <a:gd name="T58" fmla="*/ 57 w 225"/>
                <a:gd name="T59" fmla="*/ 92 h 152"/>
                <a:gd name="T60" fmla="*/ 19 w 225"/>
                <a:gd name="T61" fmla="*/ 61 h 152"/>
                <a:gd name="T62" fmla="*/ 37 w 225"/>
                <a:gd name="T63" fmla="*/ 72 h 152"/>
                <a:gd name="T64" fmla="*/ 55 w 225"/>
                <a:gd name="T65" fmla="*/ 74 h 152"/>
                <a:gd name="T66" fmla="*/ 57 w 225"/>
                <a:gd name="T67" fmla="*/ 61 h 152"/>
                <a:gd name="T68" fmla="*/ 76 w 225"/>
                <a:gd name="T69" fmla="*/ 72 h 152"/>
                <a:gd name="T70" fmla="*/ 93 w 225"/>
                <a:gd name="T71" fmla="*/ 74 h 152"/>
                <a:gd name="T72" fmla="*/ 95 w 225"/>
                <a:gd name="T73" fmla="*/ 61 h 152"/>
                <a:gd name="T74" fmla="*/ 149 w 225"/>
                <a:gd name="T75" fmla="*/ 72 h 152"/>
                <a:gd name="T76" fmla="*/ 166 w 225"/>
                <a:gd name="T77" fmla="*/ 74 h 152"/>
                <a:gd name="T78" fmla="*/ 169 w 225"/>
                <a:gd name="T79" fmla="*/ 61 h 152"/>
                <a:gd name="T80" fmla="*/ 174 w 225"/>
                <a:gd name="T81" fmla="*/ 72 h 152"/>
                <a:gd name="T82" fmla="*/ 191 w 225"/>
                <a:gd name="T83" fmla="*/ 74 h 152"/>
                <a:gd name="T84" fmla="*/ 193 w 225"/>
                <a:gd name="T85" fmla="*/ 61 h 152"/>
                <a:gd name="T86" fmla="*/ 206 w 225"/>
                <a:gd name="T87" fmla="*/ 92 h 152"/>
                <a:gd name="T88" fmla="*/ 193 w 225"/>
                <a:gd name="T89" fmla="*/ 82 h 152"/>
                <a:gd name="T90" fmla="*/ 19 w 225"/>
                <a:gd name="T91" fmla="*/ 134 h 152"/>
                <a:gd name="T92" fmla="*/ 57 w 225"/>
                <a:gd name="T93" fmla="*/ 105 h 152"/>
                <a:gd name="T94" fmla="*/ 60 w 225"/>
                <a:gd name="T95" fmla="*/ 118 h 152"/>
                <a:gd name="T96" fmla="*/ 77 w 225"/>
                <a:gd name="T97" fmla="*/ 115 h 152"/>
                <a:gd name="T98" fmla="*/ 103 w 225"/>
                <a:gd name="T99" fmla="*/ 105 h 152"/>
                <a:gd name="T100" fmla="*/ 105 w 225"/>
                <a:gd name="T101" fmla="*/ 118 h 152"/>
                <a:gd name="T102" fmla="*/ 122 w 225"/>
                <a:gd name="T103" fmla="*/ 115 h 152"/>
                <a:gd name="T104" fmla="*/ 135 w 225"/>
                <a:gd name="T105" fmla="*/ 105 h 152"/>
                <a:gd name="T106" fmla="*/ 138 w 225"/>
                <a:gd name="T107" fmla="*/ 118 h 152"/>
                <a:gd name="T108" fmla="*/ 155 w 225"/>
                <a:gd name="T109" fmla="*/ 115 h 152"/>
                <a:gd name="T110" fmla="*/ 174 w 225"/>
                <a:gd name="T111" fmla="*/ 105 h 152"/>
                <a:gd name="T112" fmla="*/ 176 w 225"/>
                <a:gd name="T113" fmla="*/ 118 h 152"/>
                <a:gd name="T114" fmla="*/ 193 w 225"/>
                <a:gd name="T115" fmla="*/ 115 h 152"/>
                <a:gd name="T116" fmla="*/ 206 w 225"/>
                <a:gd name="T117" fmla="*/ 105 h 152"/>
                <a:gd name="T118" fmla="*/ 19 w 225"/>
                <a:gd name="T119" fmla="*/ 13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152">
                  <a:moveTo>
                    <a:pt x="21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9"/>
                    <a:pt x="4" y="152"/>
                    <a:pt x="8" y="152"/>
                  </a:cubicBezTo>
                  <a:cubicBezTo>
                    <a:pt x="217" y="152"/>
                    <a:pt x="217" y="152"/>
                    <a:pt x="217" y="152"/>
                  </a:cubicBezTo>
                  <a:cubicBezTo>
                    <a:pt x="221" y="152"/>
                    <a:pt x="225" y="149"/>
                    <a:pt x="225" y="145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5" y="4"/>
                    <a:pt x="221" y="0"/>
                    <a:pt x="217" y="0"/>
                  </a:cubicBezTo>
                  <a:close/>
                  <a:moveTo>
                    <a:pt x="206" y="18"/>
                  </a:moveTo>
                  <a:cubicBezTo>
                    <a:pt x="206" y="48"/>
                    <a:pt x="206" y="48"/>
                    <a:pt x="206" y="48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37"/>
                    <a:pt x="192" y="35"/>
                    <a:pt x="191" y="35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5" y="35"/>
                    <a:pt x="174" y="37"/>
                    <a:pt x="174" y="38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9" y="37"/>
                    <a:pt x="168" y="35"/>
                    <a:pt x="166" y="35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50" y="35"/>
                    <a:pt x="149" y="37"/>
                    <a:pt x="149" y="38"/>
                  </a:cubicBezTo>
                  <a:cubicBezTo>
                    <a:pt x="149" y="48"/>
                    <a:pt x="149" y="48"/>
                    <a:pt x="149" y="48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5" y="37"/>
                    <a:pt x="94" y="35"/>
                    <a:pt x="93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7" y="35"/>
                    <a:pt x="76" y="37"/>
                    <a:pt x="76" y="3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7"/>
                    <a:pt x="56" y="35"/>
                    <a:pt x="55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39" y="35"/>
                    <a:pt x="37" y="37"/>
                    <a:pt x="37" y="3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18"/>
                    <a:pt x="19" y="18"/>
                    <a:pt x="19" y="18"/>
                  </a:cubicBezTo>
                  <a:lnTo>
                    <a:pt x="206" y="18"/>
                  </a:lnTo>
                  <a:close/>
                  <a:moveTo>
                    <a:pt x="191" y="79"/>
                  </a:moveTo>
                  <a:cubicBezTo>
                    <a:pt x="176" y="79"/>
                    <a:pt x="176" y="79"/>
                    <a:pt x="176" y="79"/>
                  </a:cubicBezTo>
                  <a:cubicBezTo>
                    <a:pt x="175" y="79"/>
                    <a:pt x="174" y="80"/>
                    <a:pt x="174" y="82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55" y="92"/>
                    <a:pt x="155" y="92"/>
                    <a:pt x="155" y="92"/>
                  </a:cubicBezTo>
                  <a:cubicBezTo>
                    <a:pt x="155" y="82"/>
                    <a:pt x="155" y="82"/>
                    <a:pt x="155" y="82"/>
                  </a:cubicBezTo>
                  <a:cubicBezTo>
                    <a:pt x="155" y="80"/>
                    <a:pt x="154" y="79"/>
                    <a:pt x="153" y="79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37" y="79"/>
                    <a:pt x="135" y="80"/>
                    <a:pt x="135" y="82"/>
                  </a:cubicBezTo>
                  <a:cubicBezTo>
                    <a:pt x="135" y="92"/>
                    <a:pt x="135" y="92"/>
                    <a:pt x="135" y="92"/>
                  </a:cubicBezTo>
                  <a:cubicBezTo>
                    <a:pt x="122" y="92"/>
                    <a:pt x="122" y="92"/>
                    <a:pt x="122" y="9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2" y="80"/>
                    <a:pt x="121" y="79"/>
                    <a:pt x="120" y="79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04" y="79"/>
                    <a:pt x="103" y="80"/>
                    <a:pt x="103" y="8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7" y="80"/>
                    <a:pt x="76" y="79"/>
                    <a:pt x="74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8" y="79"/>
                    <a:pt x="57" y="80"/>
                    <a:pt x="57" y="82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7" y="73"/>
                    <a:pt x="39" y="74"/>
                    <a:pt x="40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7" y="73"/>
                    <a:pt x="57" y="72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3"/>
                    <a:pt x="77" y="74"/>
                    <a:pt x="78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4" y="74"/>
                    <a:pt x="95" y="73"/>
                    <a:pt x="95" y="72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49" y="73"/>
                    <a:pt x="150" y="74"/>
                    <a:pt x="152" y="74"/>
                  </a:cubicBezTo>
                  <a:cubicBezTo>
                    <a:pt x="166" y="74"/>
                    <a:pt x="166" y="74"/>
                    <a:pt x="166" y="74"/>
                  </a:cubicBezTo>
                  <a:cubicBezTo>
                    <a:pt x="168" y="74"/>
                    <a:pt x="169" y="73"/>
                    <a:pt x="169" y="72"/>
                  </a:cubicBezTo>
                  <a:cubicBezTo>
                    <a:pt x="169" y="61"/>
                    <a:pt x="169" y="61"/>
                    <a:pt x="169" y="61"/>
                  </a:cubicBezTo>
                  <a:cubicBezTo>
                    <a:pt x="174" y="61"/>
                    <a:pt x="174" y="61"/>
                    <a:pt x="174" y="61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4" y="73"/>
                    <a:pt x="175" y="74"/>
                    <a:pt x="176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2" y="74"/>
                    <a:pt x="193" y="73"/>
                    <a:pt x="193" y="72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206" y="61"/>
                    <a:pt x="206" y="61"/>
                    <a:pt x="206" y="61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193" y="92"/>
                    <a:pt x="193" y="92"/>
                    <a:pt x="193" y="92"/>
                  </a:cubicBezTo>
                  <a:cubicBezTo>
                    <a:pt x="193" y="82"/>
                    <a:pt x="193" y="82"/>
                    <a:pt x="193" y="82"/>
                  </a:cubicBezTo>
                  <a:cubicBezTo>
                    <a:pt x="193" y="80"/>
                    <a:pt x="192" y="79"/>
                    <a:pt x="191" y="79"/>
                  </a:cubicBezTo>
                  <a:close/>
                  <a:moveTo>
                    <a:pt x="19" y="134"/>
                  </a:moveTo>
                  <a:cubicBezTo>
                    <a:pt x="19" y="105"/>
                    <a:pt x="19" y="105"/>
                    <a:pt x="19" y="105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7" y="117"/>
                    <a:pt x="58" y="118"/>
                    <a:pt x="60" y="118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6" y="118"/>
                    <a:pt x="77" y="117"/>
                    <a:pt x="77" y="11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17"/>
                    <a:pt x="104" y="118"/>
                    <a:pt x="105" y="118"/>
                  </a:cubicBezTo>
                  <a:cubicBezTo>
                    <a:pt x="120" y="118"/>
                    <a:pt x="120" y="118"/>
                    <a:pt x="120" y="118"/>
                  </a:cubicBezTo>
                  <a:cubicBezTo>
                    <a:pt x="121" y="118"/>
                    <a:pt x="122" y="117"/>
                    <a:pt x="122" y="115"/>
                  </a:cubicBezTo>
                  <a:cubicBezTo>
                    <a:pt x="122" y="105"/>
                    <a:pt x="122" y="105"/>
                    <a:pt x="122" y="105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7"/>
                    <a:pt x="137" y="118"/>
                    <a:pt x="138" y="118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4" y="118"/>
                    <a:pt x="155" y="117"/>
                    <a:pt x="155" y="11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74" y="105"/>
                    <a:pt x="174" y="105"/>
                    <a:pt x="174" y="10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74" y="117"/>
                    <a:pt x="175" y="118"/>
                    <a:pt x="176" y="118"/>
                  </a:cubicBezTo>
                  <a:cubicBezTo>
                    <a:pt x="191" y="118"/>
                    <a:pt x="191" y="118"/>
                    <a:pt x="191" y="118"/>
                  </a:cubicBezTo>
                  <a:cubicBezTo>
                    <a:pt x="192" y="118"/>
                    <a:pt x="193" y="117"/>
                    <a:pt x="193" y="115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206" y="134"/>
                    <a:pt x="206" y="134"/>
                    <a:pt x="206" y="134"/>
                  </a:cubicBezTo>
                  <a:lnTo>
                    <a:pt x="19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grpSp>
          <p:nvGrpSpPr>
            <p:cNvPr id="225" name="组合 224"/>
            <p:cNvGrpSpPr/>
            <p:nvPr/>
          </p:nvGrpSpPr>
          <p:grpSpPr>
            <a:xfrm>
              <a:off x="4848730" y="4134717"/>
              <a:ext cx="795338" cy="788988"/>
              <a:chOff x="4848730" y="4134717"/>
              <a:chExt cx="795338" cy="788988"/>
            </a:xfrm>
            <a:grpFill/>
          </p:grpSpPr>
          <p:sp>
            <p:nvSpPr>
              <p:cNvPr id="234" name="Freeform 124"/>
              <p:cNvSpPr>
                <a:spLocks noEditPoints="1"/>
              </p:cNvSpPr>
              <p:nvPr/>
            </p:nvSpPr>
            <p:spPr bwMode="auto">
              <a:xfrm>
                <a:off x="4848730" y="4134717"/>
                <a:ext cx="322263" cy="769938"/>
              </a:xfrm>
              <a:custGeom>
                <a:avLst/>
                <a:gdLst>
                  <a:gd name="T0" fmla="*/ 52 w 86"/>
                  <a:gd name="T1" fmla="*/ 200 h 205"/>
                  <a:gd name="T2" fmla="*/ 43 w 86"/>
                  <a:gd name="T3" fmla="*/ 192 h 205"/>
                  <a:gd name="T4" fmla="*/ 52 w 86"/>
                  <a:gd name="T5" fmla="*/ 184 h 205"/>
                  <a:gd name="T6" fmla="*/ 55 w 86"/>
                  <a:gd name="T7" fmla="*/ 184 h 205"/>
                  <a:gd name="T8" fmla="*/ 61 w 86"/>
                  <a:gd name="T9" fmla="*/ 167 h 205"/>
                  <a:gd name="T10" fmla="*/ 58 w 86"/>
                  <a:gd name="T11" fmla="*/ 168 h 205"/>
                  <a:gd name="T12" fmla="*/ 54 w 86"/>
                  <a:gd name="T13" fmla="*/ 165 h 205"/>
                  <a:gd name="T14" fmla="*/ 58 w 86"/>
                  <a:gd name="T15" fmla="*/ 161 h 205"/>
                  <a:gd name="T16" fmla="*/ 62 w 86"/>
                  <a:gd name="T17" fmla="*/ 164 h 205"/>
                  <a:gd name="T18" fmla="*/ 72 w 86"/>
                  <a:gd name="T19" fmla="*/ 134 h 205"/>
                  <a:gd name="T20" fmla="*/ 72 w 86"/>
                  <a:gd name="T21" fmla="*/ 21 h 205"/>
                  <a:gd name="T22" fmla="*/ 76 w 86"/>
                  <a:gd name="T23" fmla="*/ 21 h 205"/>
                  <a:gd name="T24" fmla="*/ 86 w 86"/>
                  <a:gd name="T25" fmla="*/ 10 h 205"/>
                  <a:gd name="T26" fmla="*/ 76 w 86"/>
                  <a:gd name="T27" fmla="*/ 0 h 205"/>
                  <a:gd name="T28" fmla="*/ 11 w 86"/>
                  <a:gd name="T29" fmla="*/ 0 h 205"/>
                  <a:gd name="T30" fmla="*/ 0 w 86"/>
                  <a:gd name="T31" fmla="*/ 10 h 205"/>
                  <a:gd name="T32" fmla="*/ 11 w 86"/>
                  <a:gd name="T33" fmla="*/ 21 h 205"/>
                  <a:gd name="T34" fmla="*/ 16 w 86"/>
                  <a:gd name="T35" fmla="*/ 21 h 205"/>
                  <a:gd name="T36" fmla="*/ 16 w 86"/>
                  <a:gd name="T37" fmla="*/ 188 h 205"/>
                  <a:gd name="T38" fmla="*/ 33 w 86"/>
                  <a:gd name="T39" fmla="*/ 205 h 205"/>
                  <a:gd name="T40" fmla="*/ 55 w 86"/>
                  <a:gd name="T41" fmla="*/ 205 h 205"/>
                  <a:gd name="T42" fmla="*/ 58 w 86"/>
                  <a:gd name="T43" fmla="*/ 205 h 205"/>
                  <a:gd name="T44" fmla="*/ 55 w 86"/>
                  <a:gd name="T45" fmla="*/ 199 h 205"/>
                  <a:gd name="T46" fmla="*/ 52 w 86"/>
                  <a:gd name="T47" fmla="*/ 200 h 205"/>
                  <a:gd name="T48" fmla="*/ 28 w 86"/>
                  <a:gd name="T49" fmla="*/ 135 h 205"/>
                  <a:gd name="T50" fmla="*/ 28 w 86"/>
                  <a:gd name="T51" fmla="*/ 21 h 205"/>
                  <a:gd name="T52" fmla="*/ 59 w 86"/>
                  <a:gd name="T53" fmla="*/ 21 h 205"/>
                  <a:gd name="T54" fmla="*/ 59 w 86"/>
                  <a:gd name="T55" fmla="*/ 135 h 205"/>
                  <a:gd name="T56" fmla="*/ 28 w 86"/>
                  <a:gd name="T57" fmla="*/ 13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6" h="205">
                    <a:moveTo>
                      <a:pt x="52" y="200"/>
                    </a:moveTo>
                    <a:cubicBezTo>
                      <a:pt x="47" y="200"/>
                      <a:pt x="43" y="196"/>
                      <a:pt x="43" y="192"/>
                    </a:cubicBezTo>
                    <a:cubicBezTo>
                      <a:pt x="43" y="187"/>
                      <a:pt x="47" y="184"/>
                      <a:pt x="52" y="184"/>
                    </a:cubicBezTo>
                    <a:cubicBezTo>
                      <a:pt x="53" y="184"/>
                      <a:pt x="54" y="184"/>
                      <a:pt x="55" y="184"/>
                    </a:cubicBezTo>
                    <a:cubicBezTo>
                      <a:pt x="61" y="167"/>
                      <a:pt x="61" y="167"/>
                      <a:pt x="61" y="167"/>
                    </a:cubicBezTo>
                    <a:cubicBezTo>
                      <a:pt x="60" y="168"/>
                      <a:pt x="59" y="168"/>
                      <a:pt x="58" y="168"/>
                    </a:cubicBezTo>
                    <a:cubicBezTo>
                      <a:pt x="55" y="168"/>
                      <a:pt x="54" y="167"/>
                      <a:pt x="54" y="165"/>
                    </a:cubicBezTo>
                    <a:cubicBezTo>
                      <a:pt x="54" y="162"/>
                      <a:pt x="55" y="161"/>
                      <a:pt x="58" y="161"/>
                    </a:cubicBezTo>
                    <a:cubicBezTo>
                      <a:pt x="60" y="161"/>
                      <a:pt x="61" y="162"/>
                      <a:pt x="62" y="164"/>
                    </a:cubicBezTo>
                    <a:cubicBezTo>
                      <a:pt x="72" y="134"/>
                      <a:pt x="72" y="134"/>
                      <a:pt x="72" y="134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82" y="21"/>
                      <a:pt x="86" y="16"/>
                      <a:pt x="86" y="10"/>
                    </a:cubicBezTo>
                    <a:cubicBezTo>
                      <a:pt x="86" y="5"/>
                      <a:pt x="82" y="0"/>
                      <a:pt x="76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88"/>
                      <a:pt x="16" y="188"/>
                      <a:pt x="16" y="188"/>
                    </a:cubicBezTo>
                    <a:cubicBezTo>
                      <a:pt x="16" y="198"/>
                      <a:pt x="23" y="205"/>
                      <a:pt x="33" y="205"/>
                    </a:cubicBezTo>
                    <a:cubicBezTo>
                      <a:pt x="55" y="205"/>
                      <a:pt x="55" y="205"/>
                      <a:pt x="55" y="205"/>
                    </a:cubicBezTo>
                    <a:cubicBezTo>
                      <a:pt x="56" y="205"/>
                      <a:pt x="57" y="205"/>
                      <a:pt x="58" y="205"/>
                    </a:cubicBezTo>
                    <a:cubicBezTo>
                      <a:pt x="57" y="203"/>
                      <a:pt x="56" y="201"/>
                      <a:pt x="55" y="199"/>
                    </a:cubicBezTo>
                    <a:cubicBezTo>
                      <a:pt x="54" y="200"/>
                      <a:pt x="53" y="200"/>
                      <a:pt x="52" y="200"/>
                    </a:cubicBezTo>
                    <a:close/>
                    <a:moveTo>
                      <a:pt x="28" y="135"/>
                    </a:moveTo>
                    <a:cubicBezTo>
                      <a:pt x="28" y="21"/>
                      <a:pt x="28" y="21"/>
                      <a:pt x="28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135"/>
                      <a:pt x="59" y="135"/>
                      <a:pt x="59" y="135"/>
                    </a:cubicBezTo>
                    <a:lnTo>
                      <a:pt x="28" y="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" name="Freeform 125"/>
              <p:cNvSpPr>
                <a:spLocks noEditPoints="1"/>
              </p:cNvSpPr>
              <p:nvPr/>
            </p:nvSpPr>
            <p:spPr bwMode="auto">
              <a:xfrm>
                <a:off x="5066218" y="4198217"/>
                <a:ext cx="577850" cy="725488"/>
              </a:xfrm>
              <a:custGeom>
                <a:avLst/>
                <a:gdLst>
                  <a:gd name="T0" fmla="*/ 118 w 154"/>
                  <a:gd name="T1" fmla="*/ 69 h 193"/>
                  <a:gd name="T2" fmla="*/ 118 w 154"/>
                  <a:gd name="T3" fmla="*/ 22 h 193"/>
                  <a:gd name="T4" fmla="*/ 126 w 154"/>
                  <a:gd name="T5" fmla="*/ 11 h 193"/>
                  <a:gd name="T6" fmla="*/ 115 w 154"/>
                  <a:gd name="T7" fmla="*/ 0 h 193"/>
                  <a:gd name="T8" fmla="*/ 39 w 154"/>
                  <a:gd name="T9" fmla="*/ 0 h 193"/>
                  <a:gd name="T10" fmla="*/ 28 w 154"/>
                  <a:gd name="T11" fmla="*/ 11 h 193"/>
                  <a:gd name="T12" fmla="*/ 34 w 154"/>
                  <a:gd name="T13" fmla="*/ 21 h 193"/>
                  <a:gd name="T14" fmla="*/ 34 w 154"/>
                  <a:gd name="T15" fmla="*/ 69 h 193"/>
                  <a:gd name="T16" fmla="*/ 0 w 154"/>
                  <a:gd name="T17" fmla="*/ 174 h 193"/>
                  <a:gd name="T18" fmla="*/ 19 w 154"/>
                  <a:gd name="T19" fmla="*/ 192 h 193"/>
                  <a:gd name="T20" fmla="*/ 19 w 154"/>
                  <a:gd name="T21" fmla="*/ 192 h 193"/>
                  <a:gd name="T22" fmla="*/ 19 w 154"/>
                  <a:gd name="T23" fmla="*/ 192 h 193"/>
                  <a:gd name="T24" fmla="*/ 25 w 154"/>
                  <a:gd name="T25" fmla="*/ 193 h 193"/>
                  <a:gd name="T26" fmla="*/ 129 w 154"/>
                  <a:gd name="T27" fmla="*/ 193 h 193"/>
                  <a:gd name="T28" fmla="*/ 154 w 154"/>
                  <a:gd name="T29" fmla="*/ 174 h 193"/>
                  <a:gd name="T30" fmla="*/ 118 w 154"/>
                  <a:gd name="T31" fmla="*/ 69 h 193"/>
                  <a:gd name="T32" fmla="*/ 49 w 154"/>
                  <a:gd name="T33" fmla="*/ 72 h 193"/>
                  <a:gd name="T34" fmla="*/ 49 w 154"/>
                  <a:gd name="T35" fmla="*/ 26 h 193"/>
                  <a:gd name="T36" fmla="*/ 104 w 154"/>
                  <a:gd name="T37" fmla="*/ 26 h 193"/>
                  <a:gd name="T38" fmla="*/ 104 w 154"/>
                  <a:gd name="T39" fmla="*/ 72 h 193"/>
                  <a:gd name="T40" fmla="*/ 109 w 154"/>
                  <a:gd name="T41" fmla="*/ 87 h 193"/>
                  <a:gd name="T42" fmla="*/ 44 w 154"/>
                  <a:gd name="T43" fmla="*/ 87 h 193"/>
                  <a:gd name="T44" fmla="*/ 49 w 154"/>
                  <a:gd name="T45" fmla="*/ 72 h 193"/>
                  <a:gd name="T46" fmla="*/ 58 w 154"/>
                  <a:gd name="T47" fmla="*/ 138 h 193"/>
                  <a:gd name="T48" fmla="*/ 54 w 154"/>
                  <a:gd name="T49" fmla="*/ 135 h 193"/>
                  <a:gd name="T50" fmla="*/ 58 w 154"/>
                  <a:gd name="T51" fmla="*/ 131 h 193"/>
                  <a:gd name="T52" fmla="*/ 62 w 154"/>
                  <a:gd name="T53" fmla="*/ 135 h 193"/>
                  <a:gd name="T54" fmla="*/ 58 w 154"/>
                  <a:gd name="T55" fmla="*/ 138 h 193"/>
                  <a:gd name="T56" fmla="*/ 80 w 154"/>
                  <a:gd name="T57" fmla="*/ 146 h 193"/>
                  <a:gd name="T58" fmla="*/ 76 w 154"/>
                  <a:gd name="T59" fmla="*/ 142 h 193"/>
                  <a:gd name="T60" fmla="*/ 80 w 154"/>
                  <a:gd name="T61" fmla="*/ 138 h 193"/>
                  <a:gd name="T62" fmla="*/ 84 w 154"/>
                  <a:gd name="T63" fmla="*/ 142 h 193"/>
                  <a:gd name="T64" fmla="*/ 80 w 154"/>
                  <a:gd name="T65" fmla="*/ 146 h 193"/>
                  <a:gd name="T66" fmla="*/ 80 w 154"/>
                  <a:gd name="T67" fmla="*/ 108 h 193"/>
                  <a:gd name="T68" fmla="*/ 84 w 154"/>
                  <a:gd name="T69" fmla="*/ 104 h 193"/>
                  <a:gd name="T70" fmla="*/ 88 w 154"/>
                  <a:gd name="T71" fmla="*/ 108 h 193"/>
                  <a:gd name="T72" fmla="*/ 84 w 154"/>
                  <a:gd name="T73" fmla="*/ 111 h 193"/>
                  <a:gd name="T74" fmla="*/ 80 w 154"/>
                  <a:gd name="T75" fmla="*/ 108 h 193"/>
                  <a:gd name="T76" fmla="*/ 90 w 154"/>
                  <a:gd name="T77" fmla="*/ 173 h 193"/>
                  <a:gd name="T78" fmla="*/ 86 w 154"/>
                  <a:gd name="T79" fmla="*/ 169 h 193"/>
                  <a:gd name="T80" fmla="*/ 90 w 154"/>
                  <a:gd name="T81" fmla="*/ 165 h 193"/>
                  <a:gd name="T82" fmla="*/ 94 w 154"/>
                  <a:gd name="T83" fmla="*/ 169 h 193"/>
                  <a:gd name="T84" fmla="*/ 90 w 154"/>
                  <a:gd name="T85" fmla="*/ 173 h 193"/>
                  <a:gd name="T86" fmla="*/ 104 w 154"/>
                  <a:gd name="T87" fmla="*/ 145 h 193"/>
                  <a:gd name="T88" fmla="*/ 108 w 154"/>
                  <a:gd name="T89" fmla="*/ 141 h 193"/>
                  <a:gd name="T90" fmla="*/ 112 w 154"/>
                  <a:gd name="T91" fmla="*/ 145 h 193"/>
                  <a:gd name="T92" fmla="*/ 108 w 154"/>
                  <a:gd name="T93" fmla="*/ 149 h 193"/>
                  <a:gd name="T94" fmla="*/ 104 w 154"/>
                  <a:gd name="T95" fmla="*/ 145 h 193"/>
                  <a:gd name="T96" fmla="*/ 117 w 154"/>
                  <a:gd name="T97" fmla="*/ 167 h 193"/>
                  <a:gd name="T98" fmla="*/ 109 w 154"/>
                  <a:gd name="T99" fmla="*/ 159 h 193"/>
                  <a:gd name="T100" fmla="*/ 117 w 154"/>
                  <a:gd name="T101" fmla="*/ 151 h 193"/>
                  <a:gd name="T102" fmla="*/ 126 w 154"/>
                  <a:gd name="T103" fmla="*/ 159 h 193"/>
                  <a:gd name="T104" fmla="*/ 117 w 154"/>
                  <a:gd name="T10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4" h="193">
                    <a:moveTo>
                      <a:pt x="118" y="69"/>
                    </a:moveTo>
                    <a:cubicBezTo>
                      <a:pt x="118" y="22"/>
                      <a:pt x="118" y="22"/>
                      <a:pt x="118" y="22"/>
                    </a:cubicBezTo>
                    <a:cubicBezTo>
                      <a:pt x="123" y="20"/>
                      <a:pt x="126" y="16"/>
                      <a:pt x="126" y="11"/>
                    </a:cubicBezTo>
                    <a:cubicBezTo>
                      <a:pt x="126" y="5"/>
                      <a:pt x="121" y="0"/>
                      <a:pt x="11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3" y="0"/>
                      <a:pt x="28" y="5"/>
                      <a:pt x="28" y="11"/>
                    </a:cubicBezTo>
                    <a:cubicBezTo>
                      <a:pt x="28" y="16"/>
                      <a:pt x="31" y="19"/>
                      <a:pt x="34" y="21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83"/>
                      <a:pt x="8" y="190"/>
                      <a:pt x="19" y="192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1" y="193"/>
                      <a:pt x="23" y="193"/>
                      <a:pt x="25" y="193"/>
                    </a:cubicBezTo>
                    <a:cubicBezTo>
                      <a:pt x="129" y="193"/>
                      <a:pt x="129" y="193"/>
                      <a:pt x="129" y="193"/>
                    </a:cubicBezTo>
                    <a:cubicBezTo>
                      <a:pt x="143" y="193"/>
                      <a:pt x="154" y="184"/>
                      <a:pt x="154" y="174"/>
                    </a:cubicBezTo>
                    <a:lnTo>
                      <a:pt x="118" y="69"/>
                    </a:lnTo>
                    <a:close/>
                    <a:moveTo>
                      <a:pt x="49" y="72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9" y="87"/>
                      <a:pt x="109" y="87"/>
                      <a:pt x="109" y="87"/>
                    </a:cubicBezTo>
                    <a:cubicBezTo>
                      <a:pt x="44" y="87"/>
                      <a:pt x="44" y="87"/>
                      <a:pt x="44" y="87"/>
                    </a:cubicBezTo>
                    <a:lnTo>
                      <a:pt x="49" y="72"/>
                    </a:lnTo>
                    <a:close/>
                    <a:moveTo>
                      <a:pt x="58" y="138"/>
                    </a:moveTo>
                    <a:cubicBezTo>
                      <a:pt x="55" y="138"/>
                      <a:pt x="54" y="137"/>
                      <a:pt x="54" y="135"/>
                    </a:cubicBezTo>
                    <a:cubicBezTo>
                      <a:pt x="54" y="132"/>
                      <a:pt x="55" y="131"/>
                      <a:pt x="58" y="131"/>
                    </a:cubicBezTo>
                    <a:cubicBezTo>
                      <a:pt x="60" y="131"/>
                      <a:pt x="62" y="132"/>
                      <a:pt x="62" y="135"/>
                    </a:cubicBezTo>
                    <a:cubicBezTo>
                      <a:pt x="62" y="137"/>
                      <a:pt x="60" y="138"/>
                      <a:pt x="58" y="138"/>
                    </a:cubicBezTo>
                    <a:close/>
                    <a:moveTo>
                      <a:pt x="80" y="146"/>
                    </a:moveTo>
                    <a:cubicBezTo>
                      <a:pt x="78" y="146"/>
                      <a:pt x="76" y="144"/>
                      <a:pt x="76" y="142"/>
                    </a:cubicBezTo>
                    <a:cubicBezTo>
                      <a:pt x="76" y="140"/>
                      <a:pt x="78" y="138"/>
                      <a:pt x="80" y="138"/>
                    </a:cubicBezTo>
                    <a:cubicBezTo>
                      <a:pt x="82" y="138"/>
                      <a:pt x="84" y="140"/>
                      <a:pt x="84" y="142"/>
                    </a:cubicBezTo>
                    <a:cubicBezTo>
                      <a:pt x="84" y="144"/>
                      <a:pt x="82" y="146"/>
                      <a:pt x="80" y="146"/>
                    </a:cubicBezTo>
                    <a:close/>
                    <a:moveTo>
                      <a:pt x="80" y="108"/>
                    </a:moveTo>
                    <a:cubicBezTo>
                      <a:pt x="80" y="105"/>
                      <a:pt x="82" y="104"/>
                      <a:pt x="84" y="104"/>
                    </a:cubicBezTo>
                    <a:cubicBezTo>
                      <a:pt x="87" y="104"/>
                      <a:pt x="88" y="105"/>
                      <a:pt x="88" y="108"/>
                    </a:cubicBezTo>
                    <a:cubicBezTo>
                      <a:pt x="88" y="110"/>
                      <a:pt x="87" y="111"/>
                      <a:pt x="84" y="111"/>
                    </a:cubicBezTo>
                    <a:cubicBezTo>
                      <a:pt x="82" y="111"/>
                      <a:pt x="80" y="110"/>
                      <a:pt x="80" y="108"/>
                    </a:cubicBezTo>
                    <a:close/>
                    <a:moveTo>
                      <a:pt x="90" y="173"/>
                    </a:moveTo>
                    <a:cubicBezTo>
                      <a:pt x="88" y="173"/>
                      <a:pt x="86" y="171"/>
                      <a:pt x="86" y="169"/>
                    </a:cubicBezTo>
                    <a:cubicBezTo>
                      <a:pt x="86" y="167"/>
                      <a:pt x="88" y="165"/>
                      <a:pt x="90" y="165"/>
                    </a:cubicBezTo>
                    <a:cubicBezTo>
                      <a:pt x="92" y="165"/>
                      <a:pt x="94" y="167"/>
                      <a:pt x="94" y="169"/>
                    </a:cubicBezTo>
                    <a:cubicBezTo>
                      <a:pt x="94" y="171"/>
                      <a:pt x="92" y="173"/>
                      <a:pt x="90" y="173"/>
                    </a:cubicBezTo>
                    <a:close/>
                    <a:moveTo>
                      <a:pt x="104" y="145"/>
                    </a:moveTo>
                    <a:cubicBezTo>
                      <a:pt x="104" y="143"/>
                      <a:pt x="106" y="141"/>
                      <a:pt x="108" y="141"/>
                    </a:cubicBezTo>
                    <a:cubicBezTo>
                      <a:pt x="110" y="141"/>
                      <a:pt x="112" y="143"/>
                      <a:pt x="112" y="145"/>
                    </a:cubicBezTo>
                    <a:cubicBezTo>
                      <a:pt x="112" y="147"/>
                      <a:pt x="110" y="149"/>
                      <a:pt x="108" y="149"/>
                    </a:cubicBezTo>
                    <a:cubicBezTo>
                      <a:pt x="106" y="149"/>
                      <a:pt x="104" y="147"/>
                      <a:pt x="104" y="145"/>
                    </a:cubicBezTo>
                    <a:close/>
                    <a:moveTo>
                      <a:pt x="117" y="167"/>
                    </a:moveTo>
                    <a:cubicBezTo>
                      <a:pt x="113" y="167"/>
                      <a:pt x="109" y="164"/>
                      <a:pt x="109" y="159"/>
                    </a:cubicBezTo>
                    <a:cubicBezTo>
                      <a:pt x="109" y="155"/>
                      <a:pt x="113" y="151"/>
                      <a:pt x="117" y="151"/>
                    </a:cubicBezTo>
                    <a:cubicBezTo>
                      <a:pt x="122" y="151"/>
                      <a:pt x="126" y="155"/>
                      <a:pt x="126" y="159"/>
                    </a:cubicBezTo>
                    <a:cubicBezTo>
                      <a:pt x="126" y="164"/>
                      <a:pt x="122" y="167"/>
                      <a:pt x="117" y="1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26" name="组合 225"/>
            <p:cNvGrpSpPr/>
            <p:nvPr/>
          </p:nvGrpSpPr>
          <p:grpSpPr>
            <a:xfrm>
              <a:off x="3162805" y="4088679"/>
              <a:ext cx="1036638" cy="815976"/>
              <a:chOff x="3162805" y="4088679"/>
              <a:chExt cx="1036638" cy="815976"/>
            </a:xfrm>
            <a:grpFill/>
          </p:grpSpPr>
          <p:sp>
            <p:nvSpPr>
              <p:cNvPr id="231" name="Freeform 128"/>
              <p:cNvSpPr>
                <a:spLocks/>
              </p:cNvSpPr>
              <p:nvPr/>
            </p:nvSpPr>
            <p:spPr bwMode="auto">
              <a:xfrm>
                <a:off x="3383468" y="4499842"/>
                <a:ext cx="555625" cy="404813"/>
              </a:xfrm>
              <a:custGeom>
                <a:avLst/>
                <a:gdLst>
                  <a:gd name="T0" fmla="*/ 0 w 148"/>
                  <a:gd name="T1" fmla="*/ 0 h 108"/>
                  <a:gd name="T2" fmla="*/ 0 w 148"/>
                  <a:gd name="T3" fmla="*/ 81 h 108"/>
                  <a:gd name="T4" fmla="*/ 74 w 148"/>
                  <a:gd name="T5" fmla="*/ 108 h 108"/>
                  <a:gd name="T6" fmla="*/ 148 w 148"/>
                  <a:gd name="T7" fmla="*/ 81 h 108"/>
                  <a:gd name="T8" fmla="*/ 148 w 148"/>
                  <a:gd name="T9" fmla="*/ 5 h 108"/>
                  <a:gd name="T10" fmla="*/ 79 w 148"/>
                  <a:gd name="T11" fmla="*/ 39 h 108"/>
                  <a:gd name="T12" fmla="*/ 0 w 148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108">
                    <a:moveTo>
                      <a:pt x="0" y="0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17" y="97"/>
                      <a:pt x="44" y="108"/>
                      <a:pt x="74" y="108"/>
                    </a:cubicBezTo>
                    <a:cubicBezTo>
                      <a:pt x="104" y="108"/>
                      <a:pt x="131" y="97"/>
                      <a:pt x="148" y="81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79" y="39"/>
                      <a:pt x="79" y="39"/>
                      <a:pt x="79" y="39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" name="Freeform 129"/>
              <p:cNvSpPr>
                <a:spLocks/>
              </p:cNvSpPr>
              <p:nvPr/>
            </p:nvSpPr>
            <p:spPr bwMode="auto">
              <a:xfrm>
                <a:off x="3162805" y="4088679"/>
                <a:ext cx="1036638" cy="519113"/>
              </a:xfrm>
              <a:custGeom>
                <a:avLst/>
                <a:gdLst>
                  <a:gd name="T0" fmla="*/ 653 w 653"/>
                  <a:gd name="T1" fmla="*/ 164 h 327"/>
                  <a:gd name="T2" fmla="*/ 326 w 653"/>
                  <a:gd name="T3" fmla="*/ 0 h 327"/>
                  <a:gd name="T4" fmla="*/ 0 w 653"/>
                  <a:gd name="T5" fmla="*/ 164 h 327"/>
                  <a:gd name="T6" fmla="*/ 326 w 653"/>
                  <a:gd name="T7" fmla="*/ 327 h 327"/>
                  <a:gd name="T8" fmla="*/ 653 w 653"/>
                  <a:gd name="T9" fmla="*/ 16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3" h="327">
                    <a:moveTo>
                      <a:pt x="653" y="164"/>
                    </a:moveTo>
                    <a:lnTo>
                      <a:pt x="326" y="0"/>
                    </a:lnTo>
                    <a:lnTo>
                      <a:pt x="0" y="164"/>
                    </a:lnTo>
                    <a:lnTo>
                      <a:pt x="326" y="327"/>
                    </a:lnTo>
                    <a:lnTo>
                      <a:pt x="653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" name="Freeform 130"/>
              <p:cNvSpPr>
                <a:spLocks/>
              </p:cNvSpPr>
              <p:nvPr/>
            </p:nvSpPr>
            <p:spPr bwMode="auto">
              <a:xfrm>
                <a:off x="4007355" y="4423642"/>
                <a:ext cx="115888" cy="350838"/>
              </a:xfrm>
              <a:custGeom>
                <a:avLst/>
                <a:gdLst>
                  <a:gd name="T0" fmla="*/ 24 w 31"/>
                  <a:gd name="T1" fmla="*/ 49 h 93"/>
                  <a:gd name="T2" fmla="*/ 24 w 31"/>
                  <a:gd name="T3" fmla="*/ 0 h 93"/>
                  <a:gd name="T4" fmla="*/ 8 w 31"/>
                  <a:gd name="T5" fmla="*/ 7 h 93"/>
                  <a:gd name="T6" fmla="*/ 8 w 31"/>
                  <a:gd name="T7" fmla="*/ 49 h 93"/>
                  <a:gd name="T8" fmla="*/ 0 w 31"/>
                  <a:gd name="T9" fmla="*/ 63 h 93"/>
                  <a:gd name="T10" fmla="*/ 16 w 31"/>
                  <a:gd name="T11" fmla="*/ 93 h 93"/>
                  <a:gd name="T12" fmla="*/ 31 w 31"/>
                  <a:gd name="T13" fmla="*/ 63 h 93"/>
                  <a:gd name="T14" fmla="*/ 24 w 31"/>
                  <a:gd name="T15" fmla="*/ 4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93">
                    <a:moveTo>
                      <a:pt x="24" y="49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3" y="52"/>
                      <a:pt x="0" y="57"/>
                      <a:pt x="0" y="63"/>
                    </a:cubicBezTo>
                    <a:cubicBezTo>
                      <a:pt x="0" y="72"/>
                      <a:pt x="7" y="93"/>
                      <a:pt x="16" y="93"/>
                    </a:cubicBezTo>
                    <a:cubicBezTo>
                      <a:pt x="24" y="93"/>
                      <a:pt x="31" y="72"/>
                      <a:pt x="31" y="63"/>
                    </a:cubicBezTo>
                    <a:cubicBezTo>
                      <a:pt x="31" y="57"/>
                      <a:pt x="28" y="52"/>
                      <a:pt x="24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227" name="组合 226"/>
            <p:cNvGrpSpPr/>
            <p:nvPr/>
          </p:nvGrpSpPr>
          <p:grpSpPr>
            <a:xfrm>
              <a:off x="4870955" y="881929"/>
              <a:ext cx="841375" cy="977900"/>
              <a:chOff x="4870955" y="881929"/>
              <a:chExt cx="841375" cy="977900"/>
            </a:xfrm>
            <a:grpFill/>
          </p:grpSpPr>
          <p:sp>
            <p:nvSpPr>
              <p:cNvPr id="228" name="Freeform 133"/>
              <p:cNvSpPr>
                <a:spLocks/>
              </p:cNvSpPr>
              <p:nvPr/>
            </p:nvSpPr>
            <p:spPr bwMode="auto">
              <a:xfrm>
                <a:off x="4964618" y="1736004"/>
                <a:ext cx="150813" cy="123825"/>
              </a:xfrm>
              <a:custGeom>
                <a:avLst/>
                <a:gdLst>
                  <a:gd name="T0" fmla="*/ 32 w 40"/>
                  <a:gd name="T1" fmla="*/ 23 h 33"/>
                  <a:gd name="T2" fmla="*/ 28 w 40"/>
                  <a:gd name="T3" fmla="*/ 23 h 33"/>
                  <a:gd name="T4" fmla="*/ 28 w 40"/>
                  <a:gd name="T5" fmla="*/ 0 h 33"/>
                  <a:gd name="T6" fmla="*/ 22 w 40"/>
                  <a:gd name="T7" fmla="*/ 0 h 33"/>
                  <a:gd name="T8" fmla="*/ 22 w 40"/>
                  <a:gd name="T9" fmla="*/ 23 h 33"/>
                  <a:gd name="T10" fmla="*/ 18 w 40"/>
                  <a:gd name="T11" fmla="*/ 23 h 33"/>
                  <a:gd name="T12" fmla="*/ 18 w 40"/>
                  <a:gd name="T13" fmla="*/ 0 h 33"/>
                  <a:gd name="T14" fmla="*/ 11 w 40"/>
                  <a:gd name="T15" fmla="*/ 0 h 33"/>
                  <a:gd name="T16" fmla="*/ 11 w 40"/>
                  <a:gd name="T17" fmla="*/ 23 h 33"/>
                  <a:gd name="T18" fmla="*/ 7 w 40"/>
                  <a:gd name="T19" fmla="*/ 23 h 33"/>
                  <a:gd name="T20" fmla="*/ 7 w 40"/>
                  <a:gd name="T21" fmla="*/ 0 h 33"/>
                  <a:gd name="T22" fmla="*/ 0 w 40"/>
                  <a:gd name="T23" fmla="*/ 0 h 33"/>
                  <a:gd name="T24" fmla="*/ 0 w 40"/>
                  <a:gd name="T25" fmla="*/ 27 h 33"/>
                  <a:gd name="T26" fmla="*/ 7 w 40"/>
                  <a:gd name="T27" fmla="*/ 33 h 33"/>
                  <a:gd name="T28" fmla="*/ 33 w 40"/>
                  <a:gd name="T29" fmla="*/ 33 h 33"/>
                  <a:gd name="T30" fmla="*/ 40 w 40"/>
                  <a:gd name="T31" fmla="*/ 27 h 33"/>
                  <a:gd name="T32" fmla="*/ 40 w 40"/>
                  <a:gd name="T33" fmla="*/ 0 h 33"/>
                  <a:gd name="T34" fmla="*/ 32 w 40"/>
                  <a:gd name="T35" fmla="*/ 0 h 33"/>
                  <a:gd name="T36" fmla="*/ 32 w 40"/>
                  <a:gd name="T3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33">
                    <a:moveTo>
                      <a:pt x="32" y="2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3"/>
                      <a:pt x="7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7" y="33"/>
                      <a:pt x="40" y="30"/>
                      <a:pt x="40" y="2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" name="Freeform 134"/>
              <p:cNvSpPr>
                <a:spLocks/>
              </p:cNvSpPr>
              <p:nvPr/>
            </p:nvSpPr>
            <p:spPr bwMode="auto">
              <a:xfrm>
                <a:off x="5448805" y="1736004"/>
                <a:ext cx="147638" cy="123825"/>
              </a:xfrm>
              <a:custGeom>
                <a:avLst/>
                <a:gdLst>
                  <a:gd name="T0" fmla="*/ 32 w 39"/>
                  <a:gd name="T1" fmla="*/ 23 h 33"/>
                  <a:gd name="T2" fmla="*/ 28 w 39"/>
                  <a:gd name="T3" fmla="*/ 23 h 33"/>
                  <a:gd name="T4" fmla="*/ 28 w 39"/>
                  <a:gd name="T5" fmla="*/ 0 h 33"/>
                  <a:gd name="T6" fmla="*/ 22 w 39"/>
                  <a:gd name="T7" fmla="*/ 0 h 33"/>
                  <a:gd name="T8" fmla="*/ 22 w 39"/>
                  <a:gd name="T9" fmla="*/ 23 h 33"/>
                  <a:gd name="T10" fmla="*/ 18 w 39"/>
                  <a:gd name="T11" fmla="*/ 23 h 33"/>
                  <a:gd name="T12" fmla="*/ 18 w 39"/>
                  <a:gd name="T13" fmla="*/ 0 h 33"/>
                  <a:gd name="T14" fmla="*/ 11 w 39"/>
                  <a:gd name="T15" fmla="*/ 0 h 33"/>
                  <a:gd name="T16" fmla="*/ 11 w 39"/>
                  <a:gd name="T17" fmla="*/ 23 h 33"/>
                  <a:gd name="T18" fmla="*/ 7 w 39"/>
                  <a:gd name="T19" fmla="*/ 23 h 33"/>
                  <a:gd name="T20" fmla="*/ 7 w 39"/>
                  <a:gd name="T21" fmla="*/ 0 h 33"/>
                  <a:gd name="T22" fmla="*/ 0 w 39"/>
                  <a:gd name="T23" fmla="*/ 0 h 33"/>
                  <a:gd name="T24" fmla="*/ 0 w 39"/>
                  <a:gd name="T25" fmla="*/ 27 h 33"/>
                  <a:gd name="T26" fmla="*/ 7 w 39"/>
                  <a:gd name="T27" fmla="*/ 33 h 33"/>
                  <a:gd name="T28" fmla="*/ 33 w 39"/>
                  <a:gd name="T29" fmla="*/ 33 h 33"/>
                  <a:gd name="T30" fmla="*/ 39 w 39"/>
                  <a:gd name="T31" fmla="*/ 27 h 33"/>
                  <a:gd name="T32" fmla="*/ 39 w 39"/>
                  <a:gd name="T33" fmla="*/ 0 h 33"/>
                  <a:gd name="T34" fmla="*/ 32 w 39"/>
                  <a:gd name="T35" fmla="*/ 0 h 33"/>
                  <a:gd name="T36" fmla="*/ 32 w 39"/>
                  <a:gd name="T3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33">
                    <a:moveTo>
                      <a:pt x="32" y="2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3"/>
                      <a:pt x="7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7" y="33"/>
                      <a:pt x="39" y="30"/>
                      <a:pt x="39" y="27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32" y="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" name="Freeform 135"/>
              <p:cNvSpPr>
                <a:spLocks noEditPoints="1"/>
              </p:cNvSpPr>
              <p:nvPr/>
            </p:nvSpPr>
            <p:spPr bwMode="auto">
              <a:xfrm>
                <a:off x="4870955" y="881929"/>
                <a:ext cx="841375" cy="842963"/>
              </a:xfrm>
              <a:custGeom>
                <a:avLst/>
                <a:gdLst>
                  <a:gd name="T0" fmla="*/ 202 w 224"/>
                  <a:gd name="T1" fmla="*/ 83 h 224"/>
                  <a:gd name="T2" fmla="*/ 200 w 224"/>
                  <a:gd name="T3" fmla="*/ 94 h 224"/>
                  <a:gd name="T4" fmla="*/ 193 w 224"/>
                  <a:gd name="T5" fmla="*/ 67 h 224"/>
                  <a:gd name="T6" fmla="*/ 111 w 224"/>
                  <a:gd name="T7" fmla="*/ 0 h 224"/>
                  <a:gd name="T8" fmla="*/ 29 w 224"/>
                  <a:gd name="T9" fmla="*/ 67 h 224"/>
                  <a:gd name="T10" fmla="*/ 24 w 224"/>
                  <a:gd name="T11" fmla="*/ 93 h 224"/>
                  <a:gd name="T12" fmla="*/ 22 w 224"/>
                  <a:gd name="T13" fmla="*/ 82 h 224"/>
                  <a:gd name="T14" fmla="*/ 0 w 224"/>
                  <a:gd name="T15" fmla="*/ 84 h 224"/>
                  <a:gd name="T16" fmla="*/ 2 w 224"/>
                  <a:gd name="T17" fmla="*/ 124 h 224"/>
                  <a:gd name="T18" fmla="*/ 24 w 224"/>
                  <a:gd name="T19" fmla="*/ 122 h 224"/>
                  <a:gd name="T20" fmla="*/ 29 w 224"/>
                  <a:gd name="T21" fmla="*/ 104 h 224"/>
                  <a:gd name="T22" fmla="*/ 24 w 224"/>
                  <a:gd name="T23" fmla="*/ 147 h 224"/>
                  <a:gd name="T24" fmla="*/ 11 w 224"/>
                  <a:gd name="T25" fmla="*/ 204 h 224"/>
                  <a:gd name="T26" fmla="*/ 3 w 224"/>
                  <a:gd name="T27" fmla="*/ 224 h 224"/>
                  <a:gd name="T28" fmla="*/ 217 w 224"/>
                  <a:gd name="T29" fmla="*/ 216 h 224"/>
                  <a:gd name="T30" fmla="*/ 211 w 224"/>
                  <a:gd name="T31" fmla="*/ 165 h 224"/>
                  <a:gd name="T32" fmla="*/ 193 w 224"/>
                  <a:gd name="T33" fmla="*/ 147 h 224"/>
                  <a:gd name="T34" fmla="*/ 200 w 224"/>
                  <a:gd name="T35" fmla="*/ 105 h 224"/>
                  <a:gd name="T36" fmla="*/ 202 w 224"/>
                  <a:gd name="T37" fmla="*/ 125 h 224"/>
                  <a:gd name="T38" fmla="*/ 224 w 224"/>
                  <a:gd name="T39" fmla="*/ 123 h 224"/>
                  <a:gd name="T40" fmla="*/ 222 w 224"/>
                  <a:gd name="T41" fmla="*/ 83 h 224"/>
                  <a:gd name="T42" fmla="*/ 188 w 224"/>
                  <a:gd name="T43" fmla="*/ 44 h 224"/>
                  <a:gd name="T44" fmla="*/ 34 w 224"/>
                  <a:gd name="T45" fmla="*/ 61 h 224"/>
                  <a:gd name="T46" fmla="*/ 177 w 224"/>
                  <a:gd name="T47" fmla="*/ 83 h 224"/>
                  <a:gd name="T48" fmla="*/ 45 w 224"/>
                  <a:gd name="T49" fmla="*/ 141 h 224"/>
                  <a:gd name="T50" fmla="*/ 177 w 224"/>
                  <a:gd name="T51" fmla="*/ 83 h 224"/>
                  <a:gd name="T52" fmla="*/ 27 w 224"/>
                  <a:gd name="T53" fmla="*/ 181 h 224"/>
                  <a:gd name="T54" fmla="*/ 64 w 224"/>
                  <a:gd name="T55" fmla="*/ 181 h 224"/>
                  <a:gd name="T56" fmla="*/ 151 w 224"/>
                  <a:gd name="T57" fmla="*/ 203 h 224"/>
                  <a:gd name="T58" fmla="*/ 68 w 224"/>
                  <a:gd name="T59" fmla="*/ 199 h 224"/>
                  <a:gd name="T60" fmla="*/ 146 w 224"/>
                  <a:gd name="T61" fmla="*/ 193 h 224"/>
                  <a:gd name="T62" fmla="*/ 151 w 224"/>
                  <a:gd name="T63" fmla="*/ 203 h 224"/>
                  <a:gd name="T64" fmla="*/ 74 w 224"/>
                  <a:gd name="T65" fmla="*/ 185 h 224"/>
                  <a:gd name="T66" fmla="*/ 74 w 224"/>
                  <a:gd name="T67" fmla="*/ 173 h 224"/>
                  <a:gd name="T68" fmla="*/ 152 w 224"/>
                  <a:gd name="T69" fmla="*/ 179 h 224"/>
                  <a:gd name="T70" fmla="*/ 146 w 224"/>
                  <a:gd name="T71" fmla="*/ 164 h 224"/>
                  <a:gd name="T72" fmla="*/ 68 w 224"/>
                  <a:gd name="T73" fmla="*/ 158 h 224"/>
                  <a:gd name="T74" fmla="*/ 152 w 224"/>
                  <a:gd name="T75" fmla="*/ 157 h 224"/>
                  <a:gd name="T76" fmla="*/ 146 w 224"/>
                  <a:gd name="T77" fmla="*/ 164 h 224"/>
                  <a:gd name="T78" fmla="*/ 155 w 224"/>
                  <a:gd name="T79" fmla="*/ 181 h 224"/>
                  <a:gd name="T80" fmla="*/ 193 w 224"/>
                  <a:gd name="T81" fmla="*/ 181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4" h="224">
                    <a:moveTo>
                      <a:pt x="222" y="83"/>
                    </a:moveTo>
                    <a:cubicBezTo>
                      <a:pt x="202" y="83"/>
                      <a:pt x="202" y="83"/>
                      <a:pt x="202" y="83"/>
                    </a:cubicBezTo>
                    <a:cubicBezTo>
                      <a:pt x="201" y="83"/>
                      <a:pt x="200" y="84"/>
                      <a:pt x="200" y="85"/>
                    </a:cubicBezTo>
                    <a:cubicBezTo>
                      <a:pt x="200" y="94"/>
                      <a:pt x="200" y="94"/>
                      <a:pt x="200" y="94"/>
                    </a:cubicBezTo>
                    <a:cubicBezTo>
                      <a:pt x="193" y="94"/>
                      <a:pt x="193" y="94"/>
                      <a:pt x="193" y="94"/>
                    </a:cubicBezTo>
                    <a:cubicBezTo>
                      <a:pt x="193" y="67"/>
                      <a:pt x="193" y="67"/>
                      <a:pt x="193" y="67"/>
                    </a:cubicBezTo>
                    <a:cubicBezTo>
                      <a:pt x="193" y="38"/>
                      <a:pt x="193" y="38"/>
                      <a:pt x="193" y="38"/>
                    </a:cubicBezTo>
                    <a:cubicBezTo>
                      <a:pt x="193" y="17"/>
                      <a:pt x="157" y="0"/>
                      <a:pt x="111" y="0"/>
                    </a:cubicBezTo>
                    <a:cubicBezTo>
                      <a:pt x="65" y="0"/>
                      <a:pt x="29" y="17"/>
                      <a:pt x="29" y="38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3"/>
                      <a:pt x="23" y="82"/>
                      <a:pt x="2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82"/>
                      <a:pt x="0" y="83"/>
                      <a:pt x="0" y="84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3"/>
                      <a:pt x="1" y="124"/>
                      <a:pt x="2" y="124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3" y="124"/>
                      <a:pt x="24" y="123"/>
                      <a:pt x="24" y="122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9" y="104"/>
                      <a:pt x="29" y="104"/>
                      <a:pt x="29" y="104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4" y="147"/>
                      <a:pt x="24" y="147"/>
                      <a:pt x="24" y="147"/>
                    </a:cubicBezTo>
                    <a:cubicBezTo>
                      <a:pt x="17" y="147"/>
                      <a:pt x="11" y="155"/>
                      <a:pt x="11" y="165"/>
                    </a:cubicBezTo>
                    <a:cubicBezTo>
                      <a:pt x="11" y="204"/>
                      <a:pt x="11" y="204"/>
                      <a:pt x="11" y="204"/>
                    </a:cubicBezTo>
                    <a:cubicBezTo>
                      <a:pt x="7" y="205"/>
                      <a:pt x="3" y="210"/>
                      <a:pt x="3" y="216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217" y="224"/>
                      <a:pt x="217" y="224"/>
                      <a:pt x="217" y="224"/>
                    </a:cubicBezTo>
                    <a:cubicBezTo>
                      <a:pt x="217" y="216"/>
                      <a:pt x="217" y="216"/>
                      <a:pt x="217" y="216"/>
                    </a:cubicBezTo>
                    <a:cubicBezTo>
                      <a:pt x="217" y="211"/>
                      <a:pt x="214" y="207"/>
                      <a:pt x="211" y="205"/>
                    </a:cubicBezTo>
                    <a:cubicBezTo>
                      <a:pt x="211" y="165"/>
                      <a:pt x="211" y="165"/>
                      <a:pt x="211" y="165"/>
                    </a:cubicBezTo>
                    <a:cubicBezTo>
                      <a:pt x="211" y="155"/>
                      <a:pt x="205" y="147"/>
                      <a:pt x="198" y="147"/>
                    </a:cubicBezTo>
                    <a:cubicBezTo>
                      <a:pt x="193" y="147"/>
                      <a:pt x="193" y="147"/>
                      <a:pt x="193" y="147"/>
                    </a:cubicBezTo>
                    <a:cubicBezTo>
                      <a:pt x="193" y="105"/>
                      <a:pt x="193" y="105"/>
                      <a:pt x="193" y="105"/>
                    </a:cubicBezTo>
                    <a:cubicBezTo>
                      <a:pt x="200" y="105"/>
                      <a:pt x="200" y="105"/>
                      <a:pt x="200" y="105"/>
                    </a:cubicBezTo>
                    <a:cubicBezTo>
                      <a:pt x="200" y="123"/>
                      <a:pt x="200" y="123"/>
                      <a:pt x="200" y="123"/>
                    </a:cubicBezTo>
                    <a:cubicBezTo>
                      <a:pt x="200" y="125"/>
                      <a:pt x="201" y="125"/>
                      <a:pt x="202" y="125"/>
                    </a:cubicBezTo>
                    <a:cubicBezTo>
                      <a:pt x="222" y="125"/>
                      <a:pt x="222" y="125"/>
                      <a:pt x="222" y="125"/>
                    </a:cubicBezTo>
                    <a:cubicBezTo>
                      <a:pt x="223" y="125"/>
                      <a:pt x="224" y="125"/>
                      <a:pt x="224" y="123"/>
                    </a:cubicBezTo>
                    <a:cubicBezTo>
                      <a:pt x="224" y="85"/>
                      <a:pt x="224" y="85"/>
                      <a:pt x="224" y="85"/>
                    </a:cubicBezTo>
                    <a:cubicBezTo>
                      <a:pt x="224" y="84"/>
                      <a:pt x="223" y="83"/>
                      <a:pt x="222" y="83"/>
                    </a:cubicBezTo>
                    <a:close/>
                    <a:moveTo>
                      <a:pt x="34" y="44"/>
                    </a:moveTo>
                    <a:cubicBezTo>
                      <a:pt x="188" y="44"/>
                      <a:pt x="188" y="44"/>
                      <a:pt x="188" y="44"/>
                    </a:cubicBezTo>
                    <a:cubicBezTo>
                      <a:pt x="188" y="61"/>
                      <a:pt x="188" y="61"/>
                      <a:pt x="188" y="61"/>
                    </a:cubicBezTo>
                    <a:cubicBezTo>
                      <a:pt x="34" y="61"/>
                      <a:pt x="34" y="61"/>
                      <a:pt x="34" y="61"/>
                    </a:cubicBezTo>
                    <a:lnTo>
                      <a:pt x="34" y="44"/>
                    </a:lnTo>
                    <a:close/>
                    <a:moveTo>
                      <a:pt x="177" y="83"/>
                    </a:moveTo>
                    <a:cubicBezTo>
                      <a:pt x="177" y="141"/>
                      <a:pt x="177" y="141"/>
                      <a:pt x="177" y="141"/>
                    </a:cubicBez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83"/>
                      <a:pt x="45" y="83"/>
                      <a:pt x="45" y="83"/>
                    </a:cubicBezTo>
                    <a:lnTo>
                      <a:pt x="177" y="83"/>
                    </a:lnTo>
                    <a:close/>
                    <a:moveTo>
                      <a:pt x="45" y="200"/>
                    </a:moveTo>
                    <a:cubicBezTo>
                      <a:pt x="34" y="200"/>
                      <a:pt x="27" y="192"/>
                      <a:pt x="27" y="181"/>
                    </a:cubicBezTo>
                    <a:cubicBezTo>
                      <a:pt x="27" y="170"/>
                      <a:pt x="34" y="162"/>
                      <a:pt x="45" y="162"/>
                    </a:cubicBezTo>
                    <a:cubicBezTo>
                      <a:pt x="57" y="162"/>
                      <a:pt x="64" y="170"/>
                      <a:pt x="64" y="181"/>
                    </a:cubicBezTo>
                    <a:cubicBezTo>
                      <a:pt x="64" y="192"/>
                      <a:pt x="57" y="200"/>
                      <a:pt x="45" y="200"/>
                    </a:cubicBezTo>
                    <a:close/>
                    <a:moveTo>
                      <a:pt x="151" y="203"/>
                    </a:moveTo>
                    <a:cubicBezTo>
                      <a:pt x="69" y="203"/>
                      <a:pt x="69" y="203"/>
                      <a:pt x="69" y="203"/>
                    </a:cubicBezTo>
                    <a:cubicBezTo>
                      <a:pt x="68" y="202"/>
                      <a:pt x="68" y="201"/>
                      <a:pt x="68" y="199"/>
                    </a:cubicBezTo>
                    <a:cubicBezTo>
                      <a:pt x="68" y="196"/>
                      <a:pt x="71" y="193"/>
                      <a:pt x="74" y="193"/>
                    </a:cubicBezTo>
                    <a:cubicBezTo>
                      <a:pt x="146" y="193"/>
                      <a:pt x="146" y="193"/>
                      <a:pt x="146" y="193"/>
                    </a:cubicBezTo>
                    <a:cubicBezTo>
                      <a:pt x="149" y="193"/>
                      <a:pt x="152" y="196"/>
                      <a:pt x="152" y="199"/>
                    </a:cubicBezTo>
                    <a:cubicBezTo>
                      <a:pt x="152" y="201"/>
                      <a:pt x="152" y="202"/>
                      <a:pt x="151" y="203"/>
                    </a:cubicBezTo>
                    <a:close/>
                    <a:moveTo>
                      <a:pt x="146" y="185"/>
                    </a:moveTo>
                    <a:cubicBezTo>
                      <a:pt x="74" y="185"/>
                      <a:pt x="74" y="185"/>
                      <a:pt x="74" y="185"/>
                    </a:cubicBezTo>
                    <a:cubicBezTo>
                      <a:pt x="71" y="185"/>
                      <a:pt x="68" y="182"/>
                      <a:pt x="68" y="179"/>
                    </a:cubicBezTo>
                    <a:cubicBezTo>
                      <a:pt x="68" y="175"/>
                      <a:pt x="71" y="173"/>
                      <a:pt x="74" y="173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9" y="173"/>
                      <a:pt x="152" y="175"/>
                      <a:pt x="152" y="179"/>
                    </a:cubicBezTo>
                    <a:cubicBezTo>
                      <a:pt x="152" y="182"/>
                      <a:pt x="149" y="185"/>
                      <a:pt x="146" y="185"/>
                    </a:cubicBezTo>
                    <a:close/>
                    <a:moveTo>
                      <a:pt x="146" y="164"/>
                    </a:moveTo>
                    <a:cubicBezTo>
                      <a:pt x="74" y="164"/>
                      <a:pt x="74" y="164"/>
                      <a:pt x="74" y="164"/>
                    </a:cubicBezTo>
                    <a:cubicBezTo>
                      <a:pt x="71" y="164"/>
                      <a:pt x="68" y="161"/>
                      <a:pt x="68" y="158"/>
                    </a:cubicBezTo>
                    <a:cubicBezTo>
                      <a:pt x="68" y="157"/>
                      <a:pt x="68" y="157"/>
                      <a:pt x="68" y="157"/>
                    </a:cubicBezTo>
                    <a:cubicBezTo>
                      <a:pt x="152" y="157"/>
                      <a:pt x="152" y="157"/>
                      <a:pt x="152" y="157"/>
                    </a:cubicBezTo>
                    <a:cubicBezTo>
                      <a:pt x="152" y="158"/>
                      <a:pt x="152" y="158"/>
                      <a:pt x="152" y="158"/>
                    </a:cubicBezTo>
                    <a:cubicBezTo>
                      <a:pt x="152" y="161"/>
                      <a:pt x="149" y="164"/>
                      <a:pt x="146" y="164"/>
                    </a:cubicBezTo>
                    <a:close/>
                    <a:moveTo>
                      <a:pt x="174" y="200"/>
                    </a:moveTo>
                    <a:cubicBezTo>
                      <a:pt x="163" y="200"/>
                      <a:pt x="155" y="191"/>
                      <a:pt x="155" y="181"/>
                    </a:cubicBezTo>
                    <a:cubicBezTo>
                      <a:pt x="155" y="169"/>
                      <a:pt x="163" y="161"/>
                      <a:pt x="174" y="161"/>
                    </a:cubicBezTo>
                    <a:cubicBezTo>
                      <a:pt x="185" y="161"/>
                      <a:pt x="193" y="169"/>
                      <a:pt x="193" y="181"/>
                    </a:cubicBezTo>
                    <a:cubicBezTo>
                      <a:pt x="193" y="191"/>
                      <a:pt x="186" y="200"/>
                      <a:pt x="17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grpSp>
        <p:nvGrpSpPr>
          <p:cNvPr id="323" name="组合 322"/>
          <p:cNvGrpSpPr>
            <a:grpSpLocks noChangeAspect="1"/>
          </p:cNvGrpSpPr>
          <p:nvPr/>
        </p:nvGrpSpPr>
        <p:grpSpPr>
          <a:xfrm>
            <a:off x="5585541" y="5150009"/>
            <a:ext cx="5856000" cy="781919"/>
            <a:chOff x="393701" y="2014538"/>
            <a:chExt cx="8310562" cy="1109663"/>
          </a:xfrm>
          <a:solidFill>
            <a:schemeClr val="accent1"/>
          </a:solidFill>
        </p:grpSpPr>
        <p:sp>
          <p:nvSpPr>
            <p:cNvPr id="324" name="Freeform 7"/>
            <p:cNvSpPr>
              <a:spLocks noEditPoints="1"/>
            </p:cNvSpPr>
            <p:nvPr/>
          </p:nvSpPr>
          <p:spPr bwMode="auto">
            <a:xfrm>
              <a:off x="393701" y="2254251"/>
              <a:ext cx="323850" cy="779463"/>
            </a:xfrm>
            <a:custGeom>
              <a:avLst/>
              <a:gdLst>
                <a:gd name="T0" fmla="*/ 76 w 86"/>
                <a:gd name="T1" fmla="*/ 0 h 206"/>
                <a:gd name="T2" fmla="*/ 11 w 86"/>
                <a:gd name="T3" fmla="*/ 0 h 206"/>
                <a:gd name="T4" fmla="*/ 0 w 86"/>
                <a:gd name="T5" fmla="*/ 11 h 206"/>
                <a:gd name="T6" fmla="*/ 11 w 86"/>
                <a:gd name="T7" fmla="*/ 22 h 206"/>
                <a:gd name="T8" fmla="*/ 16 w 86"/>
                <a:gd name="T9" fmla="*/ 22 h 206"/>
                <a:gd name="T10" fmla="*/ 16 w 86"/>
                <a:gd name="T11" fmla="*/ 189 h 206"/>
                <a:gd name="T12" fmla="*/ 33 w 86"/>
                <a:gd name="T13" fmla="*/ 206 h 206"/>
                <a:gd name="T14" fmla="*/ 54 w 86"/>
                <a:gd name="T15" fmla="*/ 206 h 206"/>
                <a:gd name="T16" fmla="*/ 71 w 86"/>
                <a:gd name="T17" fmla="*/ 189 h 206"/>
                <a:gd name="T18" fmla="*/ 71 w 86"/>
                <a:gd name="T19" fmla="*/ 22 h 206"/>
                <a:gd name="T20" fmla="*/ 76 w 86"/>
                <a:gd name="T21" fmla="*/ 22 h 206"/>
                <a:gd name="T22" fmla="*/ 86 w 86"/>
                <a:gd name="T23" fmla="*/ 11 h 206"/>
                <a:gd name="T24" fmla="*/ 76 w 86"/>
                <a:gd name="T25" fmla="*/ 0 h 206"/>
                <a:gd name="T26" fmla="*/ 28 w 86"/>
                <a:gd name="T27" fmla="*/ 135 h 206"/>
                <a:gd name="T28" fmla="*/ 28 w 86"/>
                <a:gd name="T29" fmla="*/ 22 h 206"/>
                <a:gd name="T30" fmla="*/ 59 w 86"/>
                <a:gd name="T31" fmla="*/ 22 h 206"/>
                <a:gd name="T32" fmla="*/ 59 w 86"/>
                <a:gd name="T33" fmla="*/ 135 h 206"/>
                <a:gd name="T34" fmla="*/ 28 w 86"/>
                <a:gd name="T35" fmla="*/ 135 h 206"/>
                <a:gd name="T36" fmla="*/ 52 w 86"/>
                <a:gd name="T37" fmla="*/ 200 h 206"/>
                <a:gd name="T38" fmla="*/ 43 w 86"/>
                <a:gd name="T39" fmla="*/ 192 h 206"/>
                <a:gd name="T40" fmla="*/ 52 w 86"/>
                <a:gd name="T41" fmla="*/ 184 h 206"/>
                <a:gd name="T42" fmla="*/ 60 w 86"/>
                <a:gd name="T43" fmla="*/ 192 h 206"/>
                <a:gd name="T44" fmla="*/ 52 w 86"/>
                <a:gd name="T45" fmla="*/ 200 h 206"/>
                <a:gd name="T46" fmla="*/ 58 w 86"/>
                <a:gd name="T47" fmla="*/ 169 h 206"/>
                <a:gd name="T48" fmla="*/ 54 w 86"/>
                <a:gd name="T49" fmla="*/ 165 h 206"/>
                <a:gd name="T50" fmla="*/ 58 w 86"/>
                <a:gd name="T51" fmla="*/ 161 h 206"/>
                <a:gd name="T52" fmla="*/ 61 w 86"/>
                <a:gd name="T53" fmla="*/ 165 h 206"/>
                <a:gd name="T54" fmla="*/ 58 w 86"/>
                <a:gd name="T55" fmla="*/ 16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6" h="206">
                  <a:moveTo>
                    <a:pt x="7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89"/>
                    <a:pt x="16" y="189"/>
                    <a:pt x="16" y="189"/>
                  </a:cubicBezTo>
                  <a:cubicBezTo>
                    <a:pt x="16" y="198"/>
                    <a:pt x="23" y="206"/>
                    <a:pt x="33" y="206"/>
                  </a:cubicBezTo>
                  <a:cubicBezTo>
                    <a:pt x="54" y="206"/>
                    <a:pt x="54" y="206"/>
                    <a:pt x="54" y="206"/>
                  </a:cubicBezTo>
                  <a:cubicBezTo>
                    <a:pt x="64" y="206"/>
                    <a:pt x="71" y="198"/>
                    <a:pt x="71" y="189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82" y="22"/>
                    <a:pt x="86" y="17"/>
                    <a:pt x="86" y="11"/>
                  </a:cubicBezTo>
                  <a:cubicBezTo>
                    <a:pt x="86" y="5"/>
                    <a:pt x="82" y="0"/>
                    <a:pt x="76" y="0"/>
                  </a:cubicBezTo>
                  <a:close/>
                  <a:moveTo>
                    <a:pt x="28" y="135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135"/>
                    <a:pt x="59" y="135"/>
                    <a:pt x="59" y="135"/>
                  </a:cubicBezTo>
                  <a:lnTo>
                    <a:pt x="28" y="135"/>
                  </a:lnTo>
                  <a:close/>
                  <a:moveTo>
                    <a:pt x="52" y="200"/>
                  </a:moveTo>
                  <a:cubicBezTo>
                    <a:pt x="47" y="200"/>
                    <a:pt x="43" y="197"/>
                    <a:pt x="43" y="192"/>
                  </a:cubicBezTo>
                  <a:cubicBezTo>
                    <a:pt x="43" y="188"/>
                    <a:pt x="47" y="184"/>
                    <a:pt x="52" y="184"/>
                  </a:cubicBezTo>
                  <a:cubicBezTo>
                    <a:pt x="56" y="184"/>
                    <a:pt x="60" y="188"/>
                    <a:pt x="60" y="192"/>
                  </a:cubicBezTo>
                  <a:cubicBezTo>
                    <a:pt x="60" y="197"/>
                    <a:pt x="56" y="200"/>
                    <a:pt x="52" y="200"/>
                  </a:cubicBezTo>
                  <a:close/>
                  <a:moveTo>
                    <a:pt x="58" y="169"/>
                  </a:moveTo>
                  <a:cubicBezTo>
                    <a:pt x="55" y="169"/>
                    <a:pt x="54" y="167"/>
                    <a:pt x="54" y="165"/>
                  </a:cubicBezTo>
                  <a:cubicBezTo>
                    <a:pt x="54" y="163"/>
                    <a:pt x="55" y="161"/>
                    <a:pt x="58" y="161"/>
                  </a:cubicBezTo>
                  <a:cubicBezTo>
                    <a:pt x="60" y="161"/>
                    <a:pt x="61" y="163"/>
                    <a:pt x="61" y="165"/>
                  </a:cubicBezTo>
                  <a:cubicBezTo>
                    <a:pt x="61" y="167"/>
                    <a:pt x="60" y="169"/>
                    <a:pt x="58" y="1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5" name="Freeform 8"/>
            <p:cNvSpPr>
              <a:spLocks noEditPoints="1"/>
            </p:cNvSpPr>
            <p:nvPr/>
          </p:nvSpPr>
          <p:spPr bwMode="auto">
            <a:xfrm>
              <a:off x="758826" y="2254251"/>
              <a:ext cx="322263" cy="779463"/>
            </a:xfrm>
            <a:custGeom>
              <a:avLst/>
              <a:gdLst>
                <a:gd name="T0" fmla="*/ 75 w 86"/>
                <a:gd name="T1" fmla="*/ 0 h 206"/>
                <a:gd name="T2" fmla="*/ 11 w 86"/>
                <a:gd name="T3" fmla="*/ 0 h 206"/>
                <a:gd name="T4" fmla="*/ 0 w 86"/>
                <a:gd name="T5" fmla="*/ 11 h 206"/>
                <a:gd name="T6" fmla="*/ 11 w 86"/>
                <a:gd name="T7" fmla="*/ 22 h 206"/>
                <a:gd name="T8" fmla="*/ 15 w 86"/>
                <a:gd name="T9" fmla="*/ 22 h 206"/>
                <a:gd name="T10" fmla="*/ 15 w 86"/>
                <a:gd name="T11" fmla="*/ 189 h 206"/>
                <a:gd name="T12" fmla="*/ 32 w 86"/>
                <a:gd name="T13" fmla="*/ 206 h 206"/>
                <a:gd name="T14" fmla="*/ 54 w 86"/>
                <a:gd name="T15" fmla="*/ 206 h 206"/>
                <a:gd name="T16" fmla="*/ 71 w 86"/>
                <a:gd name="T17" fmla="*/ 189 h 206"/>
                <a:gd name="T18" fmla="*/ 71 w 86"/>
                <a:gd name="T19" fmla="*/ 22 h 206"/>
                <a:gd name="T20" fmla="*/ 75 w 86"/>
                <a:gd name="T21" fmla="*/ 22 h 206"/>
                <a:gd name="T22" fmla="*/ 86 w 86"/>
                <a:gd name="T23" fmla="*/ 11 h 206"/>
                <a:gd name="T24" fmla="*/ 75 w 86"/>
                <a:gd name="T25" fmla="*/ 0 h 206"/>
                <a:gd name="T26" fmla="*/ 27 w 86"/>
                <a:gd name="T27" fmla="*/ 183 h 206"/>
                <a:gd name="T28" fmla="*/ 23 w 86"/>
                <a:gd name="T29" fmla="*/ 179 h 206"/>
                <a:gd name="T30" fmla="*/ 27 w 86"/>
                <a:gd name="T31" fmla="*/ 175 h 206"/>
                <a:gd name="T32" fmla="*/ 31 w 86"/>
                <a:gd name="T33" fmla="*/ 179 h 206"/>
                <a:gd name="T34" fmla="*/ 27 w 86"/>
                <a:gd name="T35" fmla="*/ 183 h 206"/>
                <a:gd name="T36" fmla="*/ 28 w 86"/>
                <a:gd name="T37" fmla="*/ 81 h 206"/>
                <a:gd name="T38" fmla="*/ 28 w 86"/>
                <a:gd name="T39" fmla="*/ 22 h 206"/>
                <a:gd name="T40" fmla="*/ 59 w 86"/>
                <a:gd name="T41" fmla="*/ 22 h 206"/>
                <a:gd name="T42" fmla="*/ 59 w 86"/>
                <a:gd name="T43" fmla="*/ 81 h 206"/>
                <a:gd name="T44" fmla="*/ 28 w 86"/>
                <a:gd name="T45" fmla="*/ 81 h 206"/>
                <a:gd name="T46" fmla="*/ 58 w 86"/>
                <a:gd name="T47" fmla="*/ 152 h 206"/>
                <a:gd name="T48" fmla="*/ 54 w 86"/>
                <a:gd name="T49" fmla="*/ 156 h 206"/>
                <a:gd name="T50" fmla="*/ 50 w 86"/>
                <a:gd name="T51" fmla="*/ 152 h 206"/>
                <a:gd name="T52" fmla="*/ 54 w 86"/>
                <a:gd name="T53" fmla="*/ 148 h 206"/>
                <a:gd name="T54" fmla="*/ 58 w 86"/>
                <a:gd name="T55" fmla="*/ 152 h 206"/>
                <a:gd name="T56" fmla="*/ 53 w 86"/>
                <a:gd name="T57" fmla="*/ 187 h 206"/>
                <a:gd name="T58" fmla="*/ 44 w 86"/>
                <a:gd name="T59" fmla="*/ 179 h 206"/>
                <a:gd name="T60" fmla="*/ 53 w 86"/>
                <a:gd name="T61" fmla="*/ 171 h 206"/>
                <a:gd name="T62" fmla="*/ 61 w 86"/>
                <a:gd name="T63" fmla="*/ 179 h 206"/>
                <a:gd name="T64" fmla="*/ 53 w 86"/>
                <a:gd name="T65" fmla="*/ 18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206">
                  <a:moveTo>
                    <a:pt x="7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9"/>
                    <a:pt x="15" y="189"/>
                    <a:pt x="15" y="189"/>
                  </a:cubicBezTo>
                  <a:cubicBezTo>
                    <a:pt x="15" y="198"/>
                    <a:pt x="23" y="206"/>
                    <a:pt x="32" y="206"/>
                  </a:cubicBezTo>
                  <a:cubicBezTo>
                    <a:pt x="54" y="206"/>
                    <a:pt x="54" y="206"/>
                    <a:pt x="54" y="206"/>
                  </a:cubicBezTo>
                  <a:cubicBezTo>
                    <a:pt x="63" y="206"/>
                    <a:pt x="71" y="198"/>
                    <a:pt x="71" y="189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1" y="22"/>
                    <a:pt x="86" y="17"/>
                    <a:pt x="86" y="11"/>
                  </a:cubicBezTo>
                  <a:cubicBezTo>
                    <a:pt x="86" y="5"/>
                    <a:pt x="81" y="0"/>
                    <a:pt x="75" y="0"/>
                  </a:cubicBezTo>
                  <a:close/>
                  <a:moveTo>
                    <a:pt x="27" y="183"/>
                  </a:moveTo>
                  <a:cubicBezTo>
                    <a:pt x="25" y="183"/>
                    <a:pt x="23" y="181"/>
                    <a:pt x="23" y="179"/>
                  </a:cubicBezTo>
                  <a:cubicBezTo>
                    <a:pt x="23" y="177"/>
                    <a:pt x="25" y="175"/>
                    <a:pt x="27" y="175"/>
                  </a:cubicBezTo>
                  <a:cubicBezTo>
                    <a:pt x="29" y="175"/>
                    <a:pt x="31" y="177"/>
                    <a:pt x="31" y="179"/>
                  </a:cubicBezTo>
                  <a:cubicBezTo>
                    <a:pt x="31" y="181"/>
                    <a:pt x="29" y="183"/>
                    <a:pt x="27" y="183"/>
                  </a:cubicBezTo>
                  <a:close/>
                  <a:moveTo>
                    <a:pt x="28" y="81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81"/>
                    <a:pt x="59" y="81"/>
                    <a:pt x="59" y="81"/>
                  </a:cubicBezTo>
                  <a:lnTo>
                    <a:pt x="28" y="81"/>
                  </a:lnTo>
                  <a:close/>
                  <a:moveTo>
                    <a:pt x="58" y="152"/>
                  </a:moveTo>
                  <a:cubicBezTo>
                    <a:pt x="58" y="154"/>
                    <a:pt x="56" y="156"/>
                    <a:pt x="54" y="156"/>
                  </a:cubicBezTo>
                  <a:cubicBezTo>
                    <a:pt x="52" y="156"/>
                    <a:pt x="50" y="154"/>
                    <a:pt x="50" y="152"/>
                  </a:cubicBezTo>
                  <a:cubicBezTo>
                    <a:pt x="50" y="150"/>
                    <a:pt x="52" y="148"/>
                    <a:pt x="54" y="148"/>
                  </a:cubicBezTo>
                  <a:cubicBezTo>
                    <a:pt x="56" y="148"/>
                    <a:pt x="58" y="150"/>
                    <a:pt x="58" y="152"/>
                  </a:cubicBezTo>
                  <a:close/>
                  <a:moveTo>
                    <a:pt x="53" y="187"/>
                  </a:moveTo>
                  <a:cubicBezTo>
                    <a:pt x="48" y="187"/>
                    <a:pt x="44" y="184"/>
                    <a:pt x="44" y="179"/>
                  </a:cubicBezTo>
                  <a:cubicBezTo>
                    <a:pt x="44" y="175"/>
                    <a:pt x="48" y="171"/>
                    <a:pt x="53" y="171"/>
                  </a:cubicBezTo>
                  <a:cubicBezTo>
                    <a:pt x="57" y="171"/>
                    <a:pt x="61" y="175"/>
                    <a:pt x="61" y="179"/>
                  </a:cubicBezTo>
                  <a:cubicBezTo>
                    <a:pt x="61" y="184"/>
                    <a:pt x="57" y="187"/>
                    <a:pt x="53" y="1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6" name="Freeform 11"/>
            <p:cNvSpPr>
              <a:spLocks noEditPoints="1"/>
            </p:cNvSpPr>
            <p:nvPr/>
          </p:nvSpPr>
          <p:spPr bwMode="auto">
            <a:xfrm>
              <a:off x="7983538" y="2046288"/>
              <a:ext cx="720725" cy="1077913"/>
            </a:xfrm>
            <a:custGeom>
              <a:avLst/>
              <a:gdLst>
                <a:gd name="T0" fmla="*/ 192 w 192"/>
                <a:gd name="T1" fmla="*/ 209 h 285"/>
                <a:gd name="T2" fmla="*/ 192 w 192"/>
                <a:gd name="T3" fmla="*/ 192 h 285"/>
                <a:gd name="T4" fmla="*/ 182 w 192"/>
                <a:gd name="T5" fmla="*/ 192 h 285"/>
                <a:gd name="T6" fmla="*/ 182 w 192"/>
                <a:gd name="T7" fmla="*/ 0 h 285"/>
                <a:gd name="T8" fmla="*/ 11 w 192"/>
                <a:gd name="T9" fmla="*/ 0 h 285"/>
                <a:gd name="T10" fmla="*/ 11 w 192"/>
                <a:gd name="T11" fmla="*/ 192 h 285"/>
                <a:gd name="T12" fmla="*/ 0 w 192"/>
                <a:gd name="T13" fmla="*/ 192 h 285"/>
                <a:gd name="T14" fmla="*/ 0 w 192"/>
                <a:gd name="T15" fmla="*/ 209 h 285"/>
                <a:gd name="T16" fmla="*/ 85 w 192"/>
                <a:gd name="T17" fmla="*/ 209 h 285"/>
                <a:gd name="T18" fmla="*/ 85 w 192"/>
                <a:gd name="T19" fmla="*/ 265 h 285"/>
                <a:gd name="T20" fmla="*/ 67 w 192"/>
                <a:gd name="T21" fmla="*/ 265 h 285"/>
                <a:gd name="T22" fmla="*/ 60 w 192"/>
                <a:gd name="T23" fmla="*/ 280 h 285"/>
                <a:gd name="T24" fmla="*/ 60 w 192"/>
                <a:gd name="T25" fmla="*/ 285 h 285"/>
                <a:gd name="T26" fmla="*/ 133 w 192"/>
                <a:gd name="T27" fmla="*/ 285 h 285"/>
                <a:gd name="T28" fmla="*/ 133 w 192"/>
                <a:gd name="T29" fmla="*/ 280 h 285"/>
                <a:gd name="T30" fmla="*/ 125 w 192"/>
                <a:gd name="T31" fmla="*/ 265 h 285"/>
                <a:gd name="T32" fmla="*/ 108 w 192"/>
                <a:gd name="T33" fmla="*/ 265 h 285"/>
                <a:gd name="T34" fmla="*/ 108 w 192"/>
                <a:gd name="T35" fmla="*/ 209 h 285"/>
                <a:gd name="T36" fmla="*/ 192 w 192"/>
                <a:gd name="T37" fmla="*/ 209 h 285"/>
                <a:gd name="T38" fmla="*/ 26 w 192"/>
                <a:gd name="T39" fmla="*/ 192 h 285"/>
                <a:gd name="T40" fmla="*/ 26 w 192"/>
                <a:gd name="T41" fmla="*/ 15 h 285"/>
                <a:gd name="T42" fmla="*/ 167 w 192"/>
                <a:gd name="T43" fmla="*/ 15 h 285"/>
                <a:gd name="T44" fmla="*/ 167 w 192"/>
                <a:gd name="T45" fmla="*/ 192 h 285"/>
                <a:gd name="T46" fmla="*/ 26 w 192"/>
                <a:gd name="T47" fmla="*/ 19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2" h="285">
                  <a:moveTo>
                    <a:pt x="192" y="209"/>
                  </a:moveTo>
                  <a:cubicBezTo>
                    <a:pt x="192" y="192"/>
                    <a:pt x="192" y="192"/>
                    <a:pt x="192" y="192"/>
                  </a:cubicBezTo>
                  <a:cubicBezTo>
                    <a:pt x="182" y="192"/>
                    <a:pt x="182" y="192"/>
                    <a:pt x="182" y="192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2"/>
                    <a:pt x="11" y="192"/>
                    <a:pt x="11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85" y="209"/>
                    <a:pt x="85" y="209"/>
                    <a:pt x="85" y="209"/>
                  </a:cubicBezTo>
                  <a:cubicBezTo>
                    <a:pt x="85" y="265"/>
                    <a:pt x="85" y="265"/>
                    <a:pt x="85" y="265"/>
                  </a:cubicBezTo>
                  <a:cubicBezTo>
                    <a:pt x="67" y="265"/>
                    <a:pt x="67" y="265"/>
                    <a:pt x="67" y="265"/>
                  </a:cubicBezTo>
                  <a:cubicBezTo>
                    <a:pt x="63" y="265"/>
                    <a:pt x="60" y="272"/>
                    <a:pt x="60" y="280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133" y="285"/>
                    <a:pt x="133" y="285"/>
                    <a:pt x="133" y="285"/>
                  </a:cubicBezTo>
                  <a:cubicBezTo>
                    <a:pt x="133" y="280"/>
                    <a:pt x="133" y="280"/>
                    <a:pt x="133" y="280"/>
                  </a:cubicBezTo>
                  <a:cubicBezTo>
                    <a:pt x="133" y="272"/>
                    <a:pt x="129" y="265"/>
                    <a:pt x="125" y="265"/>
                  </a:cubicBezTo>
                  <a:cubicBezTo>
                    <a:pt x="108" y="265"/>
                    <a:pt x="108" y="265"/>
                    <a:pt x="108" y="265"/>
                  </a:cubicBezTo>
                  <a:cubicBezTo>
                    <a:pt x="108" y="209"/>
                    <a:pt x="108" y="209"/>
                    <a:pt x="108" y="209"/>
                  </a:cubicBezTo>
                  <a:lnTo>
                    <a:pt x="192" y="209"/>
                  </a:lnTo>
                  <a:close/>
                  <a:moveTo>
                    <a:pt x="26" y="192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192"/>
                    <a:pt x="167" y="192"/>
                    <a:pt x="167" y="192"/>
                  </a:cubicBezTo>
                  <a:lnTo>
                    <a:pt x="2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7" name="Rectangle 12"/>
            <p:cNvSpPr>
              <a:spLocks noChangeArrowheads="1"/>
            </p:cNvSpPr>
            <p:nvPr/>
          </p:nvSpPr>
          <p:spPr bwMode="auto">
            <a:xfrm>
              <a:off x="8137526" y="2219326"/>
              <a:ext cx="431800" cy="412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8" name="Rectangle 13"/>
            <p:cNvSpPr>
              <a:spLocks noChangeArrowheads="1"/>
            </p:cNvSpPr>
            <p:nvPr/>
          </p:nvSpPr>
          <p:spPr bwMode="auto">
            <a:xfrm>
              <a:off x="8129588" y="2317751"/>
              <a:ext cx="436563" cy="412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9" name="Rectangle 14"/>
            <p:cNvSpPr>
              <a:spLocks noChangeArrowheads="1"/>
            </p:cNvSpPr>
            <p:nvPr/>
          </p:nvSpPr>
          <p:spPr bwMode="auto">
            <a:xfrm>
              <a:off x="8134351" y="2416176"/>
              <a:ext cx="431800" cy="412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0" name="Rectangle 15"/>
            <p:cNvSpPr>
              <a:spLocks noChangeArrowheads="1"/>
            </p:cNvSpPr>
            <p:nvPr/>
          </p:nvSpPr>
          <p:spPr bwMode="auto">
            <a:xfrm>
              <a:off x="8129588" y="2514601"/>
              <a:ext cx="433388" cy="412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1" name="Rectangle 18"/>
            <p:cNvSpPr>
              <a:spLocks noChangeArrowheads="1"/>
            </p:cNvSpPr>
            <p:nvPr/>
          </p:nvSpPr>
          <p:spPr bwMode="auto">
            <a:xfrm>
              <a:off x="3548063" y="2401888"/>
              <a:ext cx="447675" cy="412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2" name="Rectangle 19"/>
            <p:cNvSpPr>
              <a:spLocks noChangeArrowheads="1"/>
            </p:cNvSpPr>
            <p:nvPr/>
          </p:nvSpPr>
          <p:spPr bwMode="auto">
            <a:xfrm>
              <a:off x="4111626" y="2746376"/>
              <a:ext cx="1588" cy="3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3" name="Freeform 20"/>
            <p:cNvSpPr>
              <a:spLocks noEditPoints="1"/>
            </p:cNvSpPr>
            <p:nvPr/>
          </p:nvSpPr>
          <p:spPr bwMode="auto">
            <a:xfrm>
              <a:off x="3421063" y="2189163"/>
              <a:ext cx="690563" cy="806450"/>
            </a:xfrm>
            <a:custGeom>
              <a:avLst/>
              <a:gdLst>
                <a:gd name="T0" fmla="*/ 158 w 184"/>
                <a:gd name="T1" fmla="*/ 186 h 213"/>
                <a:gd name="T2" fmla="*/ 151 w 184"/>
                <a:gd name="T3" fmla="*/ 190 h 213"/>
                <a:gd name="T4" fmla="*/ 122 w 184"/>
                <a:gd name="T5" fmla="*/ 196 h 213"/>
                <a:gd name="T6" fmla="*/ 85 w 184"/>
                <a:gd name="T7" fmla="*/ 184 h 213"/>
                <a:gd name="T8" fmla="*/ 22 w 184"/>
                <a:gd name="T9" fmla="*/ 184 h 213"/>
                <a:gd name="T10" fmla="*/ 18 w 184"/>
                <a:gd name="T11" fmla="*/ 181 h 213"/>
                <a:gd name="T12" fmla="*/ 18 w 184"/>
                <a:gd name="T13" fmla="*/ 21 h 213"/>
                <a:gd name="T14" fmla="*/ 22 w 184"/>
                <a:gd name="T15" fmla="*/ 17 h 213"/>
                <a:gd name="T16" fmla="*/ 163 w 184"/>
                <a:gd name="T17" fmla="*/ 17 h 213"/>
                <a:gd name="T18" fmla="*/ 166 w 184"/>
                <a:gd name="T19" fmla="*/ 21 h 213"/>
                <a:gd name="T20" fmla="*/ 166 w 184"/>
                <a:gd name="T21" fmla="*/ 85 h 213"/>
                <a:gd name="T22" fmla="*/ 179 w 184"/>
                <a:gd name="T23" fmla="*/ 102 h 213"/>
                <a:gd name="T24" fmla="*/ 184 w 184"/>
                <a:gd name="T25" fmla="*/ 116 h 213"/>
                <a:gd name="T26" fmla="*/ 184 w 184"/>
                <a:gd name="T27" fmla="*/ 21 h 213"/>
                <a:gd name="T28" fmla="*/ 163 w 184"/>
                <a:gd name="T29" fmla="*/ 0 h 213"/>
                <a:gd name="T30" fmla="*/ 22 w 184"/>
                <a:gd name="T31" fmla="*/ 0 h 213"/>
                <a:gd name="T32" fmla="*/ 0 w 184"/>
                <a:gd name="T33" fmla="*/ 21 h 213"/>
                <a:gd name="T34" fmla="*/ 0 w 184"/>
                <a:gd name="T35" fmla="*/ 192 h 213"/>
                <a:gd name="T36" fmla="*/ 22 w 184"/>
                <a:gd name="T37" fmla="*/ 213 h 213"/>
                <a:gd name="T38" fmla="*/ 163 w 184"/>
                <a:gd name="T39" fmla="*/ 213 h 213"/>
                <a:gd name="T40" fmla="*/ 181 w 184"/>
                <a:gd name="T41" fmla="*/ 203 h 213"/>
                <a:gd name="T42" fmla="*/ 158 w 184"/>
                <a:gd name="T43" fmla="*/ 186 h 213"/>
                <a:gd name="T44" fmla="*/ 92 w 184"/>
                <a:gd name="T45" fmla="*/ 206 h 213"/>
                <a:gd name="T46" fmla="*/ 84 w 184"/>
                <a:gd name="T47" fmla="*/ 199 h 213"/>
                <a:gd name="T48" fmla="*/ 92 w 184"/>
                <a:gd name="T49" fmla="*/ 191 h 213"/>
                <a:gd name="T50" fmla="*/ 100 w 184"/>
                <a:gd name="T51" fmla="*/ 199 h 213"/>
                <a:gd name="T52" fmla="*/ 92 w 184"/>
                <a:gd name="T5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4" h="213">
                  <a:moveTo>
                    <a:pt x="158" y="186"/>
                  </a:moveTo>
                  <a:cubicBezTo>
                    <a:pt x="155" y="187"/>
                    <a:pt x="153" y="189"/>
                    <a:pt x="151" y="190"/>
                  </a:cubicBezTo>
                  <a:cubicBezTo>
                    <a:pt x="142" y="194"/>
                    <a:pt x="132" y="196"/>
                    <a:pt x="122" y="196"/>
                  </a:cubicBezTo>
                  <a:cubicBezTo>
                    <a:pt x="109" y="196"/>
                    <a:pt x="96" y="192"/>
                    <a:pt x="85" y="184"/>
                  </a:cubicBezTo>
                  <a:cubicBezTo>
                    <a:pt x="22" y="184"/>
                    <a:pt x="22" y="184"/>
                    <a:pt x="22" y="184"/>
                  </a:cubicBezTo>
                  <a:cubicBezTo>
                    <a:pt x="20" y="184"/>
                    <a:pt x="18" y="183"/>
                    <a:pt x="18" y="18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20" y="17"/>
                    <a:pt x="22" y="17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5" y="17"/>
                    <a:pt x="166" y="19"/>
                    <a:pt x="166" y="21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71" y="90"/>
                    <a:pt x="175" y="95"/>
                    <a:pt x="179" y="102"/>
                  </a:cubicBezTo>
                  <a:cubicBezTo>
                    <a:pt x="181" y="107"/>
                    <a:pt x="183" y="111"/>
                    <a:pt x="184" y="116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9"/>
                    <a:pt x="175" y="0"/>
                    <a:pt x="16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4"/>
                    <a:pt x="10" y="213"/>
                    <a:pt x="22" y="213"/>
                  </a:cubicBezTo>
                  <a:cubicBezTo>
                    <a:pt x="163" y="213"/>
                    <a:pt x="163" y="213"/>
                    <a:pt x="163" y="213"/>
                  </a:cubicBezTo>
                  <a:cubicBezTo>
                    <a:pt x="171" y="213"/>
                    <a:pt x="177" y="209"/>
                    <a:pt x="181" y="203"/>
                  </a:cubicBezTo>
                  <a:cubicBezTo>
                    <a:pt x="158" y="186"/>
                    <a:pt x="158" y="186"/>
                    <a:pt x="158" y="186"/>
                  </a:cubicBezTo>
                  <a:close/>
                  <a:moveTo>
                    <a:pt x="92" y="206"/>
                  </a:moveTo>
                  <a:cubicBezTo>
                    <a:pt x="88" y="206"/>
                    <a:pt x="84" y="203"/>
                    <a:pt x="84" y="199"/>
                  </a:cubicBezTo>
                  <a:cubicBezTo>
                    <a:pt x="84" y="194"/>
                    <a:pt x="88" y="191"/>
                    <a:pt x="92" y="191"/>
                  </a:cubicBezTo>
                  <a:cubicBezTo>
                    <a:pt x="96" y="191"/>
                    <a:pt x="100" y="194"/>
                    <a:pt x="100" y="199"/>
                  </a:cubicBezTo>
                  <a:cubicBezTo>
                    <a:pt x="100" y="203"/>
                    <a:pt x="96" y="206"/>
                    <a:pt x="92" y="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4" name="Freeform 21"/>
            <p:cNvSpPr>
              <a:spLocks/>
            </p:cNvSpPr>
            <p:nvPr/>
          </p:nvSpPr>
          <p:spPr bwMode="auto">
            <a:xfrm>
              <a:off x="3743326" y="2703513"/>
              <a:ext cx="244475" cy="42863"/>
            </a:xfrm>
            <a:custGeom>
              <a:avLst/>
              <a:gdLst>
                <a:gd name="T0" fmla="*/ 3 w 65"/>
                <a:gd name="T1" fmla="*/ 10 h 11"/>
                <a:gd name="T2" fmla="*/ 4 w 65"/>
                <a:gd name="T3" fmla="*/ 11 h 11"/>
                <a:gd name="T4" fmla="*/ 65 w 65"/>
                <a:gd name="T5" fmla="*/ 11 h 11"/>
                <a:gd name="T6" fmla="*/ 65 w 65"/>
                <a:gd name="T7" fmla="*/ 0 h 11"/>
                <a:gd name="T8" fmla="*/ 0 w 65"/>
                <a:gd name="T9" fmla="*/ 0 h 11"/>
                <a:gd name="T10" fmla="*/ 3 w 6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1">
                  <a:moveTo>
                    <a:pt x="3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7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5" name="Freeform 22"/>
            <p:cNvSpPr>
              <a:spLocks/>
            </p:cNvSpPr>
            <p:nvPr/>
          </p:nvSpPr>
          <p:spPr bwMode="auto">
            <a:xfrm>
              <a:off x="3541713" y="2703513"/>
              <a:ext cx="100013" cy="42863"/>
            </a:xfrm>
            <a:custGeom>
              <a:avLst/>
              <a:gdLst>
                <a:gd name="T0" fmla="*/ 0 w 27"/>
                <a:gd name="T1" fmla="*/ 0 h 11"/>
                <a:gd name="T2" fmla="*/ 0 w 27"/>
                <a:gd name="T3" fmla="*/ 11 h 11"/>
                <a:gd name="T4" fmla="*/ 27 w 27"/>
                <a:gd name="T5" fmla="*/ 11 h 11"/>
                <a:gd name="T6" fmla="*/ 25 w 27"/>
                <a:gd name="T7" fmla="*/ 0 h 11"/>
                <a:gd name="T8" fmla="*/ 0 w 2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7"/>
                    <a:pt x="25" y="4"/>
                    <a:pt x="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6" name="Freeform 23"/>
            <p:cNvSpPr>
              <a:spLocks/>
            </p:cNvSpPr>
            <p:nvPr/>
          </p:nvSpPr>
          <p:spPr bwMode="auto">
            <a:xfrm>
              <a:off x="3743326" y="2601913"/>
              <a:ext cx="247650" cy="46038"/>
            </a:xfrm>
            <a:custGeom>
              <a:avLst/>
              <a:gdLst>
                <a:gd name="T0" fmla="*/ 5 w 66"/>
                <a:gd name="T1" fmla="*/ 0 h 12"/>
                <a:gd name="T2" fmla="*/ 1 w 66"/>
                <a:gd name="T3" fmla="*/ 9 h 12"/>
                <a:gd name="T4" fmla="*/ 0 w 66"/>
                <a:gd name="T5" fmla="*/ 12 h 12"/>
                <a:gd name="T6" fmla="*/ 66 w 66"/>
                <a:gd name="T7" fmla="*/ 12 h 12"/>
                <a:gd name="T8" fmla="*/ 66 w 66"/>
                <a:gd name="T9" fmla="*/ 5 h 12"/>
                <a:gd name="T10" fmla="*/ 63 w 66"/>
                <a:gd name="T11" fmla="*/ 0 h 12"/>
                <a:gd name="T12" fmla="*/ 5 w 6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2">
                  <a:moveTo>
                    <a:pt x="5" y="0"/>
                  </a:moveTo>
                  <a:cubicBezTo>
                    <a:pt x="3" y="3"/>
                    <a:pt x="2" y="6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4"/>
                    <a:pt x="64" y="2"/>
                    <a:pt x="63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7" name="Freeform 24"/>
            <p:cNvSpPr>
              <a:spLocks/>
            </p:cNvSpPr>
            <p:nvPr/>
          </p:nvSpPr>
          <p:spPr bwMode="auto">
            <a:xfrm>
              <a:off x="3544888" y="2601913"/>
              <a:ext cx="96838" cy="46038"/>
            </a:xfrm>
            <a:custGeom>
              <a:avLst/>
              <a:gdLst>
                <a:gd name="T0" fmla="*/ 0 w 26"/>
                <a:gd name="T1" fmla="*/ 0 h 12"/>
                <a:gd name="T2" fmla="*/ 0 w 26"/>
                <a:gd name="T3" fmla="*/ 12 h 12"/>
                <a:gd name="T4" fmla="*/ 24 w 26"/>
                <a:gd name="T5" fmla="*/ 12 h 12"/>
                <a:gd name="T6" fmla="*/ 26 w 26"/>
                <a:gd name="T7" fmla="*/ 0 h 12"/>
                <a:gd name="T8" fmla="*/ 0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5" y="4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8" name="Freeform 25"/>
            <p:cNvSpPr>
              <a:spLocks/>
            </p:cNvSpPr>
            <p:nvPr/>
          </p:nvSpPr>
          <p:spPr bwMode="auto">
            <a:xfrm>
              <a:off x="3544888" y="2500313"/>
              <a:ext cx="161925" cy="44450"/>
            </a:xfrm>
            <a:custGeom>
              <a:avLst/>
              <a:gdLst>
                <a:gd name="T0" fmla="*/ 43 w 43"/>
                <a:gd name="T1" fmla="*/ 0 h 12"/>
                <a:gd name="T2" fmla="*/ 0 w 43"/>
                <a:gd name="T3" fmla="*/ 0 h 12"/>
                <a:gd name="T4" fmla="*/ 0 w 43"/>
                <a:gd name="T5" fmla="*/ 12 h 12"/>
                <a:gd name="T6" fmla="*/ 34 w 43"/>
                <a:gd name="T7" fmla="*/ 12 h 12"/>
                <a:gd name="T8" fmla="*/ 43 w 4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6" y="8"/>
                    <a:pt x="39" y="4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9" name="Freeform 26"/>
            <p:cNvSpPr>
              <a:spLocks noEditPoints="1"/>
            </p:cNvSpPr>
            <p:nvPr/>
          </p:nvSpPr>
          <p:spPr bwMode="auto">
            <a:xfrm>
              <a:off x="3619501" y="2420938"/>
              <a:ext cx="720725" cy="627063"/>
            </a:xfrm>
            <a:custGeom>
              <a:avLst/>
              <a:gdLst>
                <a:gd name="T0" fmla="*/ 184 w 192"/>
                <a:gd name="T1" fmla="*/ 132 h 166"/>
                <a:gd name="T2" fmla="*/ 129 w 192"/>
                <a:gd name="T3" fmla="*/ 92 h 166"/>
                <a:gd name="T4" fmla="*/ 125 w 192"/>
                <a:gd name="T5" fmla="*/ 90 h 166"/>
                <a:gd name="T6" fmla="*/ 121 w 192"/>
                <a:gd name="T7" fmla="*/ 43 h 166"/>
                <a:gd name="T8" fmla="*/ 41 w 192"/>
                <a:gd name="T9" fmla="*/ 15 h 166"/>
                <a:gd name="T10" fmla="*/ 15 w 192"/>
                <a:gd name="T11" fmla="*/ 96 h 166"/>
                <a:gd name="T12" fmla="*/ 95 w 192"/>
                <a:gd name="T13" fmla="*/ 124 h 166"/>
                <a:gd name="T14" fmla="*/ 105 w 192"/>
                <a:gd name="T15" fmla="*/ 118 h 166"/>
                <a:gd name="T16" fmla="*/ 108 w 192"/>
                <a:gd name="T17" fmla="*/ 121 h 166"/>
                <a:gd name="T18" fmla="*/ 163 w 192"/>
                <a:gd name="T19" fmla="*/ 161 h 166"/>
                <a:gd name="T20" fmla="*/ 184 w 192"/>
                <a:gd name="T21" fmla="*/ 157 h 166"/>
                <a:gd name="T22" fmla="*/ 188 w 192"/>
                <a:gd name="T23" fmla="*/ 153 h 166"/>
                <a:gd name="T24" fmla="*/ 184 w 192"/>
                <a:gd name="T25" fmla="*/ 132 h 166"/>
                <a:gd name="T26" fmla="*/ 87 w 192"/>
                <a:gd name="T27" fmla="*/ 107 h 166"/>
                <a:gd name="T28" fmla="*/ 32 w 192"/>
                <a:gd name="T29" fmla="*/ 88 h 166"/>
                <a:gd name="T30" fmla="*/ 49 w 192"/>
                <a:gd name="T31" fmla="*/ 32 h 166"/>
                <a:gd name="T32" fmla="*/ 104 w 192"/>
                <a:gd name="T33" fmla="*/ 52 h 166"/>
                <a:gd name="T34" fmla="*/ 87 w 192"/>
                <a:gd name="T35" fmla="*/ 10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166">
                  <a:moveTo>
                    <a:pt x="184" y="132"/>
                  </a:moveTo>
                  <a:cubicBezTo>
                    <a:pt x="129" y="92"/>
                    <a:pt x="129" y="92"/>
                    <a:pt x="129" y="92"/>
                  </a:cubicBezTo>
                  <a:cubicBezTo>
                    <a:pt x="128" y="91"/>
                    <a:pt x="126" y="90"/>
                    <a:pt x="125" y="90"/>
                  </a:cubicBezTo>
                  <a:cubicBezTo>
                    <a:pt x="130" y="75"/>
                    <a:pt x="129" y="58"/>
                    <a:pt x="121" y="43"/>
                  </a:cubicBezTo>
                  <a:cubicBezTo>
                    <a:pt x="106" y="13"/>
                    <a:pt x="70" y="0"/>
                    <a:pt x="41" y="15"/>
                  </a:cubicBezTo>
                  <a:cubicBezTo>
                    <a:pt x="11" y="30"/>
                    <a:pt x="0" y="66"/>
                    <a:pt x="15" y="96"/>
                  </a:cubicBezTo>
                  <a:cubicBezTo>
                    <a:pt x="30" y="126"/>
                    <a:pt x="66" y="139"/>
                    <a:pt x="95" y="124"/>
                  </a:cubicBezTo>
                  <a:cubicBezTo>
                    <a:pt x="99" y="122"/>
                    <a:pt x="102" y="120"/>
                    <a:pt x="105" y="118"/>
                  </a:cubicBezTo>
                  <a:cubicBezTo>
                    <a:pt x="106" y="119"/>
                    <a:pt x="107" y="120"/>
                    <a:pt x="108" y="121"/>
                  </a:cubicBezTo>
                  <a:cubicBezTo>
                    <a:pt x="163" y="161"/>
                    <a:pt x="163" y="161"/>
                    <a:pt x="163" y="161"/>
                  </a:cubicBezTo>
                  <a:cubicBezTo>
                    <a:pt x="170" y="166"/>
                    <a:pt x="179" y="164"/>
                    <a:pt x="184" y="157"/>
                  </a:cubicBezTo>
                  <a:cubicBezTo>
                    <a:pt x="188" y="153"/>
                    <a:pt x="188" y="153"/>
                    <a:pt x="188" y="153"/>
                  </a:cubicBezTo>
                  <a:cubicBezTo>
                    <a:pt x="192" y="146"/>
                    <a:pt x="191" y="137"/>
                    <a:pt x="184" y="132"/>
                  </a:cubicBezTo>
                  <a:close/>
                  <a:moveTo>
                    <a:pt x="87" y="107"/>
                  </a:moveTo>
                  <a:cubicBezTo>
                    <a:pt x="67" y="117"/>
                    <a:pt x="42" y="108"/>
                    <a:pt x="32" y="88"/>
                  </a:cubicBezTo>
                  <a:cubicBezTo>
                    <a:pt x="22" y="67"/>
                    <a:pt x="29" y="42"/>
                    <a:pt x="49" y="32"/>
                  </a:cubicBezTo>
                  <a:cubicBezTo>
                    <a:pt x="69" y="22"/>
                    <a:pt x="94" y="31"/>
                    <a:pt x="104" y="52"/>
                  </a:cubicBezTo>
                  <a:cubicBezTo>
                    <a:pt x="114" y="72"/>
                    <a:pt x="107" y="97"/>
                    <a:pt x="87" y="1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0" name="Freeform 29"/>
            <p:cNvSpPr>
              <a:spLocks noEditPoints="1"/>
            </p:cNvSpPr>
            <p:nvPr/>
          </p:nvSpPr>
          <p:spPr bwMode="auto">
            <a:xfrm>
              <a:off x="1674813" y="2828926"/>
              <a:ext cx="938213" cy="136525"/>
            </a:xfrm>
            <a:custGeom>
              <a:avLst/>
              <a:gdLst>
                <a:gd name="T0" fmla="*/ 232 w 250"/>
                <a:gd name="T1" fmla="*/ 0 h 36"/>
                <a:gd name="T2" fmla="*/ 18 w 250"/>
                <a:gd name="T3" fmla="*/ 0 h 36"/>
                <a:gd name="T4" fmla="*/ 0 w 250"/>
                <a:gd name="T5" fmla="*/ 18 h 36"/>
                <a:gd name="T6" fmla="*/ 18 w 250"/>
                <a:gd name="T7" fmla="*/ 36 h 36"/>
                <a:gd name="T8" fmla="*/ 232 w 250"/>
                <a:gd name="T9" fmla="*/ 36 h 36"/>
                <a:gd name="T10" fmla="*/ 250 w 250"/>
                <a:gd name="T11" fmla="*/ 18 h 36"/>
                <a:gd name="T12" fmla="*/ 232 w 250"/>
                <a:gd name="T13" fmla="*/ 0 h 36"/>
                <a:gd name="T14" fmla="*/ 65 w 250"/>
                <a:gd name="T15" fmla="*/ 21 h 36"/>
                <a:gd name="T16" fmla="*/ 18 w 250"/>
                <a:gd name="T17" fmla="*/ 21 h 36"/>
                <a:gd name="T18" fmla="*/ 15 w 250"/>
                <a:gd name="T19" fmla="*/ 18 h 36"/>
                <a:gd name="T20" fmla="*/ 18 w 250"/>
                <a:gd name="T21" fmla="*/ 15 h 36"/>
                <a:gd name="T22" fmla="*/ 65 w 250"/>
                <a:gd name="T23" fmla="*/ 15 h 36"/>
                <a:gd name="T24" fmla="*/ 65 w 250"/>
                <a:gd name="T25" fmla="*/ 21 h 36"/>
                <a:gd name="T26" fmla="*/ 100 w 250"/>
                <a:gd name="T27" fmla="*/ 21 h 36"/>
                <a:gd name="T28" fmla="*/ 78 w 250"/>
                <a:gd name="T29" fmla="*/ 21 h 36"/>
                <a:gd name="T30" fmla="*/ 78 w 250"/>
                <a:gd name="T31" fmla="*/ 15 h 36"/>
                <a:gd name="T32" fmla="*/ 100 w 250"/>
                <a:gd name="T33" fmla="*/ 15 h 36"/>
                <a:gd name="T34" fmla="*/ 100 w 250"/>
                <a:gd name="T35" fmla="*/ 21 h 36"/>
                <a:gd name="T36" fmla="*/ 232 w 250"/>
                <a:gd name="T37" fmla="*/ 21 h 36"/>
                <a:gd name="T38" fmla="*/ 209 w 250"/>
                <a:gd name="T39" fmla="*/ 21 h 36"/>
                <a:gd name="T40" fmla="*/ 209 w 250"/>
                <a:gd name="T41" fmla="*/ 15 h 36"/>
                <a:gd name="T42" fmla="*/ 232 w 250"/>
                <a:gd name="T43" fmla="*/ 15 h 36"/>
                <a:gd name="T44" fmla="*/ 235 w 250"/>
                <a:gd name="T45" fmla="*/ 18 h 36"/>
                <a:gd name="T46" fmla="*/ 232 w 250"/>
                <a:gd name="T47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0" h="36">
                  <a:moveTo>
                    <a:pt x="232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42" y="36"/>
                    <a:pt x="250" y="28"/>
                    <a:pt x="250" y="18"/>
                  </a:cubicBezTo>
                  <a:cubicBezTo>
                    <a:pt x="250" y="8"/>
                    <a:pt x="242" y="0"/>
                    <a:pt x="232" y="0"/>
                  </a:cubicBezTo>
                  <a:close/>
                  <a:moveTo>
                    <a:pt x="65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5" y="20"/>
                    <a:pt x="15" y="18"/>
                  </a:cubicBezTo>
                  <a:cubicBezTo>
                    <a:pt x="15" y="17"/>
                    <a:pt x="17" y="15"/>
                    <a:pt x="18" y="15"/>
                  </a:cubicBezTo>
                  <a:cubicBezTo>
                    <a:pt x="65" y="15"/>
                    <a:pt x="65" y="15"/>
                    <a:pt x="65" y="15"/>
                  </a:cubicBezTo>
                  <a:lnTo>
                    <a:pt x="65" y="21"/>
                  </a:lnTo>
                  <a:close/>
                  <a:moveTo>
                    <a:pt x="100" y="21"/>
                  </a:moveTo>
                  <a:cubicBezTo>
                    <a:pt x="78" y="21"/>
                    <a:pt x="78" y="21"/>
                    <a:pt x="78" y="21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100" y="15"/>
                    <a:pt x="100" y="15"/>
                    <a:pt x="100" y="15"/>
                  </a:cubicBezTo>
                  <a:lnTo>
                    <a:pt x="100" y="21"/>
                  </a:lnTo>
                  <a:close/>
                  <a:moveTo>
                    <a:pt x="232" y="21"/>
                  </a:moveTo>
                  <a:cubicBezTo>
                    <a:pt x="209" y="21"/>
                    <a:pt x="209" y="21"/>
                    <a:pt x="209" y="21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4" y="15"/>
                    <a:pt x="235" y="17"/>
                    <a:pt x="235" y="18"/>
                  </a:cubicBezTo>
                  <a:cubicBezTo>
                    <a:pt x="235" y="20"/>
                    <a:pt x="234" y="21"/>
                    <a:pt x="232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1" name="Freeform 30"/>
            <p:cNvSpPr>
              <a:spLocks/>
            </p:cNvSpPr>
            <p:nvPr/>
          </p:nvSpPr>
          <p:spPr bwMode="auto">
            <a:xfrm>
              <a:off x="1776413" y="2230438"/>
              <a:ext cx="731838" cy="584200"/>
            </a:xfrm>
            <a:custGeom>
              <a:avLst/>
              <a:gdLst>
                <a:gd name="T0" fmla="*/ 194 w 195"/>
                <a:gd name="T1" fmla="*/ 154 h 154"/>
                <a:gd name="T2" fmla="*/ 195 w 195"/>
                <a:gd name="T3" fmla="*/ 151 h 154"/>
                <a:gd name="T4" fmla="*/ 195 w 195"/>
                <a:gd name="T5" fmla="*/ 138 h 154"/>
                <a:gd name="T6" fmla="*/ 191 w 195"/>
                <a:gd name="T7" fmla="*/ 140 h 154"/>
                <a:gd name="T8" fmla="*/ 163 w 195"/>
                <a:gd name="T9" fmla="*/ 146 h 154"/>
                <a:gd name="T10" fmla="*/ 142 w 195"/>
                <a:gd name="T11" fmla="*/ 143 h 154"/>
                <a:gd name="T12" fmla="*/ 16 w 195"/>
                <a:gd name="T13" fmla="*/ 143 h 154"/>
                <a:gd name="T14" fmla="*/ 16 w 195"/>
                <a:gd name="T15" fmla="*/ 16 h 154"/>
                <a:gd name="T16" fmla="*/ 151 w 195"/>
                <a:gd name="T17" fmla="*/ 16 h 154"/>
                <a:gd name="T18" fmla="*/ 160 w 195"/>
                <a:gd name="T19" fmla="*/ 15 h 154"/>
                <a:gd name="T20" fmla="*/ 169 w 195"/>
                <a:gd name="T21" fmla="*/ 16 h 154"/>
                <a:gd name="T22" fmla="*/ 178 w 195"/>
                <a:gd name="T23" fmla="*/ 16 h 154"/>
                <a:gd name="T24" fmla="*/ 178 w 195"/>
                <a:gd name="T25" fmla="*/ 18 h 154"/>
                <a:gd name="T26" fmla="*/ 195 w 195"/>
                <a:gd name="T27" fmla="*/ 26 h 154"/>
                <a:gd name="T28" fmla="*/ 195 w 195"/>
                <a:gd name="T29" fmla="*/ 15 h 154"/>
                <a:gd name="T30" fmla="*/ 180 w 195"/>
                <a:gd name="T31" fmla="*/ 0 h 154"/>
                <a:gd name="T32" fmla="*/ 15 w 195"/>
                <a:gd name="T33" fmla="*/ 0 h 154"/>
                <a:gd name="T34" fmla="*/ 0 w 195"/>
                <a:gd name="T35" fmla="*/ 15 h 154"/>
                <a:gd name="T36" fmla="*/ 0 w 195"/>
                <a:gd name="T37" fmla="*/ 151 h 154"/>
                <a:gd name="T38" fmla="*/ 1 w 195"/>
                <a:gd name="T39" fmla="*/ 154 h 154"/>
                <a:gd name="T40" fmla="*/ 194 w 195"/>
                <a:gd name="T41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5" h="154">
                  <a:moveTo>
                    <a:pt x="194" y="154"/>
                  </a:moveTo>
                  <a:cubicBezTo>
                    <a:pt x="195" y="153"/>
                    <a:pt x="195" y="152"/>
                    <a:pt x="195" y="151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3" y="138"/>
                    <a:pt x="192" y="139"/>
                    <a:pt x="191" y="140"/>
                  </a:cubicBezTo>
                  <a:cubicBezTo>
                    <a:pt x="182" y="144"/>
                    <a:pt x="172" y="146"/>
                    <a:pt x="163" y="146"/>
                  </a:cubicBezTo>
                  <a:cubicBezTo>
                    <a:pt x="156" y="146"/>
                    <a:pt x="149" y="145"/>
                    <a:pt x="142" y="143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4" y="15"/>
                    <a:pt x="157" y="15"/>
                    <a:pt x="160" y="15"/>
                  </a:cubicBezTo>
                  <a:cubicBezTo>
                    <a:pt x="163" y="15"/>
                    <a:pt x="166" y="15"/>
                    <a:pt x="16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84" y="20"/>
                    <a:pt x="189" y="22"/>
                    <a:pt x="195" y="26"/>
                  </a:cubicBezTo>
                  <a:cubicBezTo>
                    <a:pt x="195" y="15"/>
                    <a:pt x="195" y="15"/>
                    <a:pt x="195" y="15"/>
                  </a:cubicBezTo>
                  <a:cubicBezTo>
                    <a:pt x="195" y="7"/>
                    <a:pt x="188" y="0"/>
                    <a:pt x="18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2"/>
                    <a:pt x="0" y="153"/>
                    <a:pt x="1" y="154"/>
                  </a:cubicBezTo>
                  <a:lnTo>
                    <a:pt x="194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2" name="Freeform 31"/>
            <p:cNvSpPr>
              <a:spLocks/>
            </p:cNvSpPr>
            <p:nvPr/>
          </p:nvSpPr>
          <p:spPr bwMode="auto">
            <a:xfrm>
              <a:off x="1933576" y="2363788"/>
              <a:ext cx="269875" cy="41275"/>
            </a:xfrm>
            <a:custGeom>
              <a:avLst/>
              <a:gdLst>
                <a:gd name="T0" fmla="*/ 72 w 72"/>
                <a:gd name="T1" fmla="*/ 0 h 11"/>
                <a:gd name="T2" fmla="*/ 0 w 72"/>
                <a:gd name="T3" fmla="*/ 0 h 11"/>
                <a:gd name="T4" fmla="*/ 0 w 72"/>
                <a:gd name="T5" fmla="*/ 11 h 11"/>
                <a:gd name="T6" fmla="*/ 64 w 72"/>
                <a:gd name="T7" fmla="*/ 11 h 11"/>
                <a:gd name="T8" fmla="*/ 72 w 7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">
                  <a:moveTo>
                    <a:pt x="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6" y="7"/>
                    <a:pt x="69" y="3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3" name="Freeform 32"/>
            <p:cNvSpPr>
              <a:spLocks/>
            </p:cNvSpPr>
            <p:nvPr/>
          </p:nvSpPr>
          <p:spPr bwMode="auto">
            <a:xfrm>
              <a:off x="1930401" y="2457451"/>
              <a:ext cx="217488" cy="42863"/>
            </a:xfrm>
            <a:custGeom>
              <a:avLst/>
              <a:gdLst>
                <a:gd name="T0" fmla="*/ 0 w 58"/>
                <a:gd name="T1" fmla="*/ 11 h 11"/>
                <a:gd name="T2" fmla="*/ 56 w 58"/>
                <a:gd name="T3" fmla="*/ 11 h 11"/>
                <a:gd name="T4" fmla="*/ 58 w 58"/>
                <a:gd name="T5" fmla="*/ 0 h 11"/>
                <a:gd name="T6" fmla="*/ 0 w 58"/>
                <a:gd name="T7" fmla="*/ 0 h 11"/>
                <a:gd name="T8" fmla="*/ 0 w 58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">
                  <a:moveTo>
                    <a:pt x="0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7"/>
                    <a:pt x="57" y="4"/>
                    <a:pt x="5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4" name="Freeform 33"/>
            <p:cNvSpPr>
              <a:spLocks/>
            </p:cNvSpPr>
            <p:nvPr/>
          </p:nvSpPr>
          <p:spPr bwMode="auto">
            <a:xfrm>
              <a:off x="1930401" y="2555876"/>
              <a:ext cx="217488" cy="42863"/>
            </a:xfrm>
            <a:custGeom>
              <a:avLst/>
              <a:gdLst>
                <a:gd name="T0" fmla="*/ 0 w 58"/>
                <a:gd name="T1" fmla="*/ 0 h 11"/>
                <a:gd name="T2" fmla="*/ 0 w 58"/>
                <a:gd name="T3" fmla="*/ 11 h 11"/>
                <a:gd name="T4" fmla="*/ 58 w 58"/>
                <a:gd name="T5" fmla="*/ 11 h 11"/>
                <a:gd name="T6" fmla="*/ 56 w 58"/>
                <a:gd name="T7" fmla="*/ 0 h 11"/>
                <a:gd name="T8" fmla="*/ 0 w 5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8"/>
                    <a:pt x="56" y="4"/>
                    <a:pt x="5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5" name="Freeform 34"/>
            <p:cNvSpPr>
              <a:spLocks/>
            </p:cNvSpPr>
            <p:nvPr/>
          </p:nvSpPr>
          <p:spPr bwMode="auto">
            <a:xfrm>
              <a:off x="1925638" y="2654301"/>
              <a:ext cx="274638" cy="42863"/>
            </a:xfrm>
            <a:custGeom>
              <a:avLst/>
              <a:gdLst>
                <a:gd name="T0" fmla="*/ 0 w 73"/>
                <a:gd name="T1" fmla="*/ 11 h 11"/>
                <a:gd name="T2" fmla="*/ 73 w 73"/>
                <a:gd name="T3" fmla="*/ 11 h 11"/>
                <a:gd name="T4" fmla="*/ 65 w 73"/>
                <a:gd name="T5" fmla="*/ 0 h 11"/>
                <a:gd name="T6" fmla="*/ 0 w 73"/>
                <a:gd name="T7" fmla="*/ 0 h 11"/>
                <a:gd name="T8" fmla="*/ 0 w 7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">
                  <a:moveTo>
                    <a:pt x="0" y="11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0" y="8"/>
                    <a:pt x="67" y="4"/>
                    <a:pt x="6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6" name="Freeform 35"/>
            <p:cNvSpPr>
              <a:spLocks noEditPoints="1"/>
            </p:cNvSpPr>
            <p:nvPr/>
          </p:nvSpPr>
          <p:spPr bwMode="auto">
            <a:xfrm>
              <a:off x="2125663" y="2276476"/>
              <a:ext cx="723900" cy="623888"/>
            </a:xfrm>
            <a:custGeom>
              <a:avLst/>
              <a:gdLst>
                <a:gd name="T0" fmla="*/ 184 w 193"/>
                <a:gd name="T1" fmla="*/ 131 h 165"/>
                <a:gd name="T2" fmla="*/ 129 w 193"/>
                <a:gd name="T3" fmla="*/ 91 h 165"/>
                <a:gd name="T4" fmla="*/ 125 w 193"/>
                <a:gd name="T5" fmla="*/ 89 h 165"/>
                <a:gd name="T6" fmla="*/ 121 w 193"/>
                <a:gd name="T7" fmla="*/ 42 h 165"/>
                <a:gd name="T8" fmla="*/ 41 w 193"/>
                <a:gd name="T9" fmla="*/ 14 h 165"/>
                <a:gd name="T10" fmla="*/ 15 w 193"/>
                <a:gd name="T11" fmla="*/ 95 h 165"/>
                <a:gd name="T12" fmla="*/ 95 w 193"/>
                <a:gd name="T13" fmla="*/ 123 h 165"/>
                <a:gd name="T14" fmla="*/ 105 w 193"/>
                <a:gd name="T15" fmla="*/ 117 h 165"/>
                <a:gd name="T16" fmla="*/ 108 w 193"/>
                <a:gd name="T17" fmla="*/ 120 h 165"/>
                <a:gd name="T18" fmla="*/ 163 w 193"/>
                <a:gd name="T19" fmla="*/ 160 h 165"/>
                <a:gd name="T20" fmla="*/ 184 w 193"/>
                <a:gd name="T21" fmla="*/ 157 h 165"/>
                <a:gd name="T22" fmla="*/ 188 w 193"/>
                <a:gd name="T23" fmla="*/ 152 h 165"/>
                <a:gd name="T24" fmla="*/ 184 w 193"/>
                <a:gd name="T25" fmla="*/ 131 h 165"/>
                <a:gd name="T26" fmla="*/ 87 w 193"/>
                <a:gd name="T27" fmla="*/ 106 h 165"/>
                <a:gd name="T28" fmla="*/ 32 w 193"/>
                <a:gd name="T29" fmla="*/ 87 h 165"/>
                <a:gd name="T30" fmla="*/ 49 w 193"/>
                <a:gd name="T31" fmla="*/ 31 h 165"/>
                <a:gd name="T32" fmla="*/ 104 w 193"/>
                <a:gd name="T33" fmla="*/ 51 h 165"/>
                <a:gd name="T34" fmla="*/ 87 w 193"/>
                <a:gd name="T35" fmla="*/ 10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165">
                  <a:moveTo>
                    <a:pt x="184" y="131"/>
                  </a:moveTo>
                  <a:cubicBezTo>
                    <a:pt x="129" y="91"/>
                    <a:pt x="129" y="91"/>
                    <a:pt x="129" y="91"/>
                  </a:cubicBezTo>
                  <a:cubicBezTo>
                    <a:pt x="128" y="90"/>
                    <a:pt x="126" y="89"/>
                    <a:pt x="125" y="89"/>
                  </a:cubicBezTo>
                  <a:cubicBezTo>
                    <a:pt x="130" y="74"/>
                    <a:pt x="129" y="57"/>
                    <a:pt x="121" y="42"/>
                  </a:cubicBezTo>
                  <a:cubicBezTo>
                    <a:pt x="106" y="12"/>
                    <a:pt x="70" y="0"/>
                    <a:pt x="41" y="14"/>
                  </a:cubicBezTo>
                  <a:cubicBezTo>
                    <a:pt x="12" y="29"/>
                    <a:pt x="0" y="65"/>
                    <a:pt x="15" y="95"/>
                  </a:cubicBezTo>
                  <a:cubicBezTo>
                    <a:pt x="30" y="125"/>
                    <a:pt x="66" y="138"/>
                    <a:pt x="95" y="123"/>
                  </a:cubicBezTo>
                  <a:cubicBezTo>
                    <a:pt x="99" y="122"/>
                    <a:pt x="102" y="120"/>
                    <a:pt x="105" y="117"/>
                  </a:cubicBezTo>
                  <a:cubicBezTo>
                    <a:pt x="106" y="118"/>
                    <a:pt x="107" y="119"/>
                    <a:pt x="108" y="120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65"/>
                    <a:pt x="180" y="163"/>
                    <a:pt x="184" y="157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93" y="145"/>
                    <a:pt x="191" y="136"/>
                    <a:pt x="184" y="131"/>
                  </a:cubicBezTo>
                  <a:close/>
                  <a:moveTo>
                    <a:pt x="87" y="106"/>
                  </a:moveTo>
                  <a:cubicBezTo>
                    <a:pt x="67" y="116"/>
                    <a:pt x="42" y="108"/>
                    <a:pt x="32" y="87"/>
                  </a:cubicBezTo>
                  <a:cubicBezTo>
                    <a:pt x="22" y="66"/>
                    <a:pt x="29" y="41"/>
                    <a:pt x="49" y="31"/>
                  </a:cubicBezTo>
                  <a:cubicBezTo>
                    <a:pt x="69" y="21"/>
                    <a:pt x="94" y="30"/>
                    <a:pt x="104" y="51"/>
                  </a:cubicBezTo>
                  <a:cubicBezTo>
                    <a:pt x="115" y="72"/>
                    <a:pt x="107" y="97"/>
                    <a:pt x="87" y="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7" name="Freeform 38"/>
            <p:cNvSpPr>
              <a:spLocks noEditPoints="1"/>
            </p:cNvSpPr>
            <p:nvPr/>
          </p:nvSpPr>
          <p:spPr bwMode="auto">
            <a:xfrm>
              <a:off x="6526213" y="2166938"/>
              <a:ext cx="184150" cy="793750"/>
            </a:xfrm>
            <a:custGeom>
              <a:avLst/>
              <a:gdLst>
                <a:gd name="T0" fmla="*/ 43 w 49"/>
                <a:gd name="T1" fmla="*/ 0 h 210"/>
                <a:gd name="T2" fmla="*/ 6 w 49"/>
                <a:gd name="T3" fmla="*/ 0 h 210"/>
                <a:gd name="T4" fmla="*/ 0 w 49"/>
                <a:gd name="T5" fmla="*/ 8 h 210"/>
                <a:gd name="T6" fmla="*/ 0 w 49"/>
                <a:gd name="T7" fmla="*/ 202 h 210"/>
                <a:gd name="T8" fmla="*/ 6 w 49"/>
                <a:gd name="T9" fmla="*/ 210 h 210"/>
                <a:gd name="T10" fmla="*/ 43 w 49"/>
                <a:gd name="T11" fmla="*/ 210 h 210"/>
                <a:gd name="T12" fmla="*/ 49 w 49"/>
                <a:gd name="T13" fmla="*/ 202 h 210"/>
                <a:gd name="T14" fmla="*/ 49 w 49"/>
                <a:gd name="T15" fmla="*/ 8 h 210"/>
                <a:gd name="T16" fmla="*/ 43 w 49"/>
                <a:gd name="T17" fmla="*/ 0 h 210"/>
                <a:gd name="T18" fmla="*/ 38 w 49"/>
                <a:gd name="T19" fmla="*/ 10 h 210"/>
                <a:gd name="T20" fmla="*/ 38 w 49"/>
                <a:gd name="T21" fmla="*/ 80 h 210"/>
                <a:gd name="T22" fmla="*/ 11 w 49"/>
                <a:gd name="T23" fmla="*/ 80 h 210"/>
                <a:gd name="T24" fmla="*/ 11 w 49"/>
                <a:gd name="T25" fmla="*/ 10 h 210"/>
                <a:gd name="T26" fmla="*/ 38 w 49"/>
                <a:gd name="T27" fmla="*/ 10 h 210"/>
                <a:gd name="T28" fmla="*/ 11 w 49"/>
                <a:gd name="T29" fmla="*/ 90 h 210"/>
                <a:gd name="T30" fmla="*/ 38 w 49"/>
                <a:gd name="T31" fmla="*/ 90 h 210"/>
                <a:gd name="T32" fmla="*/ 38 w 49"/>
                <a:gd name="T33" fmla="*/ 104 h 210"/>
                <a:gd name="T34" fmla="*/ 11 w 49"/>
                <a:gd name="T35" fmla="*/ 104 h 210"/>
                <a:gd name="T36" fmla="*/ 11 w 49"/>
                <a:gd name="T37" fmla="*/ 90 h 210"/>
                <a:gd name="T38" fmla="*/ 38 w 49"/>
                <a:gd name="T39" fmla="*/ 198 h 210"/>
                <a:gd name="T40" fmla="*/ 11 w 49"/>
                <a:gd name="T41" fmla="*/ 198 h 210"/>
                <a:gd name="T42" fmla="*/ 11 w 49"/>
                <a:gd name="T43" fmla="*/ 185 h 210"/>
                <a:gd name="T44" fmla="*/ 38 w 49"/>
                <a:gd name="T45" fmla="*/ 185 h 210"/>
                <a:gd name="T46" fmla="*/ 38 w 49"/>
                <a:gd name="T47" fmla="*/ 198 h 210"/>
                <a:gd name="T48" fmla="*/ 38 w 49"/>
                <a:gd name="T49" fmla="*/ 128 h 210"/>
                <a:gd name="T50" fmla="*/ 11 w 49"/>
                <a:gd name="T51" fmla="*/ 128 h 210"/>
                <a:gd name="T52" fmla="*/ 11 w 49"/>
                <a:gd name="T53" fmla="*/ 115 h 210"/>
                <a:gd name="T54" fmla="*/ 38 w 49"/>
                <a:gd name="T55" fmla="*/ 115 h 210"/>
                <a:gd name="T56" fmla="*/ 38 w 49"/>
                <a:gd name="T57" fmla="*/ 12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210">
                  <a:moveTo>
                    <a:pt x="4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7"/>
                    <a:pt x="3" y="210"/>
                    <a:pt x="6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6" y="210"/>
                    <a:pt x="49" y="207"/>
                    <a:pt x="49" y="20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3"/>
                    <a:pt x="46" y="0"/>
                    <a:pt x="43" y="0"/>
                  </a:cubicBezTo>
                  <a:close/>
                  <a:moveTo>
                    <a:pt x="38" y="10"/>
                  </a:moveTo>
                  <a:cubicBezTo>
                    <a:pt x="38" y="80"/>
                    <a:pt x="38" y="80"/>
                    <a:pt x="38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38" y="10"/>
                  </a:lnTo>
                  <a:close/>
                  <a:moveTo>
                    <a:pt x="11" y="90"/>
                  </a:moveTo>
                  <a:cubicBezTo>
                    <a:pt x="38" y="90"/>
                    <a:pt x="38" y="90"/>
                    <a:pt x="38" y="9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11" y="104"/>
                    <a:pt x="11" y="104"/>
                    <a:pt x="11" y="104"/>
                  </a:cubicBezTo>
                  <a:lnTo>
                    <a:pt x="11" y="90"/>
                  </a:lnTo>
                  <a:close/>
                  <a:moveTo>
                    <a:pt x="38" y="198"/>
                  </a:moveTo>
                  <a:cubicBezTo>
                    <a:pt x="11" y="198"/>
                    <a:pt x="11" y="198"/>
                    <a:pt x="11" y="19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8" y="185"/>
                    <a:pt x="38" y="185"/>
                    <a:pt x="38" y="185"/>
                  </a:cubicBezTo>
                  <a:lnTo>
                    <a:pt x="38" y="198"/>
                  </a:lnTo>
                  <a:close/>
                  <a:moveTo>
                    <a:pt x="38" y="128"/>
                  </a:moveTo>
                  <a:cubicBezTo>
                    <a:pt x="11" y="128"/>
                    <a:pt x="11" y="128"/>
                    <a:pt x="11" y="128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38" y="115"/>
                    <a:pt x="38" y="115"/>
                    <a:pt x="38" y="115"/>
                  </a:cubicBezTo>
                  <a:lnTo>
                    <a:pt x="38" y="1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8" name="Freeform 39"/>
            <p:cNvSpPr>
              <a:spLocks noEditPoints="1"/>
            </p:cNvSpPr>
            <p:nvPr/>
          </p:nvSpPr>
          <p:spPr bwMode="auto">
            <a:xfrm>
              <a:off x="6732588" y="2166938"/>
              <a:ext cx="184150" cy="793750"/>
            </a:xfrm>
            <a:custGeom>
              <a:avLst/>
              <a:gdLst>
                <a:gd name="T0" fmla="*/ 43 w 49"/>
                <a:gd name="T1" fmla="*/ 0 h 210"/>
                <a:gd name="T2" fmla="*/ 6 w 49"/>
                <a:gd name="T3" fmla="*/ 0 h 210"/>
                <a:gd name="T4" fmla="*/ 0 w 49"/>
                <a:gd name="T5" fmla="*/ 8 h 210"/>
                <a:gd name="T6" fmla="*/ 0 w 49"/>
                <a:gd name="T7" fmla="*/ 202 h 210"/>
                <a:gd name="T8" fmla="*/ 6 w 49"/>
                <a:gd name="T9" fmla="*/ 210 h 210"/>
                <a:gd name="T10" fmla="*/ 43 w 49"/>
                <a:gd name="T11" fmla="*/ 210 h 210"/>
                <a:gd name="T12" fmla="*/ 49 w 49"/>
                <a:gd name="T13" fmla="*/ 202 h 210"/>
                <a:gd name="T14" fmla="*/ 49 w 49"/>
                <a:gd name="T15" fmla="*/ 8 h 210"/>
                <a:gd name="T16" fmla="*/ 43 w 49"/>
                <a:gd name="T17" fmla="*/ 0 h 210"/>
                <a:gd name="T18" fmla="*/ 38 w 49"/>
                <a:gd name="T19" fmla="*/ 10 h 210"/>
                <a:gd name="T20" fmla="*/ 38 w 49"/>
                <a:gd name="T21" fmla="*/ 80 h 210"/>
                <a:gd name="T22" fmla="*/ 11 w 49"/>
                <a:gd name="T23" fmla="*/ 80 h 210"/>
                <a:gd name="T24" fmla="*/ 11 w 49"/>
                <a:gd name="T25" fmla="*/ 10 h 210"/>
                <a:gd name="T26" fmla="*/ 38 w 49"/>
                <a:gd name="T27" fmla="*/ 10 h 210"/>
                <a:gd name="T28" fmla="*/ 11 w 49"/>
                <a:gd name="T29" fmla="*/ 90 h 210"/>
                <a:gd name="T30" fmla="*/ 38 w 49"/>
                <a:gd name="T31" fmla="*/ 90 h 210"/>
                <a:gd name="T32" fmla="*/ 38 w 49"/>
                <a:gd name="T33" fmla="*/ 104 h 210"/>
                <a:gd name="T34" fmla="*/ 11 w 49"/>
                <a:gd name="T35" fmla="*/ 104 h 210"/>
                <a:gd name="T36" fmla="*/ 11 w 49"/>
                <a:gd name="T37" fmla="*/ 90 h 210"/>
                <a:gd name="T38" fmla="*/ 38 w 49"/>
                <a:gd name="T39" fmla="*/ 198 h 210"/>
                <a:gd name="T40" fmla="*/ 11 w 49"/>
                <a:gd name="T41" fmla="*/ 198 h 210"/>
                <a:gd name="T42" fmla="*/ 11 w 49"/>
                <a:gd name="T43" fmla="*/ 185 h 210"/>
                <a:gd name="T44" fmla="*/ 38 w 49"/>
                <a:gd name="T45" fmla="*/ 185 h 210"/>
                <a:gd name="T46" fmla="*/ 38 w 49"/>
                <a:gd name="T47" fmla="*/ 198 h 210"/>
                <a:gd name="T48" fmla="*/ 38 w 49"/>
                <a:gd name="T49" fmla="*/ 128 h 210"/>
                <a:gd name="T50" fmla="*/ 11 w 49"/>
                <a:gd name="T51" fmla="*/ 128 h 210"/>
                <a:gd name="T52" fmla="*/ 11 w 49"/>
                <a:gd name="T53" fmla="*/ 115 h 210"/>
                <a:gd name="T54" fmla="*/ 38 w 49"/>
                <a:gd name="T55" fmla="*/ 115 h 210"/>
                <a:gd name="T56" fmla="*/ 38 w 49"/>
                <a:gd name="T57" fmla="*/ 12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210">
                  <a:moveTo>
                    <a:pt x="4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7"/>
                    <a:pt x="3" y="210"/>
                    <a:pt x="6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6" y="210"/>
                    <a:pt x="49" y="207"/>
                    <a:pt x="49" y="20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3"/>
                    <a:pt x="46" y="0"/>
                    <a:pt x="43" y="0"/>
                  </a:cubicBezTo>
                  <a:close/>
                  <a:moveTo>
                    <a:pt x="38" y="10"/>
                  </a:moveTo>
                  <a:cubicBezTo>
                    <a:pt x="38" y="80"/>
                    <a:pt x="38" y="80"/>
                    <a:pt x="38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38" y="10"/>
                  </a:lnTo>
                  <a:close/>
                  <a:moveTo>
                    <a:pt x="11" y="90"/>
                  </a:moveTo>
                  <a:cubicBezTo>
                    <a:pt x="38" y="90"/>
                    <a:pt x="38" y="90"/>
                    <a:pt x="38" y="9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11" y="104"/>
                    <a:pt x="11" y="104"/>
                    <a:pt x="11" y="104"/>
                  </a:cubicBezTo>
                  <a:lnTo>
                    <a:pt x="11" y="90"/>
                  </a:lnTo>
                  <a:close/>
                  <a:moveTo>
                    <a:pt x="38" y="198"/>
                  </a:moveTo>
                  <a:cubicBezTo>
                    <a:pt x="11" y="198"/>
                    <a:pt x="11" y="198"/>
                    <a:pt x="11" y="19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8" y="185"/>
                    <a:pt x="38" y="185"/>
                    <a:pt x="38" y="185"/>
                  </a:cubicBezTo>
                  <a:lnTo>
                    <a:pt x="38" y="198"/>
                  </a:lnTo>
                  <a:close/>
                  <a:moveTo>
                    <a:pt x="38" y="128"/>
                  </a:moveTo>
                  <a:cubicBezTo>
                    <a:pt x="11" y="128"/>
                    <a:pt x="11" y="128"/>
                    <a:pt x="11" y="128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38" y="115"/>
                    <a:pt x="38" y="115"/>
                    <a:pt x="38" y="115"/>
                  </a:cubicBezTo>
                  <a:lnTo>
                    <a:pt x="38" y="1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9" name="Freeform 40"/>
            <p:cNvSpPr>
              <a:spLocks noEditPoints="1"/>
            </p:cNvSpPr>
            <p:nvPr/>
          </p:nvSpPr>
          <p:spPr bwMode="auto">
            <a:xfrm>
              <a:off x="6924676" y="2151063"/>
              <a:ext cx="423863" cy="806450"/>
            </a:xfrm>
            <a:custGeom>
              <a:avLst/>
              <a:gdLst>
                <a:gd name="T0" fmla="*/ 111 w 113"/>
                <a:gd name="T1" fmla="*/ 190 h 213"/>
                <a:gd name="T2" fmla="*/ 48 w 113"/>
                <a:gd name="T3" fmla="*/ 7 h 213"/>
                <a:gd name="T4" fmla="*/ 39 w 113"/>
                <a:gd name="T5" fmla="*/ 1 h 213"/>
                <a:gd name="T6" fmla="*/ 5 w 113"/>
                <a:gd name="T7" fmla="*/ 13 h 213"/>
                <a:gd name="T8" fmla="*/ 2 w 113"/>
                <a:gd name="T9" fmla="*/ 23 h 213"/>
                <a:gd name="T10" fmla="*/ 65 w 113"/>
                <a:gd name="T11" fmla="*/ 206 h 213"/>
                <a:gd name="T12" fmla="*/ 74 w 113"/>
                <a:gd name="T13" fmla="*/ 212 h 213"/>
                <a:gd name="T14" fmla="*/ 108 w 113"/>
                <a:gd name="T15" fmla="*/ 200 h 213"/>
                <a:gd name="T16" fmla="*/ 111 w 113"/>
                <a:gd name="T17" fmla="*/ 190 h 213"/>
                <a:gd name="T18" fmla="*/ 13 w 113"/>
                <a:gd name="T19" fmla="*/ 22 h 213"/>
                <a:gd name="T20" fmla="*/ 38 w 113"/>
                <a:gd name="T21" fmla="*/ 13 h 213"/>
                <a:gd name="T22" fmla="*/ 61 w 113"/>
                <a:gd name="T23" fmla="*/ 79 h 213"/>
                <a:gd name="T24" fmla="*/ 36 w 113"/>
                <a:gd name="T25" fmla="*/ 88 h 213"/>
                <a:gd name="T26" fmla="*/ 13 w 113"/>
                <a:gd name="T27" fmla="*/ 22 h 213"/>
                <a:gd name="T28" fmla="*/ 39 w 113"/>
                <a:gd name="T29" fmla="*/ 97 h 213"/>
                <a:gd name="T30" fmla="*/ 65 w 113"/>
                <a:gd name="T31" fmla="*/ 88 h 213"/>
                <a:gd name="T32" fmla="*/ 69 w 113"/>
                <a:gd name="T33" fmla="*/ 101 h 213"/>
                <a:gd name="T34" fmla="*/ 43 w 113"/>
                <a:gd name="T35" fmla="*/ 110 h 213"/>
                <a:gd name="T36" fmla="*/ 39 w 113"/>
                <a:gd name="T37" fmla="*/ 97 h 213"/>
                <a:gd name="T38" fmla="*/ 51 w 113"/>
                <a:gd name="T39" fmla="*/ 133 h 213"/>
                <a:gd name="T40" fmla="*/ 47 w 113"/>
                <a:gd name="T41" fmla="*/ 120 h 213"/>
                <a:gd name="T42" fmla="*/ 73 w 113"/>
                <a:gd name="T43" fmla="*/ 111 h 213"/>
                <a:gd name="T44" fmla="*/ 77 w 113"/>
                <a:gd name="T45" fmla="*/ 124 h 213"/>
                <a:gd name="T46" fmla="*/ 51 w 113"/>
                <a:gd name="T47" fmla="*/ 133 h 213"/>
                <a:gd name="T48" fmla="*/ 74 w 113"/>
                <a:gd name="T49" fmla="*/ 199 h 213"/>
                <a:gd name="T50" fmla="*/ 70 w 113"/>
                <a:gd name="T51" fmla="*/ 187 h 213"/>
                <a:gd name="T52" fmla="*/ 96 w 113"/>
                <a:gd name="T53" fmla="*/ 178 h 213"/>
                <a:gd name="T54" fmla="*/ 100 w 113"/>
                <a:gd name="T55" fmla="*/ 190 h 213"/>
                <a:gd name="T56" fmla="*/ 74 w 113"/>
                <a:gd name="T57" fmla="*/ 1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" h="213">
                  <a:moveTo>
                    <a:pt x="111" y="190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6" y="2"/>
                    <a:pt x="42" y="0"/>
                    <a:pt x="39" y="1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4"/>
                    <a:pt x="0" y="18"/>
                    <a:pt x="2" y="23"/>
                  </a:cubicBezTo>
                  <a:cubicBezTo>
                    <a:pt x="65" y="206"/>
                    <a:pt x="65" y="206"/>
                    <a:pt x="65" y="206"/>
                  </a:cubicBezTo>
                  <a:cubicBezTo>
                    <a:pt x="67" y="211"/>
                    <a:pt x="71" y="213"/>
                    <a:pt x="74" y="212"/>
                  </a:cubicBezTo>
                  <a:cubicBezTo>
                    <a:pt x="108" y="200"/>
                    <a:pt x="108" y="200"/>
                    <a:pt x="108" y="200"/>
                  </a:cubicBezTo>
                  <a:cubicBezTo>
                    <a:pt x="112" y="199"/>
                    <a:pt x="113" y="195"/>
                    <a:pt x="111" y="190"/>
                  </a:cubicBezTo>
                  <a:close/>
                  <a:moveTo>
                    <a:pt x="13" y="22"/>
                  </a:moveTo>
                  <a:cubicBezTo>
                    <a:pt x="38" y="13"/>
                    <a:pt x="38" y="13"/>
                    <a:pt x="38" y="13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36" y="88"/>
                    <a:pt x="36" y="88"/>
                    <a:pt x="36" y="88"/>
                  </a:cubicBezTo>
                  <a:lnTo>
                    <a:pt x="13" y="22"/>
                  </a:lnTo>
                  <a:close/>
                  <a:moveTo>
                    <a:pt x="39" y="97"/>
                  </a:moveTo>
                  <a:cubicBezTo>
                    <a:pt x="65" y="88"/>
                    <a:pt x="65" y="88"/>
                    <a:pt x="65" y="88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43" y="110"/>
                    <a:pt x="43" y="110"/>
                    <a:pt x="43" y="110"/>
                  </a:cubicBezTo>
                  <a:lnTo>
                    <a:pt x="39" y="97"/>
                  </a:lnTo>
                  <a:close/>
                  <a:moveTo>
                    <a:pt x="51" y="133"/>
                  </a:moveTo>
                  <a:cubicBezTo>
                    <a:pt x="47" y="120"/>
                    <a:pt x="47" y="120"/>
                    <a:pt x="47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7" y="124"/>
                    <a:pt x="77" y="124"/>
                    <a:pt x="77" y="124"/>
                  </a:cubicBezTo>
                  <a:lnTo>
                    <a:pt x="51" y="133"/>
                  </a:lnTo>
                  <a:close/>
                  <a:moveTo>
                    <a:pt x="74" y="199"/>
                  </a:moveTo>
                  <a:cubicBezTo>
                    <a:pt x="70" y="187"/>
                    <a:pt x="70" y="187"/>
                    <a:pt x="70" y="18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100" y="190"/>
                    <a:pt x="100" y="190"/>
                    <a:pt x="100" y="190"/>
                  </a:cubicBezTo>
                  <a:lnTo>
                    <a:pt x="74" y="1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0" name="Freeform 43"/>
            <p:cNvSpPr>
              <a:spLocks noEditPoints="1"/>
            </p:cNvSpPr>
            <p:nvPr/>
          </p:nvSpPr>
          <p:spPr bwMode="auto">
            <a:xfrm>
              <a:off x="4856163" y="2014538"/>
              <a:ext cx="412750" cy="557213"/>
            </a:xfrm>
            <a:custGeom>
              <a:avLst/>
              <a:gdLst>
                <a:gd name="T0" fmla="*/ 8 w 110"/>
                <a:gd name="T1" fmla="*/ 92 h 147"/>
                <a:gd name="T2" fmla="*/ 17 w 110"/>
                <a:gd name="T3" fmla="*/ 105 h 147"/>
                <a:gd name="T4" fmla="*/ 57 w 110"/>
                <a:gd name="T5" fmla="*/ 147 h 147"/>
                <a:gd name="T6" fmla="*/ 96 w 110"/>
                <a:gd name="T7" fmla="*/ 105 h 147"/>
                <a:gd name="T8" fmla="*/ 97 w 110"/>
                <a:gd name="T9" fmla="*/ 105 h 147"/>
                <a:gd name="T10" fmla="*/ 107 w 110"/>
                <a:gd name="T11" fmla="*/ 92 h 147"/>
                <a:gd name="T12" fmla="*/ 99 w 110"/>
                <a:gd name="T13" fmla="*/ 80 h 147"/>
                <a:gd name="T14" fmla="*/ 87 w 110"/>
                <a:gd name="T15" fmla="*/ 32 h 147"/>
                <a:gd name="T16" fmla="*/ 28 w 110"/>
                <a:gd name="T17" fmla="*/ 25 h 147"/>
                <a:gd name="T18" fmla="*/ 13 w 110"/>
                <a:gd name="T19" fmla="*/ 81 h 147"/>
                <a:gd name="T20" fmla="*/ 13 w 110"/>
                <a:gd name="T21" fmla="*/ 81 h 147"/>
                <a:gd name="T22" fmla="*/ 8 w 110"/>
                <a:gd name="T23" fmla="*/ 92 h 147"/>
                <a:gd name="T24" fmla="*/ 18 w 110"/>
                <a:gd name="T25" fmla="*/ 82 h 147"/>
                <a:gd name="T26" fmla="*/ 18 w 110"/>
                <a:gd name="T27" fmla="*/ 82 h 147"/>
                <a:gd name="T28" fmla="*/ 19 w 110"/>
                <a:gd name="T29" fmla="*/ 82 h 147"/>
                <a:gd name="T30" fmla="*/ 19 w 110"/>
                <a:gd name="T31" fmla="*/ 79 h 147"/>
                <a:gd name="T32" fmla="*/ 22 w 110"/>
                <a:gd name="T33" fmla="*/ 62 h 147"/>
                <a:gd name="T34" fmla="*/ 26 w 110"/>
                <a:gd name="T35" fmla="*/ 57 h 147"/>
                <a:gd name="T36" fmla="*/ 71 w 110"/>
                <a:gd name="T37" fmla="*/ 46 h 147"/>
                <a:gd name="T38" fmla="*/ 93 w 110"/>
                <a:gd name="T39" fmla="*/ 83 h 147"/>
                <a:gd name="T40" fmla="*/ 94 w 110"/>
                <a:gd name="T41" fmla="*/ 83 h 147"/>
                <a:gd name="T42" fmla="*/ 96 w 110"/>
                <a:gd name="T43" fmla="*/ 82 h 147"/>
                <a:gd name="T44" fmla="*/ 97 w 110"/>
                <a:gd name="T45" fmla="*/ 82 h 147"/>
                <a:gd name="T46" fmla="*/ 102 w 110"/>
                <a:gd name="T47" fmla="*/ 85 h 147"/>
                <a:gd name="T48" fmla="*/ 105 w 110"/>
                <a:gd name="T49" fmla="*/ 92 h 147"/>
                <a:gd name="T50" fmla="*/ 102 w 110"/>
                <a:gd name="T51" fmla="*/ 100 h 147"/>
                <a:gd name="T52" fmla="*/ 97 w 110"/>
                <a:gd name="T53" fmla="*/ 102 h 147"/>
                <a:gd name="T54" fmla="*/ 97 w 110"/>
                <a:gd name="T55" fmla="*/ 102 h 147"/>
                <a:gd name="T56" fmla="*/ 94 w 110"/>
                <a:gd name="T57" fmla="*/ 102 h 147"/>
                <a:gd name="T58" fmla="*/ 94 w 110"/>
                <a:gd name="T59" fmla="*/ 105 h 147"/>
                <a:gd name="T60" fmla="*/ 81 w 110"/>
                <a:gd name="T61" fmla="*/ 133 h 147"/>
                <a:gd name="T62" fmla="*/ 70 w 110"/>
                <a:gd name="T63" fmla="*/ 141 h 147"/>
                <a:gd name="T64" fmla="*/ 57 w 110"/>
                <a:gd name="T65" fmla="*/ 144 h 147"/>
                <a:gd name="T66" fmla="*/ 44 w 110"/>
                <a:gd name="T67" fmla="*/ 141 h 147"/>
                <a:gd name="T68" fmla="*/ 33 w 110"/>
                <a:gd name="T69" fmla="*/ 133 h 147"/>
                <a:gd name="T70" fmla="*/ 20 w 110"/>
                <a:gd name="T71" fmla="*/ 105 h 147"/>
                <a:gd name="T72" fmla="*/ 20 w 110"/>
                <a:gd name="T73" fmla="*/ 103 h 147"/>
                <a:gd name="T74" fmla="*/ 17 w 110"/>
                <a:gd name="T75" fmla="*/ 102 h 147"/>
                <a:gd name="T76" fmla="*/ 10 w 110"/>
                <a:gd name="T77" fmla="*/ 92 h 147"/>
                <a:gd name="T78" fmla="*/ 13 w 110"/>
                <a:gd name="T79" fmla="*/ 85 h 147"/>
                <a:gd name="T80" fmla="*/ 18 w 110"/>
                <a:gd name="T81" fmla="*/ 8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0" h="147">
                  <a:moveTo>
                    <a:pt x="8" y="92"/>
                  </a:moveTo>
                  <a:cubicBezTo>
                    <a:pt x="8" y="99"/>
                    <a:pt x="12" y="105"/>
                    <a:pt x="17" y="105"/>
                  </a:cubicBezTo>
                  <a:cubicBezTo>
                    <a:pt x="21" y="129"/>
                    <a:pt x="37" y="147"/>
                    <a:pt x="57" y="147"/>
                  </a:cubicBezTo>
                  <a:cubicBezTo>
                    <a:pt x="76" y="147"/>
                    <a:pt x="93" y="129"/>
                    <a:pt x="96" y="105"/>
                  </a:cubicBezTo>
                  <a:cubicBezTo>
                    <a:pt x="97" y="105"/>
                    <a:pt x="97" y="105"/>
                    <a:pt x="97" y="105"/>
                  </a:cubicBezTo>
                  <a:cubicBezTo>
                    <a:pt x="103" y="105"/>
                    <a:pt x="107" y="99"/>
                    <a:pt x="107" y="92"/>
                  </a:cubicBezTo>
                  <a:cubicBezTo>
                    <a:pt x="107" y="86"/>
                    <a:pt x="104" y="81"/>
                    <a:pt x="99" y="80"/>
                  </a:cubicBezTo>
                  <a:cubicBezTo>
                    <a:pt x="99" y="80"/>
                    <a:pt x="110" y="43"/>
                    <a:pt x="87" y="32"/>
                  </a:cubicBezTo>
                  <a:cubicBezTo>
                    <a:pt x="84" y="0"/>
                    <a:pt x="28" y="25"/>
                    <a:pt x="28" y="25"/>
                  </a:cubicBezTo>
                  <a:cubicBezTo>
                    <a:pt x="0" y="40"/>
                    <a:pt x="13" y="81"/>
                    <a:pt x="13" y="81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0" y="83"/>
                    <a:pt x="8" y="87"/>
                    <a:pt x="8" y="92"/>
                  </a:cubicBezTo>
                  <a:close/>
                  <a:moveTo>
                    <a:pt x="18" y="82"/>
                  </a:moveTo>
                  <a:cubicBezTo>
                    <a:pt x="18" y="82"/>
                    <a:pt x="18" y="82"/>
                    <a:pt x="18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4" y="59"/>
                    <a:pt x="26" y="57"/>
                    <a:pt x="26" y="57"/>
                  </a:cubicBezTo>
                  <a:cubicBezTo>
                    <a:pt x="51" y="59"/>
                    <a:pt x="71" y="46"/>
                    <a:pt x="71" y="46"/>
                  </a:cubicBezTo>
                  <a:cubicBezTo>
                    <a:pt x="88" y="33"/>
                    <a:pt x="93" y="83"/>
                    <a:pt x="93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7" y="82"/>
                    <a:pt x="97" y="82"/>
                  </a:cubicBezTo>
                  <a:cubicBezTo>
                    <a:pt x="99" y="82"/>
                    <a:pt x="101" y="83"/>
                    <a:pt x="102" y="85"/>
                  </a:cubicBezTo>
                  <a:cubicBezTo>
                    <a:pt x="104" y="87"/>
                    <a:pt x="105" y="89"/>
                    <a:pt x="105" y="92"/>
                  </a:cubicBezTo>
                  <a:cubicBezTo>
                    <a:pt x="105" y="95"/>
                    <a:pt x="104" y="98"/>
                    <a:pt x="102" y="100"/>
                  </a:cubicBezTo>
                  <a:cubicBezTo>
                    <a:pt x="101" y="101"/>
                    <a:pt x="99" y="102"/>
                    <a:pt x="97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2" y="116"/>
                    <a:pt x="87" y="126"/>
                    <a:pt x="81" y="133"/>
                  </a:cubicBezTo>
                  <a:cubicBezTo>
                    <a:pt x="77" y="136"/>
                    <a:pt x="74" y="139"/>
                    <a:pt x="70" y="141"/>
                  </a:cubicBezTo>
                  <a:cubicBezTo>
                    <a:pt x="66" y="143"/>
                    <a:pt x="61" y="144"/>
                    <a:pt x="57" y="144"/>
                  </a:cubicBezTo>
                  <a:cubicBezTo>
                    <a:pt x="53" y="144"/>
                    <a:pt x="48" y="143"/>
                    <a:pt x="44" y="141"/>
                  </a:cubicBezTo>
                  <a:cubicBezTo>
                    <a:pt x="40" y="139"/>
                    <a:pt x="36" y="136"/>
                    <a:pt x="33" y="133"/>
                  </a:cubicBezTo>
                  <a:cubicBezTo>
                    <a:pt x="26" y="126"/>
                    <a:pt x="22" y="116"/>
                    <a:pt x="20" y="105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4" y="102"/>
                    <a:pt x="10" y="98"/>
                    <a:pt x="10" y="92"/>
                  </a:cubicBezTo>
                  <a:cubicBezTo>
                    <a:pt x="10" y="89"/>
                    <a:pt x="11" y="87"/>
                    <a:pt x="13" y="85"/>
                  </a:cubicBezTo>
                  <a:cubicBezTo>
                    <a:pt x="14" y="83"/>
                    <a:pt x="16" y="82"/>
                    <a:pt x="18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1" name="Freeform 44"/>
            <p:cNvSpPr>
              <a:spLocks noEditPoints="1"/>
            </p:cNvSpPr>
            <p:nvPr/>
          </p:nvSpPr>
          <p:spPr bwMode="auto">
            <a:xfrm>
              <a:off x="4945063" y="2292351"/>
              <a:ext cx="244475" cy="85725"/>
            </a:xfrm>
            <a:custGeom>
              <a:avLst/>
              <a:gdLst>
                <a:gd name="T0" fmla="*/ 6 w 65"/>
                <a:gd name="T1" fmla="*/ 23 h 23"/>
                <a:gd name="T2" fmla="*/ 23 w 65"/>
                <a:gd name="T3" fmla="*/ 23 h 23"/>
                <a:gd name="T4" fmla="*/ 29 w 65"/>
                <a:gd name="T5" fmla="*/ 17 h 23"/>
                <a:gd name="T6" fmla="*/ 29 w 65"/>
                <a:gd name="T7" fmla="*/ 11 h 23"/>
                <a:gd name="T8" fmla="*/ 35 w 65"/>
                <a:gd name="T9" fmla="*/ 11 h 23"/>
                <a:gd name="T10" fmla="*/ 35 w 65"/>
                <a:gd name="T11" fmla="*/ 17 h 23"/>
                <a:gd name="T12" fmla="*/ 41 w 65"/>
                <a:gd name="T13" fmla="*/ 23 h 23"/>
                <a:gd name="T14" fmla="*/ 59 w 65"/>
                <a:gd name="T15" fmla="*/ 23 h 23"/>
                <a:gd name="T16" fmla="*/ 65 w 65"/>
                <a:gd name="T17" fmla="*/ 17 h 23"/>
                <a:gd name="T18" fmla="*/ 65 w 65"/>
                <a:gd name="T19" fmla="*/ 6 h 23"/>
                <a:gd name="T20" fmla="*/ 59 w 65"/>
                <a:gd name="T21" fmla="*/ 0 h 23"/>
                <a:gd name="T22" fmla="*/ 41 w 65"/>
                <a:gd name="T23" fmla="*/ 0 h 23"/>
                <a:gd name="T24" fmla="*/ 35 w 65"/>
                <a:gd name="T25" fmla="*/ 6 h 23"/>
                <a:gd name="T26" fmla="*/ 35 w 65"/>
                <a:gd name="T27" fmla="*/ 10 h 23"/>
                <a:gd name="T28" fmla="*/ 29 w 65"/>
                <a:gd name="T29" fmla="*/ 10 h 23"/>
                <a:gd name="T30" fmla="*/ 29 w 65"/>
                <a:gd name="T31" fmla="*/ 6 h 23"/>
                <a:gd name="T32" fmla="*/ 23 w 65"/>
                <a:gd name="T33" fmla="*/ 0 h 23"/>
                <a:gd name="T34" fmla="*/ 6 w 65"/>
                <a:gd name="T35" fmla="*/ 0 h 23"/>
                <a:gd name="T36" fmla="*/ 0 w 65"/>
                <a:gd name="T37" fmla="*/ 6 h 23"/>
                <a:gd name="T38" fmla="*/ 0 w 65"/>
                <a:gd name="T39" fmla="*/ 17 h 23"/>
                <a:gd name="T40" fmla="*/ 6 w 65"/>
                <a:gd name="T41" fmla="*/ 23 h 23"/>
                <a:gd name="T42" fmla="*/ 37 w 65"/>
                <a:gd name="T43" fmla="*/ 6 h 23"/>
                <a:gd name="T44" fmla="*/ 41 w 65"/>
                <a:gd name="T45" fmla="*/ 1 h 23"/>
                <a:gd name="T46" fmla="*/ 59 w 65"/>
                <a:gd name="T47" fmla="*/ 1 h 23"/>
                <a:gd name="T48" fmla="*/ 63 w 65"/>
                <a:gd name="T49" fmla="*/ 6 h 23"/>
                <a:gd name="T50" fmla="*/ 63 w 65"/>
                <a:gd name="T51" fmla="*/ 17 h 23"/>
                <a:gd name="T52" fmla="*/ 59 w 65"/>
                <a:gd name="T53" fmla="*/ 21 h 23"/>
                <a:gd name="T54" fmla="*/ 41 w 65"/>
                <a:gd name="T55" fmla="*/ 21 h 23"/>
                <a:gd name="T56" fmla="*/ 37 w 65"/>
                <a:gd name="T57" fmla="*/ 17 h 23"/>
                <a:gd name="T58" fmla="*/ 37 w 65"/>
                <a:gd name="T59" fmla="*/ 6 h 23"/>
                <a:gd name="T60" fmla="*/ 1 w 65"/>
                <a:gd name="T61" fmla="*/ 6 h 23"/>
                <a:gd name="T62" fmla="*/ 6 w 65"/>
                <a:gd name="T63" fmla="*/ 1 h 23"/>
                <a:gd name="T64" fmla="*/ 23 w 65"/>
                <a:gd name="T65" fmla="*/ 1 h 23"/>
                <a:gd name="T66" fmla="*/ 28 w 65"/>
                <a:gd name="T67" fmla="*/ 6 h 23"/>
                <a:gd name="T68" fmla="*/ 28 w 65"/>
                <a:gd name="T69" fmla="*/ 10 h 23"/>
                <a:gd name="T70" fmla="*/ 28 w 65"/>
                <a:gd name="T71" fmla="*/ 11 h 23"/>
                <a:gd name="T72" fmla="*/ 28 w 65"/>
                <a:gd name="T73" fmla="*/ 17 h 23"/>
                <a:gd name="T74" fmla="*/ 23 w 65"/>
                <a:gd name="T75" fmla="*/ 21 h 23"/>
                <a:gd name="T76" fmla="*/ 6 w 65"/>
                <a:gd name="T77" fmla="*/ 21 h 23"/>
                <a:gd name="T78" fmla="*/ 1 w 65"/>
                <a:gd name="T79" fmla="*/ 17 h 23"/>
                <a:gd name="T80" fmla="*/ 1 w 65"/>
                <a:gd name="T8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23">
                  <a:moveTo>
                    <a:pt x="6" y="23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26" y="23"/>
                    <a:pt x="29" y="20"/>
                    <a:pt x="29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8" y="23"/>
                    <a:pt x="41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2" y="23"/>
                    <a:pt x="65" y="20"/>
                    <a:pt x="65" y="17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3"/>
                    <a:pt x="62" y="0"/>
                    <a:pt x="5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8" y="0"/>
                    <a:pt x="35" y="3"/>
                    <a:pt x="35" y="6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3"/>
                    <a:pt x="26" y="0"/>
                    <a:pt x="2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3"/>
                    <a:pt x="6" y="23"/>
                  </a:cubicBezTo>
                  <a:close/>
                  <a:moveTo>
                    <a:pt x="37" y="6"/>
                  </a:moveTo>
                  <a:cubicBezTo>
                    <a:pt x="37" y="3"/>
                    <a:pt x="39" y="1"/>
                    <a:pt x="41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1"/>
                    <a:pt x="63" y="3"/>
                    <a:pt x="63" y="6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9"/>
                    <a:pt x="61" y="21"/>
                    <a:pt x="59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39" y="21"/>
                    <a:pt x="37" y="19"/>
                    <a:pt x="37" y="17"/>
                  </a:cubicBezTo>
                  <a:lnTo>
                    <a:pt x="37" y="6"/>
                  </a:lnTo>
                  <a:close/>
                  <a:moveTo>
                    <a:pt x="1" y="6"/>
                  </a:moveTo>
                  <a:cubicBezTo>
                    <a:pt x="1" y="3"/>
                    <a:pt x="3" y="1"/>
                    <a:pt x="6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8" y="3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9"/>
                    <a:pt x="25" y="21"/>
                    <a:pt x="23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1" y="19"/>
                    <a:pt x="1" y="17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2" name="Freeform 45"/>
            <p:cNvSpPr>
              <a:spLocks/>
            </p:cNvSpPr>
            <p:nvPr/>
          </p:nvSpPr>
          <p:spPr bwMode="auto">
            <a:xfrm>
              <a:off x="5249863" y="2260601"/>
              <a:ext cx="646113" cy="754063"/>
            </a:xfrm>
            <a:custGeom>
              <a:avLst/>
              <a:gdLst>
                <a:gd name="T0" fmla="*/ 143 w 172"/>
                <a:gd name="T1" fmla="*/ 165 h 199"/>
                <a:gd name="T2" fmla="*/ 143 w 172"/>
                <a:gd name="T3" fmla="*/ 0 h 199"/>
                <a:gd name="T4" fmla="*/ 2 w 172"/>
                <a:gd name="T5" fmla="*/ 0 h 199"/>
                <a:gd name="T6" fmla="*/ 0 w 172"/>
                <a:gd name="T7" fmla="*/ 12 h 199"/>
                <a:gd name="T8" fmla="*/ 5 w 172"/>
                <a:gd name="T9" fmla="*/ 17 h 199"/>
                <a:gd name="T10" fmla="*/ 126 w 172"/>
                <a:gd name="T11" fmla="*/ 17 h 199"/>
                <a:gd name="T12" fmla="*/ 126 w 172"/>
                <a:gd name="T13" fmla="*/ 165 h 199"/>
                <a:gd name="T14" fmla="*/ 39 w 172"/>
                <a:gd name="T15" fmla="*/ 165 h 199"/>
                <a:gd name="T16" fmla="*/ 39 w 172"/>
                <a:gd name="T17" fmla="*/ 176 h 199"/>
                <a:gd name="T18" fmla="*/ 39 w 172"/>
                <a:gd name="T19" fmla="*/ 176 h 199"/>
                <a:gd name="T20" fmla="*/ 10 w 172"/>
                <a:gd name="T21" fmla="*/ 199 h 199"/>
                <a:gd name="T22" fmla="*/ 172 w 172"/>
                <a:gd name="T23" fmla="*/ 199 h 199"/>
                <a:gd name="T24" fmla="*/ 172 w 172"/>
                <a:gd name="T25" fmla="*/ 165 h 199"/>
                <a:gd name="T26" fmla="*/ 143 w 172"/>
                <a:gd name="T27" fmla="*/ 16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99">
                  <a:moveTo>
                    <a:pt x="143" y="165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1" y="9"/>
                    <a:pt x="0" y="12"/>
                  </a:cubicBezTo>
                  <a:cubicBezTo>
                    <a:pt x="2" y="13"/>
                    <a:pt x="4" y="15"/>
                    <a:pt x="5" y="17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6" y="165"/>
                    <a:pt x="126" y="165"/>
                    <a:pt x="126" y="165"/>
                  </a:cubicBezTo>
                  <a:cubicBezTo>
                    <a:pt x="39" y="165"/>
                    <a:pt x="39" y="165"/>
                    <a:pt x="39" y="165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37" y="186"/>
                    <a:pt x="25" y="194"/>
                    <a:pt x="10" y="199"/>
                  </a:cubicBezTo>
                  <a:cubicBezTo>
                    <a:pt x="172" y="199"/>
                    <a:pt x="172" y="199"/>
                    <a:pt x="172" y="199"/>
                  </a:cubicBezTo>
                  <a:cubicBezTo>
                    <a:pt x="172" y="165"/>
                    <a:pt x="172" y="165"/>
                    <a:pt x="172" y="165"/>
                  </a:cubicBezTo>
                  <a:lnTo>
                    <a:pt x="143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3" name="Freeform 46"/>
            <p:cNvSpPr>
              <a:spLocks/>
            </p:cNvSpPr>
            <p:nvPr/>
          </p:nvSpPr>
          <p:spPr bwMode="auto">
            <a:xfrm>
              <a:off x="4765676" y="2568576"/>
              <a:ext cx="611188" cy="460375"/>
            </a:xfrm>
            <a:custGeom>
              <a:avLst/>
              <a:gdLst>
                <a:gd name="T0" fmla="*/ 163 w 163"/>
                <a:gd name="T1" fmla="*/ 91 h 122"/>
                <a:gd name="T2" fmla="*/ 163 w 163"/>
                <a:gd name="T3" fmla="*/ 90 h 122"/>
                <a:gd name="T4" fmla="*/ 163 w 163"/>
                <a:gd name="T5" fmla="*/ 90 h 122"/>
                <a:gd name="T6" fmla="*/ 163 w 163"/>
                <a:gd name="T7" fmla="*/ 39 h 122"/>
                <a:gd name="T8" fmla="*/ 163 w 163"/>
                <a:gd name="T9" fmla="*/ 39 h 122"/>
                <a:gd name="T10" fmla="*/ 126 w 163"/>
                <a:gd name="T11" fmla="*/ 0 h 122"/>
                <a:gd name="T12" fmla="*/ 91 w 163"/>
                <a:gd name="T13" fmla="*/ 59 h 122"/>
                <a:gd name="T14" fmla="*/ 87 w 163"/>
                <a:gd name="T15" fmla="*/ 33 h 122"/>
                <a:gd name="T16" fmla="*/ 91 w 163"/>
                <a:gd name="T17" fmla="*/ 24 h 122"/>
                <a:gd name="T18" fmla="*/ 81 w 163"/>
                <a:gd name="T19" fmla="*/ 14 h 122"/>
                <a:gd name="T20" fmla="*/ 71 w 163"/>
                <a:gd name="T21" fmla="*/ 24 h 122"/>
                <a:gd name="T22" fmla="*/ 76 w 163"/>
                <a:gd name="T23" fmla="*/ 33 h 122"/>
                <a:gd name="T24" fmla="*/ 72 w 163"/>
                <a:gd name="T25" fmla="*/ 59 h 122"/>
                <a:gd name="T26" fmla="*/ 37 w 163"/>
                <a:gd name="T27" fmla="*/ 0 h 122"/>
                <a:gd name="T28" fmla="*/ 0 w 163"/>
                <a:gd name="T29" fmla="*/ 39 h 122"/>
                <a:gd name="T30" fmla="*/ 0 w 163"/>
                <a:gd name="T31" fmla="*/ 39 h 122"/>
                <a:gd name="T32" fmla="*/ 0 w 163"/>
                <a:gd name="T33" fmla="*/ 90 h 122"/>
                <a:gd name="T34" fmla="*/ 0 w 163"/>
                <a:gd name="T35" fmla="*/ 90 h 122"/>
                <a:gd name="T36" fmla="*/ 0 w 163"/>
                <a:gd name="T37" fmla="*/ 91 h 122"/>
                <a:gd name="T38" fmla="*/ 81 w 163"/>
                <a:gd name="T39" fmla="*/ 122 h 122"/>
                <a:gd name="T40" fmla="*/ 163 w 163"/>
                <a:gd name="T41" fmla="*/ 9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122">
                  <a:moveTo>
                    <a:pt x="163" y="91"/>
                  </a:move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0" y="23"/>
                    <a:pt x="146" y="9"/>
                    <a:pt x="126" y="0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9" y="31"/>
                    <a:pt x="91" y="28"/>
                    <a:pt x="91" y="24"/>
                  </a:cubicBezTo>
                  <a:cubicBezTo>
                    <a:pt x="91" y="19"/>
                    <a:pt x="87" y="14"/>
                    <a:pt x="81" y="14"/>
                  </a:cubicBezTo>
                  <a:cubicBezTo>
                    <a:pt x="76" y="14"/>
                    <a:pt x="71" y="19"/>
                    <a:pt x="71" y="24"/>
                  </a:cubicBezTo>
                  <a:cubicBezTo>
                    <a:pt x="71" y="28"/>
                    <a:pt x="73" y="31"/>
                    <a:pt x="76" y="33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9"/>
                    <a:pt x="3" y="23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108"/>
                    <a:pt x="36" y="122"/>
                    <a:pt x="81" y="122"/>
                  </a:cubicBezTo>
                  <a:cubicBezTo>
                    <a:pt x="127" y="122"/>
                    <a:pt x="163" y="108"/>
                    <a:pt x="163" y="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4" name="Rectangle 47"/>
            <p:cNvSpPr>
              <a:spLocks noChangeArrowheads="1"/>
            </p:cNvSpPr>
            <p:nvPr/>
          </p:nvSpPr>
          <p:spPr bwMode="auto">
            <a:xfrm>
              <a:off x="5332413" y="2413001"/>
              <a:ext cx="338138" cy="412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5" name="Rectangle 48"/>
            <p:cNvSpPr>
              <a:spLocks noChangeArrowheads="1"/>
            </p:cNvSpPr>
            <p:nvPr/>
          </p:nvSpPr>
          <p:spPr bwMode="auto">
            <a:xfrm>
              <a:off x="5332413" y="2500313"/>
              <a:ext cx="338138" cy="365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6" name="Rectangle 49"/>
            <p:cNvSpPr>
              <a:spLocks noChangeArrowheads="1"/>
            </p:cNvSpPr>
            <p:nvPr/>
          </p:nvSpPr>
          <p:spPr bwMode="auto">
            <a:xfrm>
              <a:off x="5426076" y="2586038"/>
              <a:ext cx="244475" cy="428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7" name="Rectangle 50"/>
            <p:cNvSpPr>
              <a:spLocks noChangeArrowheads="1"/>
            </p:cNvSpPr>
            <p:nvPr/>
          </p:nvSpPr>
          <p:spPr bwMode="auto">
            <a:xfrm>
              <a:off x="5426076" y="2673351"/>
              <a:ext cx="244475" cy="381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8" name="Rectangle 51"/>
            <p:cNvSpPr>
              <a:spLocks noChangeArrowheads="1"/>
            </p:cNvSpPr>
            <p:nvPr/>
          </p:nvSpPr>
          <p:spPr bwMode="auto">
            <a:xfrm>
              <a:off x="5426076" y="2760663"/>
              <a:ext cx="244475" cy="381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097" name="文本框 1096"/>
          <p:cNvSpPr txBox="1"/>
          <p:nvPr/>
        </p:nvSpPr>
        <p:spPr>
          <a:xfrm>
            <a:off x="2103933" y="689913"/>
            <a:ext cx="799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1"/>
                </a:solidFill>
                <a:latin typeface="+mn-ea"/>
              </a:rPr>
              <a:t>赠</a:t>
            </a:r>
            <a:r>
              <a:rPr lang="en-US" altLang="zh-CN" sz="4800" b="1" dirty="0" smtClean="0">
                <a:solidFill>
                  <a:schemeClr val="accent1"/>
                </a:solidFill>
                <a:latin typeface="+mn-ea"/>
              </a:rPr>
              <a:t>45</a:t>
            </a:r>
            <a:r>
              <a:rPr lang="zh-CN" altLang="en-US" sz="4800" b="1" dirty="0">
                <a:solidFill>
                  <a:schemeClr val="accent1"/>
                </a:solidFill>
                <a:latin typeface="+mn-ea"/>
              </a:rPr>
              <a:t>个答辩必备学术</a:t>
            </a:r>
            <a:r>
              <a:rPr lang="en-US" altLang="zh-CN" sz="4800" b="1" dirty="0">
                <a:solidFill>
                  <a:schemeClr val="accent1"/>
                </a:solidFill>
              </a:rPr>
              <a:t>ICON</a:t>
            </a:r>
            <a:endParaRPr lang="zh-CN" alt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63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187044" y="985674"/>
            <a:ext cx="1580321" cy="1580321"/>
            <a:chOff x="5081757" y="1878010"/>
            <a:chExt cx="1392667" cy="1392667"/>
          </a:xfrm>
        </p:grpSpPr>
        <p:sp>
          <p:nvSpPr>
            <p:cNvPr id="2" name="椭圆 1"/>
            <p:cNvSpPr/>
            <p:nvPr/>
          </p:nvSpPr>
          <p:spPr>
            <a:xfrm>
              <a:off x="5081757" y="1878010"/>
              <a:ext cx="1392667" cy="139266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3" name="Freeform 11"/>
            <p:cNvSpPr>
              <a:spLocks/>
            </p:cNvSpPr>
            <p:nvPr/>
          </p:nvSpPr>
          <p:spPr bwMode="auto">
            <a:xfrm>
              <a:off x="5205936" y="2296629"/>
              <a:ext cx="1144307" cy="630491"/>
            </a:xfrm>
            <a:custGeom>
              <a:avLst/>
              <a:gdLst>
                <a:gd name="T0" fmla="*/ 7 w 683"/>
                <a:gd name="T1" fmla="*/ 118 h 376"/>
                <a:gd name="T2" fmla="*/ 334 w 683"/>
                <a:gd name="T3" fmla="*/ 1 h 376"/>
                <a:gd name="T4" fmla="*/ 341 w 683"/>
                <a:gd name="T5" fmla="*/ 1 h 376"/>
                <a:gd name="T6" fmla="*/ 675 w 683"/>
                <a:gd name="T7" fmla="*/ 118 h 376"/>
                <a:gd name="T8" fmla="*/ 683 w 683"/>
                <a:gd name="T9" fmla="*/ 129 h 376"/>
                <a:gd name="T10" fmla="*/ 675 w 683"/>
                <a:gd name="T11" fmla="*/ 139 h 376"/>
                <a:gd name="T12" fmla="*/ 561 w 683"/>
                <a:gd name="T13" fmla="*/ 172 h 376"/>
                <a:gd name="T14" fmla="*/ 338 w 683"/>
                <a:gd name="T15" fmla="*/ 119 h 376"/>
                <a:gd name="T16" fmla="*/ 328 w 683"/>
                <a:gd name="T17" fmla="*/ 130 h 376"/>
                <a:gd name="T18" fmla="*/ 338 w 683"/>
                <a:gd name="T19" fmla="*/ 140 h 376"/>
                <a:gd name="T20" fmla="*/ 545 w 683"/>
                <a:gd name="T21" fmla="*/ 185 h 376"/>
                <a:gd name="T22" fmla="*/ 545 w 683"/>
                <a:gd name="T23" fmla="*/ 255 h 376"/>
                <a:gd name="T24" fmla="*/ 545 w 683"/>
                <a:gd name="T25" fmla="*/ 256 h 376"/>
                <a:gd name="T26" fmla="*/ 337 w 683"/>
                <a:gd name="T27" fmla="*/ 305 h 376"/>
                <a:gd name="T28" fmla="*/ 130 w 683"/>
                <a:gd name="T29" fmla="*/ 256 h 376"/>
                <a:gd name="T30" fmla="*/ 130 w 683"/>
                <a:gd name="T31" fmla="*/ 255 h 376"/>
                <a:gd name="T32" fmla="*/ 130 w 683"/>
                <a:gd name="T33" fmla="*/ 174 h 376"/>
                <a:gd name="T34" fmla="*/ 71 w 683"/>
                <a:gd name="T35" fmla="*/ 157 h 376"/>
                <a:gd name="T36" fmla="*/ 71 w 683"/>
                <a:gd name="T37" fmla="*/ 249 h 376"/>
                <a:gd name="T38" fmla="*/ 92 w 683"/>
                <a:gd name="T39" fmla="*/ 277 h 376"/>
                <a:gd name="T40" fmla="*/ 75 w 683"/>
                <a:gd name="T41" fmla="*/ 303 h 376"/>
                <a:gd name="T42" fmla="*/ 82 w 683"/>
                <a:gd name="T43" fmla="*/ 338 h 376"/>
                <a:gd name="T44" fmla="*/ 28 w 683"/>
                <a:gd name="T45" fmla="*/ 361 h 376"/>
                <a:gd name="T46" fmla="*/ 39 w 683"/>
                <a:gd name="T47" fmla="*/ 301 h 376"/>
                <a:gd name="T48" fmla="*/ 26 w 683"/>
                <a:gd name="T49" fmla="*/ 277 h 376"/>
                <a:gd name="T50" fmla="*/ 46 w 683"/>
                <a:gd name="T51" fmla="*/ 249 h 376"/>
                <a:gd name="T52" fmla="*/ 46 w 683"/>
                <a:gd name="T53" fmla="*/ 150 h 376"/>
                <a:gd name="T54" fmla="*/ 8 w 683"/>
                <a:gd name="T55" fmla="*/ 139 h 376"/>
                <a:gd name="T56" fmla="*/ 0 w 683"/>
                <a:gd name="T57" fmla="*/ 129 h 376"/>
                <a:gd name="T58" fmla="*/ 7 w 683"/>
                <a:gd name="T59" fmla="*/ 11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3" h="376">
                  <a:moveTo>
                    <a:pt x="7" y="118"/>
                  </a:moveTo>
                  <a:cubicBezTo>
                    <a:pt x="334" y="1"/>
                    <a:pt x="334" y="1"/>
                    <a:pt x="334" y="1"/>
                  </a:cubicBezTo>
                  <a:cubicBezTo>
                    <a:pt x="336" y="0"/>
                    <a:pt x="339" y="0"/>
                    <a:pt x="341" y="1"/>
                  </a:cubicBezTo>
                  <a:cubicBezTo>
                    <a:pt x="675" y="118"/>
                    <a:pt x="675" y="118"/>
                    <a:pt x="675" y="118"/>
                  </a:cubicBezTo>
                  <a:cubicBezTo>
                    <a:pt x="680" y="120"/>
                    <a:pt x="683" y="124"/>
                    <a:pt x="683" y="129"/>
                  </a:cubicBezTo>
                  <a:cubicBezTo>
                    <a:pt x="682" y="134"/>
                    <a:pt x="679" y="138"/>
                    <a:pt x="675" y="139"/>
                  </a:cubicBezTo>
                  <a:cubicBezTo>
                    <a:pt x="561" y="172"/>
                    <a:pt x="561" y="172"/>
                    <a:pt x="561" y="172"/>
                  </a:cubicBezTo>
                  <a:cubicBezTo>
                    <a:pt x="537" y="136"/>
                    <a:pt x="430" y="119"/>
                    <a:pt x="338" y="119"/>
                  </a:cubicBezTo>
                  <a:cubicBezTo>
                    <a:pt x="333" y="119"/>
                    <a:pt x="328" y="124"/>
                    <a:pt x="328" y="130"/>
                  </a:cubicBezTo>
                  <a:cubicBezTo>
                    <a:pt x="328" y="136"/>
                    <a:pt x="333" y="140"/>
                    <a:pt x="338" y="140"/>
                  </a:cubicBezTo>
                  <a:cubicBezTo>
                    <a:pt x="452" y="140"/>
                    <a:pt x="534" y="164"/>
                    <a:pt x="545" y="185"/>
                  </a:cubicBezTo>
                  <a:cubicBezTo>
                    <a:pt x="545" y="255"/>
                    <a:pt x="545" y="255"/>
                    <a:pt x="545" y="255"/>
                  </a:cubicBezTo>
                  <a:cubicBezTo>
                    <a:pt x="545" y="255"/>
                    <a:pt x="545" y="255"/>
                    <a:pt x="545" y="256"/>
                  </a:cubicBezTo>
                  <a:cubicBezTo>
                    <a:pt x="545" y="283"/>
                    <a:pt x="452" y="305"/>
                    <a:pt x="337" y="305"/>
                  </a:cubicBezTo>
                  <a:cubicBezTo>
                    <a:pt x="223" y="305"/>
                    <a:pt x="130" y="283"/>
                    <a:pt x="130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174"/>
                    <a:pt x="130" y="174"/>
                    <a:pt x="130" y="174"/>
                  </a:cubicBezTo>
                  <a:cubicBezTo>
                    <a:pt x="71" y="157"/>
                    <a:pt x="71" y="157"/>
                    <a:pt x="71" y="157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83" y="253"/>
                    <a:pt x="92" y="264"/>
                    <a:pt x="92" y="277"/>
                  </a:cubicBezTo>
                  <a:cubicBezTo>
                    <a:pt x="92" y="288"/>
                    <a:pt x="85" y="298"/>
                    <a:pt x="75" y="303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6" y="354"/>
                    <a:pt x="26" y="376"/>
                    <a:pt x="28" y="361"/>
                  </a:cubicBezTo>
                  <a:cubicBezTo>
                    <a:pt x="39" y="301"/>
                    <a:pt x="39" y="301"/>
                    <a:pt x="39" y="301"/>
                  </a:cubicBezTo>
                  <a:cubicBezTo>
                    <a:pt x="31" y="296"/>
                    <a:pt x="26" y="287"/>
                    <a:pt x="26" y="277"/>
                  </a:cubicBezTo>
                  <a:cubicBezTo>
                    <a:pt x="26" y="264"/>
                    <a:pt x="34" y="253"/>
                    <a:pt x="46" y="249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3" y="138"/>
                    <a:pt x="0" y="134"/>
                    <a:pt x="0" y="129"/>
                  </a:cubicBezTo>
                  <a:cubicBezTo>
                    <a:pt x="0" y="124"/>
                    <a:pt x="3" y="120"/>
                    <a:pt x="7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192374" y="2643364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5400" kern="100" dirty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imes New Roman" panose="02020603050405020304" pitchFamily="18" charset="0"/>
              </a:rPr>
              <a:t>绪论</a:t>
            </a:r>
            <a:endParaRPr lang="zh-CN" altLang="zh-CN" sz="5400" kern="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44583" y="3884758"/>
            <a:ext cx="24760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选题背景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研究意义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国内相关研究综述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71364" y="3884758"/>
            <a:ext cx="2476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国外相关研究综述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主要贡献与创新</a:t>
            </a:r>
            <a:endParaRPr lang="zh-CN" altLang="en-US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882413" y="3699047"/>
            <a:ext cx="42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3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6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534296" y="3652797"/>
            <a:ext cx="2211427" cy="2096674"/>
            <a:chOff x="3065829" y="2668267"/>
            <a:chExt cx="1872107" cy="1761728"/>
          </a:xfrm>
        </p:grpSpPr>
        <p:sp>
          <p:nvSpPr>
            <p:cNvPr id="9" name="椭圆 8"/>
            <p:cNvSpPr/>
            <p:nvPr/>
          </p:nvSpPr>
          <p:spPr>
            <a:xfrm>
              <a:off x="3115072" y="2668267"/>
              <a:ext cx="1761728" cy="17617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463987" y="2761135"/>
              <a:ext cx="119507" cy="1195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460687" y="2761135"/>
              <a:ext cx="119507" cy="1195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065829" y="3492655"/>
              <a:ext cx="119507" cy="1195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4818429" y="3492655"/>
              <a:ext cx="119507" cy="1195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4442509" y="4224175"/>
              <a:ext cx="119507" cy="1195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439209" y="4201315"/>
              <a:ext cx="119507" cy="1195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269293" y="2943616"/>
              <a:ext cx="1465545" cy="1202499"/>
              <a:chOff x="3269293" y="2943616"/>
              <a:chExt cx="1465545" cy="1202499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4008329" y="2956142"/>
                <a:ext cx="425885" cy="588724"/>
              </a:xfrm>
              <a:custGeom>
                <a:avLst/>
                <a:gdLst>
                  <a:gd name="connsiteX0" fmla="*/ 0 w 425885"/>
                  <a:gd name="connsiteY0" fmla="*/ 588724 h 588724"/>
                  <a:gd name="connsiteX1" fmla="*/ 425885 w 425885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88724">
                    <a:moveTo>
                      <a:pt x="0" y="588724"/>
                    </a:moveTo>
                    <a:lnTo>
                      <a:pt x="425885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3995803" y="3544866"/>
                <a:ext cx="739035" cy="0"/>
              </a:xfrm>
              <a:custGeom>
                <a:avLst/>
                <a:gdLst>
                  <a:gd name="connsiteX0" fmla="*/ 0 w 739035"/>
                  <a:gd name="connsiteY0" fmla="*/ 0 h 0"/>
                  <a:gd name="connsiteX1" fmla="*/ 739035 w 73903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9035">
                    <a:moveTo>
                      <a:pt x="0" y="0"/>
                    </a:moveTo>
                    <a:lnTo>
                      <a:pt x="739035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3594970" y="2943616"/>
                <a:ext cx="413359" cy="588724"/>
              </a:xfrm>
              <a:custGeom>
                <a:avLst/>
                <a:gdLst>
                  <a:gd name="connsiteX0" fmla="*/ 413359 w 413359"/>
                  <a:gd name="connsiteY0" fmla="*/ 588724 h 588724"/>
                  <a:gd name="connsiteX1" fmla="*/ 0 w 413359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3359" h="588724">
                    <a:moveTo>
                      <a:pt x="413359" y="588724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>
                <a:off x="3269293" y="3557392"/>
                <a:ext cx="726510" cy="0"/>
              </a:xfrm>
              <a:custGeom>
                <a:avLst/>
                <a:gdLst>
                  <a:gd name="connsiteX0" fmla="*/ 726510 w 726510"/>
                  <a:gd name="connsiteY0" fmla="*/ 0 h 0"/>
                  <a:gd name="connsiteX1" fmla="*/ 0 w 7265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510">
                    <a:moveTo>
                      <a:pt x="72651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3582444" y="3569918"/>
                <a:ext cx="425885" cy="576197"/>
              </a:xfrm>
              <a:custGeom>
                <a:avLst/>
                <a:gdLst>
                  <a:gd name="connsiteX0" fmla="*/ 425885 w 425885"/>
                  <a:gd name="connsiteY0" fmla="*/ 0 h 576197"/>
                  <a:gd name="connsiteX1" fmla="*/ 0 w 425885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76197">
                    <a:moveTo>
                      <a:pt x="425885" y="0"/>
                    </a:moveTo>
                    <a:lnTo>
                      <a:pt x="0" y="576197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4020855" y="3569918"/>
                <a:ext cx="388307" cy="576197"/>
              </a:xfrm>
              <a:custGeom>
                <a:avLst/>
                <a:gdLst>
                  <a:gd name="connsiteX0" fmla="*/ 0 w 388307"/>
                  <a:gd name="connsiteY0" fmla="*/ 0 h 576197"/>
                  <a:gd name="connsiteX1" fmla="*/ 388307 w 388307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307" h="576197">
                    <a:moveTo>
                      <a:pt x="0" y="0"/>
                    </a:moveTo>
                    <a:lnTo>
                      <a:pt x="388307" y="576197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2728653" y="1737217"/>
            <a:ext cx="8460430" cy="1959172"/>
            <a:chOff x="2954339" y="1279908"/>
            <a:chExt cx="7162269" cy="1646194"/>
          </a:xfrm>
        </p:grpSpPr>
        <p:sp>
          <p:nvSpPr>
            <p:cNvPr id="30" name="矩形 29"/>
            <p:cNvSpPr>
              <a:spLocks noChangeArrowheads="1"/>
            </p:cNvSpPr>
            <p:nvPr/>
          </p:nvSpPr>
          <p:spPr bwMode="auto">
            <a:xfrm>
              <a:off x="2954339" y="1694800"/>
              <a:ext cx="7162269" cy="123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</a:t>
              </a:r>
              <a:r>
                <a:rPr lang="zh-CN" altLang="en-US" sz="14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14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4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30000"/>
                </a:lnSpc>
              </a:pPr>
              <a:endParaRPr lang="en-US" altLang="zh-CN" sz="14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963100" y="1279908"/>
              <a:ext cx="1024836" cy="3361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选题背景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80098" y="4144094"/>
            <a:ext cx="1105773" cy="1114080"/>
            <a:chOff x="3254772" y="2872916"/>
            <a:chExt cx="936104" cy="936104"/>
          </a:xfrm>
        </p:grpSpPr>
        <p:sp>
          <p:nvSpPr>
            <p:cNvPr id="33" name="椭圆 32"/>
            <p:cNvSpPr/>
            <p:nvPr/>
          </p:nvSpPr>
          <p:spPr>
            <a:xfrm>
              <a:off x="3254772" y="2872916"/>
              <a:ext cx="936104" cy="936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469765" y="3187079"/>
              <a:ext cx="579727" cy="2974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r>
                <a:rPr lang="en-US" altLang="zh-CN" sz="17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978981" y="4130452"/>
            <a:ext cx="2345905" cy="1332241"/>
            <a:chOff x="789157" y="3505487"/>
            <a:chExt cx="1985951" cy="1119414"/>
          </a:xfrm>
        </p:grpSpPr>
        <p:sp>
          <p:nvSpPr>
            <p:cNvPr id="36" name="TextBox 35"/>
            <p:cNvSpPr txBox="1"/>
            <p:nvPr/>
          </p:nvSpPr>
          <p:spPr>
            <a:xfrm>
              <a:off x="789157" y="3505487"/>
              <a:ext cx="937986" cy="31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12496" y="3800585"/>
              <a:ext cx="1962612" cy="824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368"/>
                </a:lnSpc>
              </a:pPr>
              <a:r>
                <a:rPr lang="zh-CN" altLang="en-US" sz="14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72212" y="4141744"/>
            <a:ext cx="2318335" cy="1355577"/>
            <a:chOff x="812496" y="3514973"/>
            <a:chExt cx="1962612" cy="1139022"/>
          </a:xfrm>
        </p:grpSpPr>
        <p:sp>
          <p:nvSpPr>
            <p:cNvPr id="39" name="TextBox 38"/>
            <p:cNvSpPr txBox="1"/>
            <p:nvPr/>
          </p:nvSpPr>
          <p:spPr>
            <a:xfrm>
              <a:off x="864408" y="3514973"/>
              <a:ext cx="937986" cy="31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12496" y="3800585"/>
              <a:ext cx="1962612" cy="853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368"/>
                </a:lnSpc>
              </a:pPr>
              <a:r>
                <a:rPr lang="zh-CN" altLang="en-US" sz="14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</a:t>
              </a:r>
              <a:r>
                <a:rPr lang="zh-CN" altLang="en-US" sz="14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只</a:t>
              </a:r>
              <a:r>
                <a:rPr lang="zh-CN" altLang="en-US" sz="14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保留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选题背景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565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015449" y="1761487"/>
            <a:ext cx="5381261" cy="4450142"/>
            <a:chOff x="555625" y="293801"/>
            <a:chExt cx="7936025" cy="6562856"/>
          </a:xfrm>
        </p:grpSpPr>
        <p:sp>
          <p:nvSpPr>
            <p:cNvPr id="17" name="Freeform 36"/>
            <p:cNvSpPr>
              <a:spLocks/>
            </p:cNvSpPr>
            <p:nvPr/>
          </p:nvSpPr>
          <p:spPr bwMode="auto">
            <a:xfrm>
              <a:off x="6807200" y="2041525"/>
              <a:ext cx="933450" cy="879475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5635084" y="6535982"/>
              <a:ext cx="387349" cy="320675"/>
            </a:xfrm>
            <a:custGeom>
              <a:avLst/>
              <a:gdLst>
                <a:gd name="T0" fmla="*/ 82 w 244"/>
                <a:gd name="T1" fmla="*/ 202 h 202"/>
                <a:gd name="T2" fmla="*/ 82 w 244"/>
                <a:gd name="T3" fmla="*/ 202 h 202"/>
                <a:gd name="T4" fmla="*/ 22 w 244"/>
                <a:gd name="T5" fmla="*/ 182 h 202"/>
                <a:gd name="T6" fmla="*/ 22 w 244"/>
                <a:gd name="T7" fmla="*/ 182 h 202"/>
                <a:gd name="T8" fmla="*/ 12 w 244"/>
                <a:gd name="T9" fmla="*/ 174 h 202"/>
                <a:gd name="T10" fmla="*/ 6 w 244"/>
                <a:gd name="T11" fmla="*/ 166 h 202"/>
                <a:gd name="T12" fmla="*/ 0 w 244"/>
                <a:gd name="T13" fmla="*/ 158 h 202"/>
                <a:gd name="T14" fmla="*/ 0 w 244"/>
                <a:gd name="T15" fmla="*/ 150 h 202"/>
                <a:gd name="T16" fmla="*/ 0 w 244"/>
                <a:gd name="T17" fmla="*/ 132 h 202"/>
                <a:gd name="T18" fmla="*/ 0 w 244"/>
                <a:gd name="T19" fmla="*/ 114 h 202"/>
                <a:gd name="T20" fmla="*/ 0 w 244"/>
                <a:gd name="T21" fmla="*/ 114 h 202"/>
                <a:gd name="T22" fmla="*/ 2 w 244"/>
                <a:gd name="T23" fmla="*/ 94 h 202"/>
                <a:gd name="T24" fmla="*/ 4 w 244"/>
                <a:gd name="T25" fmla="*/ 90 h 202"/>
                <a:gd name="T26" fmla="*/ 6 w 244"/>
                <a:gd name="T27" fmla="*/ 86 h 202"/>
                <a:gd name="T28" fmla="*/ 8 w 244"/>
                <a:gd name="T29" fmla="*/ 84 h 202"/>
                <a:gd name="T30" fmla="*/ 14 w 244"/>
                <a:gd name="T31" fmla="*/ 82 h 202"/>
                <a:gd name="T32" fmla="*/ 30 w 244"/>
                <a:gd name="T33" fmla="*/ 78 h 202"/>
                <a:gd name="T34" fmla="*/ 30 w 244"/>
                <a:gd name="T35" fmla="*/ 78 h 202"/>
                <a:gd name="T36" fmla="*/ 42 w 244"/>
                <a:gd name="T37" fmla="*/ 68 h 202"/>
                <a:gd name="T38" fmla="*/ 42 w 244"/>
                <a:gd name="T39" fmla="*/ 68 h 202"/>
                <a:gd name="T40" fmla="*/ 44 w 244"/>
                <a:gd name="T41" fmla="*/ 32 h 202"/>
                <a:gd name="T42" fmla="*/ 44 w 244"/>
                <a:gd name="T43" fmla="*/ 32 h 202"/>
                <a:gd name="T44" fmla="*/ 48 w 244"/>
                <a:gd name="T45" fmla="*/ 30 h 202"/>
                <a:gd name="T46" fmla="*/ 48 w 244"/>
                <a:gd name="T47" fmla="*/ 30 h 202"/>
                <a:gd name="T48" fmla="*/ 64 w 244"/>
                <a:gd name="T49" fmla="*/ 34 h 202"/>
                <a:gd name="T50" fmla="*/ 74 w 244"/>
                <a:gd name="T51" fmla="*/ 34 h 202"/>
                <a:gd name="T52" fmla="*/ 84 w 244"/>
                <a:gd name="T53" fmla="*/ 34 h 202"/>
                <a:gd name="T54" fmla="*/ 84 w 244"/>
                <a:gd name="T55" fmla="*/ 34 h 202"/>
                <a:gd name="T56" fmla="*/ 134 w 244"/>
                <a:gd name="T57" fmla="*/ 6 h 202"/>
                <a:gd name="T58" fmla="*/ 134 w 244"/>
                <a:gd name="T59" fmla="*/ 6 h 202"/>
                <a:gd name="T60" fmla="*/ 218 w 244"/>
                <a:gd name="T61" fmla="*/ 0 h 202"/>
                <a:gd name="T62" fmla="*/ 218 w 244"/>
                <a:gd name="T63" fmla="*/ 0 h 202"/>
                <a:gd name="T64" fmla="*/ 224 w 244"/>
                <a:gd name="T65" fmla="*/ 4 h 202"/>
                <a:gd name="T66" fmla="*/ 234 w 244"/>
                <a:gd name="T67" fmla="*/ 12 h 202"/>
                <a:gd name="T68" fmla="*/ 238 w 244"/>
                <a:gd name="T69" fmla="*/ 16 h 202"/>
                <a:gd name="T70" fmla="*/ 240 w 244"/>
                <a:gd name="T71" fmla="*/ 22 h 202"/>
                <a:gd name="T72" fmla="*/ 244 w 244"/>
                <a:gd name="T73" fmla="*/ 28 h 202"/>
                <a:gd name="T74" fmla="*/ 244 w 244"/>
                <a:gd name="T75" fmla="*/ 36 h 202"/>
                <a:gd name="T76" fmla="*/ 244 w 244"/>
                <a:gd name="T77" fmla="*/ 36 h 202"/>
                <a:gd name="T78" fmla="*/ 232 w 244"/>
                <a:gd name="T79" fmla="*/ 56 h 202"/>
                <a:gd name="T80" fmla="*/ 224 w 244"/>
                <a:gd name="T81" fmla="*/ 66 h 202"/>
                <a:gd name="T82" fmla="*/ 216 w 244"/>
                <a:gd name="T83" fmla="*/ 74 h 202"/>
                <a:gd name="T84" fmla="*/ 216 w 244"/>
                <a:gd name="T85" fmla="*/ 74 h 202"/>
                <a:gd name="T86" fmla="*/ 210 w 244"/>
                <a:gd name="T87" fmla="*/ 90 h 202"/>
                <a:gd name="T88" fmla="*/ 202 w 244"/>
                <a:gd name="T89" fmla="*/ 106 h 202"/>
                <a:gd name="T90" fmla="*/ 194 w 244"/>
                <a:gd name="T91" fmla="*/ 122 h 202"/>
                <a:gd name="T92" fmla="*/ 188 w 244"/>
                <a:gd name="T93" fmla="*/ 142 h 202"/>
                <a:gd name="T94" fmla="*/ 188 w 244"/>
                <a:gd name="T95" fmla="*/ 142 h 202"/>
                <a:gd name="T96" fmla="*/ 98 w 244"/>
                <a:gd name="T97" fmla="*/ 198 h 202"/>
                <a:gd name="T98" fmla="*/ 98 w 244"/>
                <a:gd name="T99" fmla="*/ 198 h 202"/>
                <a:gd name="T100" fmla="*/ 90 w 244"/>
                <a:gd name="T101" fmla="*/ 200 h 202"/>
                <a:gd name="T102" fmla="*/ 82 w 244"/>
                <a:gd name="T103" fmla="*/ 202 h 202"/>
                <a:gd name="T104" fmla="*/ 82 w 244"/>
                <a:gd name="T105" fmla="*/ 202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4" h="202">
                  <a:moveTo>
                    <a:pt x="82" y="202"/>
                  </a:moveTo>
                  <a:lnTo>
                    <a:pt x="82" y="202"/>
                  </a:lnTo>
                  <a:lnTo>
                    <a:pt x="22" y="182"/>
                  </a:lnTo>
                  <a:lnTo>
                    <a:pt x="12" y="174"/>
                  </a:lnTo>
                  <a:lnTo>
                    <a:pt x="6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14"/>
                  </a:lnTo>
                  <a:lnTo>
                    <a:pt x="2" y="94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14" y="82"/>
                  </a:lnTo>
                  <a:lnTo>
                    <a:pt x="30" y="78"/>
                  </a:lnTo>
                  <a:lnTo>
                    <a:pt x="42" y="68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64" y="34"/>
                  </a:lnTo>
                  <a:lnTo>
                    <a:pt x="74" y="34"/>
                  </a:lnTo>
                  <a:lnTo>
                    <a:pt x="84" y="34"/>
                  </a:lnTo>
                  <a:lnTo>
                    <a:pt x="134" y="6"/>
                  </a:lnTo>
                  <a:lnTo>
                    <a:pt x="218" y="0"/>
                  </a:lnTo>
                  <a:lnTo>
                    <a:pt x="224" y="4"/>
                  </a:lnTo>
                  <a:lnTo>
                    <a:pt x="234" y="12"/>
                  </a:lnTo>
                  <a:lnTo>
                    <a:pt x="238" y="16"/>
                  </a:lnTo>
                  <a:lnTo>
                    <a:pt x="240" y="22"/>
                  </a:lnTo>
                  <a:lnTo>
                    <a:pt x="244" y="28"/>
                  </a:lnTo>
                  <a:lnTo>
                    <a:pt x="244" y="36"/>
                  </a:lnTo>
                  <a:lnTo>
                    <a:pt x="232" y="56"/>
                  </a:lnTo>
                  <a:lnTo>
                    <a:pt x="224" y="66"/>
                  </a:lnTo>
                  <a:lnTo>
                    <a:pt x="216" y="74"/>
                  </a:lnTo>
                  <a:lnTo>
                    <a:pt x="210" y="90"/>
                  </a:lnTo>
                  <a:lnTo>
                    <a:pt x="202" y="106"/>
                  </a:lnTo>
                  <a:lnTo>
                    <a:pt x="194" y="122"/>
                  </a:lnTo>
                  <a:lnTo>
                    <a:pt x="188" y="142"/>
                  </a:lnTo>
                  <a:lnTo>
                    <a:pt x="98" y="198"/>
                  </a:lnTo>
                  <a:lnTo>
                    <a:pt x="90" y="200"/>
                  </a:lnTo>
                  <a:lnTo>
                    <a:pt x="82" y="202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5661025" y="5511800"/>
              <a:ext cx="1244600" cy="955675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673475" y="4854575"/>
              <a:ext cx="1400175" cy="1479550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4851400" y="5384800"/>
              <a:ext cx="1187450" cy="885825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7535549" y="5405461"/>
              <a:ext cx="247651" cy="619125"/>
            </a:xfrm>
            <a:custGeom>
              <a:avLst/>
              <a:gdLst>
                <a:gd name="T0" fmla="*/ 76 w 156"/>
                <a:gd name="T1" fmla="*/ 390 h 390"/>
                <a:gd name="T2" fmla="*/ 76 w 156"/>
                <a:gd name="T3" fmla="*/ 390 h 390"/>
                <a:gd name="T4" fmla="*/ 46 w 156"/>
                <a:gd name="T5" fmla="*/ 344 h 390"/>
                <a:gd name="T6" fmla="*/ 46 w 156"/>
                <a:gd name="T7" fmla="*/ 344 h 390"/>
                <a:gd name="T8" fmla="*/ 26 w 156"/>
                <a:gd name="T9" fmla="*/ 338 h 390"/>
                <a:gd name="T10" fmla="*/ 26 w 156"/>
                <a:gd name="T11" fmla="*/ 338 h 390"/>
                <a:gd name="T12" fmla="*/ 22 w 156"/>
                <a:gd name="T13" fmla="*/ 324 h 390"/>
                <a:gd name="T14" fmla="*/ 14 w 156"/>
                <a:gd name="T15" fmla="*/ 310 h 390"/>
                <a:gd name="T16" fmla="*/ 6 w 156"/>
                <a:gd name="T17" fmla="*/ 300 h 390"/>
                <a:gd name="T18" fmla="*/ 0 w 156"/>
                <a:gd name="T19" fmla="*/ 294 h 390"/>
                <a:gd name="T20" fmla="*/ 0 w 156"/>
                <a:gd name="T21" fmla="*/ 294 h 390"/>
                <a:gd name="T22" fmla="*/ 0 w 156"/>
                <a:gd name="T23" fmla="*/ 272 h 390"/>
                <a:gd name="T24" fmla="*/ 0 w 156"/>
                <a:gd name="T25" fmla="*/ 272 h 390"/>
                <a:gd name="T26" fmla="*/ 4 w 156"/>
                <a:gd name="T27" fmla="*/ 242 h 390"/>
                <a:gd name="T28" fmla="*/ 6 w 156"/>
                <a:gd name="T29" fmla="*/ 230 h 390"/>
                <a:gd name="T30" fmla="*/ 8 w 156"/>
                <a:gd name="T31" fmla="*/ 216 h 390"/>
                <a:gd name="T32" fmla="*/ 8 w 156"/>
                <a:gd name="T33" fmla="*/ 216 h 390"/>
                <a:gd name="T34" fmla="*/ 4 w 156"/>
                <a:gd name="T35" fmla="*/ 202 h 390"/>
                <a:gd name="T36" fmla="*/ 4 w 156"/>
                <a:gd name="T37" fmla="*/ 192 h 390"/>
                <a:gd name="T38" fmla="*/ 4 w 156"/>
                <a:gd name="T39" fmla="*/ 182 h 390"/>
                <a:gd name="T40" fmla="*/ 8 w 156"/>
                <a:gd name="T41" fmla="*/ 174 h 390"/>
                <a:gd name="T42" fmla="*/ 18 w 156"/>
                <a:gd name="T43" fmla="*/ 158 h 390"/>
                <a:gd name="T44" fmla="*/ 30 w 156"/>
                <a:gd name="T45" fmla="*/ 142 h 390"/>
                <a:gd name="T46" fmla="*/ 30 w 156"/>
                <a:gd name="T47" fmla="*/ 142 h 390"/>
                <a:gd name="T48" fmla="*/ 38 w 156"/>
                <a:gd name="T49" fmla="*/ 108 h 390"/>
                <a:gd name="T50" fmla="*/ 38 w 156"/>
                <a:gd name="T51" fmla="*/ 108 h 390"/>
                <a:gd name="T52" fmla="*/ 48 w 156"/>
                <a:gd name="T53" fmla="*/ 84 h 390"/>
                <a:gd name="T54" fmla="*/ 56 w 156"/>
                <a:gd name="T55" fmla="*/ 64 h 390"/>
                <a:gd name="T56" fmla="*/ 68 w 156"/>
                <a:gd name="T57" fmla="*/ 46 h 390"/>
                <a:gd name="T58" fmla="*/ 84 w 156"/>
                <a:gd name="T59" fmla="*/ 28 h 390"/>
                <a:gd name="T60" fmla="*/ 84 w 156"/>
                <a:gd name="T61" fmla="*/ 28 h 390"/>
                <a:gd name="T62" fmla="*/ 116 w 156"/>
                <a:gd name="T63" fmla="*/ 2 h 390"/>
                <a:gd name="T64" fmla="*/ 116 w 156"/>
                <a:gd name="T65" fmla="*/ 2 h 390"/>
                <a:gd name="T66" fmla="*/ 150 w 156"/>
                <a:gd name="T67" fmla="*/ 0 h 390"/>
                <a:gd name="T68" fmla="*/ 150 w 156"/>
                <a:gd name="T69" fmla="*/ 0 h 390"/>
                <a:gd name="T70" fmla="*/ 154 w 156"/>
                <a:gd name="T71" fmla="*/ 18 h 390"/>
                <a:gd name="T72" fmla="*/ 156 w 156"/>
                <a:gd name="T73" fmla="*/ 32 h 390"/>
                <a:gd name="T74" fmla="*/ 156 w 156"/>
                <a:gd name="T75" fmla="*/ 44 h 390"/>
                <a:gd name="T76" fmla="*/ 156 w 156"/>
                <a:gd name="T77" fmla="*/ 44 h 390"/>
                <a:gd name="T78" fmla="*/ 150 w 156"/>
                <a:gd name="T79" fmla="*/ 56 h 390"/>
                <a:gd name="T80" fmla="*/ 146 w 156"/>
                <a:gd name="T81" fmla="*/ 70 h 390"/>
                <a:gd name="T82" fmla="*/ 144 w 156"/>
                <a:gd name="T83" fmla="*/ 86 h 390"/>
                <a:gd name="T84" fmla="*/ 142 w 156"/>
                <a:gd name="T85" fmla="*/ 102 h 390"/>
                <a:gd name="T86" fmla="*/ 144 w 156"/>
                <a:gd name="T87" fmla="*/ 138 h 390"/>
                <a:gd name="T88" fmla="*/ 146 w 156"/>
                <a:gd name="T89" fmla="*/ 174 h 390"/>
                <a:gd name="T90" fmla="*/ 146 w 156"/>
                <a:gd name="T91" fmla="*/ 174 h 390"/>
                <a:gd name="T92" fmla="*/ 138 w 156"/>
                <a:gd name="T93" fmla="*/ 196 h 390"/>
                <a:gd name="T94" fmla="*/ 126 w 156"/>
                <a:gd name="T95" fmla="*/ 222 h 390"/>
                <a:gd name="T96" fmla="*/ 102 w 156"/>
                <a:gd name="T97" fmla="*/ 270 h 390"/>
                <a:gd name="T98" fmla="*/ 102 w 156"/>
                <a:gd name="T99" fmla="*/ 270 h 390"/>
                <a:gd name="T100" fmla="*/ 96 w 156"/>
                <a:gd name="T101" fmla="*/ 290 h 390"/>
                <a:gd name="T102" fmla="*/ 96 w 156"/>
                <a:gd name="T103" fmla="*/ 290 h 390"/>
                <a:gd name="T104" fmla="*/ 84 w 156"/>
                <a:gd name="T105" fmla="*/ 382 h 390"/>
                <a:gd name="T106" fmla="*/ 84 w 156"/>
                <a:gd name="T107" fmla="*/ 382 h 390"/>
                <a:gd name="T108" fmla="*/ 80 w 156"/>
                <a:gd name="T109" fmla="*/ 386 h 390"/>
                <a:gd name="T110" fmla="*/ 76 w 156"/>
                <a:gd name="T111" fmla="*/ 390 h 390"/>
                <a:gd name="T112" fmla="*/ 76 w 156"/>
                <a:gd name="T113" fmla="*/ 390 h 3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6" h="390">
                  <a:moveTo>
                    <a:pt x="76" y="390"/>
                  </a:moveTo>
                  <a:lnTo>
                    <a:pt x="76" y="390"/>
                  </a:lnTo>
                  <a:lnTo>
                    <a:pt x="46" y="344"/>
                  </a:lnTo>
                  <a:lnTo>
                    <a:pt x="26" y="338"/>
                  </a:lnTo>
                  <a:lnTo>
                    <a:pt x="22" y="324"/>
                  </a:lnTo>
                  <a:lnTo>
                    <a:pt x="14" y="310"/>
                  </a:lnTo>
                  <a:lnTo>
                    <a:pt x="6" y="300"/>
                  </a:lnTo>
                  <a:lnTo>
                    <a:pt x="0" y="294"/>
                  </a:lnTo>
                  <a:lnTo>
                    <a:pt x="0" y="272"/>
                  </a:lnTo>
                  <a:lnTo>
                    <a:pt x="4" y="242"/>
                  </a:lnTo>
                  <a:lnTo>
                    <a:pt x="6" y="230"/>
                  </a:lnTo>
                  <a:lnTo>
                    <a:pt x="8" y="216"/>
                  </a:lnTo>
                  <a:lnTo>
                    <a:pt x="4" y="202"/>
                  </a:lnTo>
                  <a:lnTo>
                    <a:pt x="4" y="192"/>
                  </a:lnTo>
                  <a:lnTo>
                    <a:pt x="4" y="182"/>
                  </a:lnTo>
                  <a:lnTo>
                    <a:pt x="8" y="174"/>
                  </a:lnTo>
                  <a:lnTo>
                    <a:pt x="18" y="158"/>
                  </a:lnTo>
                  <a:lnTo>
                    <a:pt x="30" y="142"/>
                  </a:lnTo>
                  <a:lnTo>
                    <a:pt x="38" y="108"/>
                  </a:lnTo>
                  <a:lnTo>
                    <a:pt x="48" y="84"/>
                  </a:lnTo>
                  <a:lnTo>
                    <a:pt x="56" y="64"/>
                  </a:lnTo>
                  <a:lnTo>
                    <a:pt x="68" y="46"/>
                  </a:lnTo>
                  <a:lnTo>
                    <a:pt x="84" y="28"/>
                  </a:lnTo>
                  <a:lnTo>
                    <a:pt x="116" y="2"/>
                  </a:lnTo>
                  <a:lnTo>
                    <a:pt x="150" y="0"/>
                  </a:lnTo>
                  <a:lnTo>
                    <a:pt x="154" y="18"/>
                  </a:lnTo>
                  <a:lnTo>
                    <a:pt x="156" y="32"/>
                  </a:lnTo>
                  <a:lnTo>
                    <a:pt x="156" y="44"/>
                  </a:lnTo>
                  <a:lnTo>
                    <a:pt x="150" y="56"/>
                  </a:lnTo>
                  <a:lnTo>
                    <a:pt x="146" y="70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144" y="138"/>
                  </a:lnTo>
                  <a:lnTo>
                    <a:pt x="146" y="174"/>
                  </a:lnTo>
                  <a:lnTo>
                    <a:pt x="138" y="196"/>
                  </a:lnTo>
                  <a:lnTo>
                    <a:pt x="126" y="222"/>
                  </a:lnTo>
                  <a:lnTo>
                    <a:pt x="102" y="270"/>
                  </a:lnTo>
                  <a:lnTo>
                    <a:pt x="96" y="290"/>
                  </a:lnTo>
                  <a:lnTo>
                    <a:pt x="84" y="382"/>
                  </a:lnTo>
                  <a:lnTo>
                    <a:pt x="80" y="386"/>
                  </a:lnTo>
                  <a:lnTo>
                    <a:pt x="76" y="390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6708775" y="4911725"/>
              <a:ext cx="657225" cy="854075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4689475" y="4829175"/>
              <a:ext cx="962025" cy="844550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5508625" y="4654550"/>
              <a:ext cx="854075" cy="1012825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6286500" y="4597400"/>
              <a:ext cx="739775" cy="1057275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3746500" y="3927475"/>
              <a:ext cx="1543050" cy="1517650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873125" y="3270250"/>
              <a:ext cx="3095625" cy="1895475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6962775" y="4486275"/>
              <a:ext cx="577850" cy="571500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4975225" y="4273550"/>
              <a:ext cx="733425" cy="762000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5438775" y="4105275"/>
              <a:ext cx="1196975" cy="739775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6423025" y="3759200"/>
              <a:ext cx="739775" cy="911225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6619875" y="3635375"/>
              <a:ext cx="863600" cy="854075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5727700" y="3489325"/>
              <a:ext cx="889000" cy="860425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5026025" y="2933700"/>
              <a:ext cx="777875" cy="1409700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2622550" y="2911475"/>
              <a:ext cx="1962149" cy="1428750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5676900" y="2717800"/>
              <a:ext cx="539750" cy="1085850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6384925" y="3101975"/>
              <a:ext cx="1016000" cy="679450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noFill/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4806950" y="3000375"/>
              <a:ext cx="438150" cy="682625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6108700" y="2295525"/>
              <a:ext cx="850900" cy="1219200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555625" y="1035050"/>
              <a:ext cx="3143250" cy="2406650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3883025" y="361950"/>
              <a:ext cx="3463925" cy="2965450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6346825" y="2600325"/>
              <a:ext cx="368300" cy="419100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7004050" y="1552575"/>
              <a:ext cx="1330325" cy="844550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6723175" y="293801"/>
              <a:ext cx="1768475" cy="1581150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3181350" y="2301875"/>
              <a:ext cx="2238375" cy="1905000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pattFill prst="wdDnDiag">
              <a:fgClr>
                <a:srgbClr val="F2F2F2"/>
              </a:fgClr>
              <a:bgClr>
                <a:schemeClr val="bg1"/>
              </a:bgClr>
            </a:pattFill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60336" y="3895967"/>
            <a:ext cx="956744" cy="603370"/>
            <a:chOff x="4167266" y="1813810"/>
            <a:chExt cx="1106205" cy="697627"/>
          </a:xfrm>
        </p:grpSpPr>
        <p:sp>
          <p:nvSpPr>
            <p:cNvPr id="15" name="文本框 14"/>
            <p:cNvSpPr txBox="1"/>
            <p:nvPr/>
          </p:nvSpPr>
          <p:spPr>
            <a:xfrm>
              <a:off x="4167266" y="1813810"/>
              <a:ext cx="78055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/>
                <a:t>80</a:t>
              </a:r>
              <a:endParaRPr lang="zh-CN" altLang="en-US" sz="1800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4723748" y="1932281"/>
              <a:ext cx="549723" cy="533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%</a:t>
              </a:r>
              <a:endParaRPr lang="zh-CN" altLang="en-US" sz="20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760336" y="4975123"/>
            <a:ext cx="956744" cy="603370"/>
            <a:chOff x="4167266" y="1813810"/>
            <a:chExt cx="1106205" cy="697627"/>
          </a:xfrm>
        </p:grpSpPr>
        <p:sp>
          <p:nvSpPr>
            <p:cNvPr id="13" name="文本框 12"/>
            <p:cNvSpPr txBox="1"/>
            <p:nvPr/>
          </p:nvSpPr>
          <p:spPr>
            <a:xfrm>
              <a:off x="4167266" y="1813810"/>
              <a:ext cx="78055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/>
                <a:t>65</a:t>
              </a:r>
              <a:endParaRPr lang="zh-CN" altLang="en-US" sz="1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4723748" y="1920991"/>
              <a:ext cx="549723" cy="533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%</a:t>
              </a:r>
              <a:endParaRPr lang="zh-CN" altLang="en-US" sz="2000" dirty="0"/>
            </a:p>
          </p:txBody>
        </p:sp>
      </p:grpSp>
      <p:sp>
        <p:nvSpPr>
          <p:cNvPr id="6" name="Freeform 19"/>
          <p:cNvSpPr>
            <a:spLocks/>
          </p:cNvSpPr>
          <p:nvPr/>
        </p:nvSpPr>
        <p:spPr bwMode="auto">
          <a:xfrm>
            <a:off x="7822935" y="4918645"/>
            <a:ext cx="832153" cy="818455"/>
          </a:xfrm>
          <a:custGeom>
            <a:avLst/>
            <a:gdLst>
              <a:gd name="T0" fmla="*/ 392 w 972"/>
              <a:gd name="T1" fmla="*/ 934 h 956"/>
              <a:gd name="T2" fmla="*/ 354 w 972"/>
              <a:gd name="T3" fmla="*/ 888 h 956"/>
              <a:gd name="T4" fmla="*/ 366 w 972"/>
              <a:gd name="T5" fmla="*/ 840 h 956"/>
              <a:gd name="T6" fmla="*/ 324 w 972"/>
              <a:gd name="T7" fmla="*/ 780 h 956"/>
              <a:gd name="T8" fmla="*/ 290 w 972"/>
              <a:gd name="T9" fmla="*/ 722 h 956"/>
              <a:gd name="T10" fmla="*/ 248 w 972"/>
              <a:gd name="T11" fmla="*/ 712 h 956"/>
              <a:gd name="T12" fmla="*/ 192 w 972"/>
              <a:gd name="T13" fmla="*/ 608 h 956"/>
              <a:gd name="T14" fmla="*/ 160 w 972"/>
              <a:gd name="T15" fmla="*/ 662 h 956"/>
              <a:gd name="T16" fmla="*/ 140 w 972"/>
              <a:gd name="T17" fmla="*/ 634 h 956"/>
              <a:gd name="T18" fmla="*/ 138 w 972"/>
              <a:gd name="T19" fmla="*/ 590 h 956"/>
              <a:gd name="T20" fmla="*/ 130 w 972"/>
              <a:gd name="T21" fmla="*/ 500 h 956"/>
              <a:gd name="T22" fmla="*/ 150 w 972"/>
              <a:gd name="T23" fmla="*/ 442 h 956"/>
              <a:gd name="T24" fmla="*/ 110 w 972"/>
              <a:gd name="T25" fmla="*/ 312 h 956"/>
              <a:gd name="T26" fmla="*/ 50 w 972"/>
              <a:gd name="T27" fmla="*/ 222 h 956"/>
              <a:gd name="T28" fmla="*/ 6 w 972"/>
              <a:gd name="T29" fmla="*/ 178 h 956"/>
              <a:gd name="T30" fmla="*/ 2 w 972"/>
              <a:gd name="T31" fmla="*/ 134 h 956"/>
              <a:gd name="T32" fmla="*/ 26 w 972"/>
              <a:gd name="T33" fmla="*/ 80 h 956"/>
              <a:gd name="T34" fmla="*/ 74 w 972"/>
              <a:gd name="T35" fmla="*/ 24 h 956"/>
              <a:gd name="T36" fmla="*/ 112 w 972"/>
              <a:gd name="T37" fmla="*/ 64 h 956"/>
              <a:gd name="T38" fmla="*/ 166 w 972"/>
              <a:gd name="T39" fmla="*/ 152 h 956"/>
              <a:gd name="T40" fmla="*/ 200 w 972"/>
              <a:gd name="T41" fmla="*/ 172 h 956"/>
              <a:gd name="T42" fmla="*/ 236 w 972"/>
              <a:gd name="T43" fmla="*/ 158 h 956"/>
              <a:gd name="T44" fmla="*/ 250 w 972"/>
              <a:gd name="T45" fmla="*/ 170 h 956"/>
              <a:gd name="T46" fmla="*/ 290 w 972"/>
              <a:gd name="T47" fmla="*/ 188 h 956"/>
              <a:gd name="T48" fmla="*/ 374 w 972"/>
              <a:gd name="T49" fmla="*/ 166 h 956"/>
              <a:gd name="T50" fmla="*/ 378 w 972"/>
              <a:gd name="T51" fmla="*/ 128 h 956"/>
              <a:gd name="T52" fmla="*/ 370 w 972"/>
              <a:gd name="T53" fmla="*/ 66 h 956"/>
              <a:gd name="T54" fmla="*/ 412 w 972"/>
              <a:gd name="T55" fmla="*/ 100 h 956"/>
              <a:gd name="T56" fmla="*/ 468 w 972"/>
              <a:gd name="T57" fmla="*/ 100 h 956"/>
              <a:gd name="T58" fmla="*/ 472 w 972"/>
              <a:gd name="T59" fmla="*/ 30 h 956"/>
              <a:gd name="T60" fmla="*/ 516 w 972"/>
              <a:gd name="T61" fmla="*/ 0 h 956"/>
              <a:gd name="T62" fmla="*/ 562 w 972"/>
              <a:gd name="T63" fmla="*/ 50 h 956"/>
              <a:gd name="T64" fmla="*/ 628 w 972"/>
              <a:gd name="T65" fmla="*/ 98 h 956"/>
              <a:gd name="T66" fmla="*/ 656 w 972"/>
              <a:gd name="T67" fmla="*/ 150 h 956"/>
              <a:gd name="T68" fmla="*/ 764 w 972"/>
              <a:gd name="T69" fmla="*/ 184 h 956"/>
              <a:gd name="T70" fmla="*/ 812 w 972"/>
              <a:gd name="T71" fmla="*/ 168 h 956"/>
              <a:gd name="T72" fmla="*/ 932 w 972"/>
              <a:gd name="T73" fmla="*/ 208 h 956"/>
              <a:gd name="T74" fmla="*/ 972 w 972"/>
              <a:gd name="T75" fmla="*/ 278 h 956"/>
              <a:gd name="T76" fmla="*/ 908 w 972"/>
              <a:gd name="T77" fmla="*/ 388 h 956"/>
              <a:gd name="T78" fmla="*/ 840 w 972"/>
              <a:gd name="T79" fmla="*/ 418 h 956"/>
              <a:gd name="T80" fmla="*/ 788 w 972"/>
              <a:gd name="T81" fmla="*/ 376 h 956"/>
              <a:gd name="T82" fmla="*/ 764 w 972"/>
              <a:gd name="T83" fmla="*/ 422 h 956"/>
              <a:gd name="T84" fmla="*/ 772 w 972"/>
              <a:gd name="T85" fmla="*/ 478 h 956"/>
              <a:gd name="T86" fmla="*/ 784 w 972"/>
              <a:gd name="T87" fmla="*/ 564 h 956"/>
              <a:gd name="T88" fmla="*/ 810 w 972"/>
              <a:gd name="T89" fmla="*/ 602 h 956"/>
              <a:gd name="T90" fmla="*/ 780 w 972"/>
              <a:gd name="T91" fmla="*/ 646 h 956"/>
              <a:gd name="T92" fmla="*/ 788 w 972"/>
              <a:gd name="T93" fmla="*/ 686 h 956"/>
              <a:gd name="T94" fmla="*/ 848 w 972"/>
              <a:gd name="T95" fmla="*/ 740 h 956"/>
              <a:gd name="T96" fmla="*/ 796 w 972"/>
              <a:gd name="T97" fmla="*/ 758 h 956"/>
              <a:gd name="T98" fmla="*/ 756 w 972"/>
              <a:gd name="T99" fmla="*/ 712 h 956"/>
              <a:gd name="T100" fmla="*/ 716 w 972"/>
              <a:gd name="T101" fmla="*/ 718 h 956"/>
              <a:gd name="T102" fmla="*/ 662 w 972"/>
              <a:gd name="T103" fmla="*/ 706 h 956"/>
              <a:gd name="T104" fmla="*/ 630 w 972"/>
              <a:gd name="T105" fmla="*/ 636 h 956"/>
              <a:gd name="T106" fmla="*/ 578 w 972"/>
              <a:gd name="T107" fmla="*/ 648 h 956"/>
              <a:gd name="T108" fmla="*/ 550 w 972"/>
              <a:gd name="T109" fmla="*/ 682 h 956"/>
              <a:gd name="T110" fmla="*/ 558 w 972"/>
              <a:gd name="T111" fmla="*/ 726 h 956"/>
              <a:gd name="T112" fmla="*/ 558 w 972"/>
              <a:gd name="T113" fmla="*/ 766 h 956"/>
              <a:gd name="T114" fmla="*/ 500 w 972"/>
              <a:gd name="T115" fmla="*/ 810 h 956"/>
              <a:gd name="T116" fmla="*/ 522 w 972"/>
              <a:gd name="T117" fmla="*/ 870 h 956"/>
              <a:gd name="T118" fmla="*/ 522 w 972"/>
              <a:gd name="T119" fmla="*/ 918 h 9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72" h="956">
                <a:moveTo>
                  <a:pt x="432" y="956"/>
                </a:moveTo>
                <a:lnTo>
                  <a:pt x="432" y="956"/>
                </a:lnTo>
                <a:lnTo>
                  <a:pt x="422" y="952"/>
                </a:lnTo>
                <a:lnTo>
                  <a:pt x="406" y="942"/>
                </a:lnTo>
                <a:lnTo>
                  <a:pt x="392" y="934"/>
                </a:lnTo>
                <a:lnTo>
                  <a:pt x="380" y="928"/>
                </a:lnTo>
                <a:lnTo>
                  <a:pt x="368" y="920"/>
                </a:lnTo>
                <a:lnTo>
                  <a:pt x="354" y="904"/>
                </a:lnTo>
                <a:lnTo>
                  <a:pt x="354" y="888"/>
                </a:lnTo>
                <a:lnTo>
                  <a:pt x="362" y="878"/>
                </a:lnTo>
                <a:lnTo>
                  <a:pt x="368" y="866"/>
                </a:lnTo>
                <a:lnTo>
                  <a:pt x="370" y="858"/>
                </a:lnTo>
                <a:lnTo>
                  <a:pt x="368" y="848"/>
                </a:lnTo>
                <a:lnTo>
                  <a:pt x="366" y="840"/>
                </a:lnTo>
                <a:lnTo>
                  <a:pt x="362" y="832"/>
                </a:lnTo>
                <a:lnTo>
                  <a:pt x="350" y="816"/>
                </a:lnTo>
                <a:lnTo>
                  <a:pt x="342" y="808"/>
                </a:lnTo>
                <a:lnTo>
                  <a:pt x="336" y="798"/>
                </a:lnTo>
                <a:lnTo>
                  <a:pt x="324" y="780"/>
                </a:lnTo>
                <a:lnTo>
                  <a:pt x="316" y="764"/>
                </a:lnTo>
                <a:lnTo>
                  <a:pt x="306" y="750"/>
                </a:lnTo>
                <a:lnTo>
                  <a:pt x="298" y="730"/>
                </a:lnTo>
                <a:lnTo>
                  <a:pt x="294" y="726"/>
                </a:lnTo>
                <a:lnTo>
                  <a:pt x="290" y="722"/>
                </a:lnTo>
                <a:lnTo>
                  <a:pt x="286" y="720"/>
                </a:lnTo>
                <a:lnTo>
                  <a:pt x="282" y="720"/>
                </a:lnTo>
                <a:lnTo>
                  <a:pt x="266" y="720"/>
                </a:lnTo>
                <a:lnTo>
                  <a:pt x="248" y="712"/>
                </a:lnTo>
                <a:lnTo>
                  <a:pt x="224" y="678"/>
                </a:lnTo>
                <a:lnTo>
                  <a:pt x="206" y="626"/>
                </a:lnTo>
                <a:lnTo>
                  <a:pt x="192" y="608"/>
                </a:lnTo>
                <a:lnTo>
                  <a:pt x="178" y="608"/>
                </a:lnTo>
                <a:lnTo>
                  <a:pt x="170" y="614"/>
                </a:lnTo>
                <a:lnTo>
                  <a:pt x="164" y="620"/>
                </a:lnTo>
                <a:lnTo>
                  <a:pt x="162" y="630"/>
                </a:lnTo>
                <a:lnTo>
                  <a:pt x="162" y="652"/>
                </a:lnTo>
                <a:lnTo>
                  <a:pt x="160" y="662"/>
                </a:lnTo>
                <a:lnTo>
                  <a:pt x="156" y="674"/>
                </a:lnTo>
                <a:lnTo>
                  <a:pt x="148" y="670"/>
                </a:lnTo>
                <a:lnTo>
                  <a:pt x="146" y="652"/>
                </a:lnTo>
                <a:lnTo>
                  <a:pt x="140" y="634"/>
                </a:lnTo>
                <a:lnTo>
                  <a:pt x="134" y="620"/>
                </a:lnTo>
                <a:lnTo>
                  <a:pt x="130" y="606"/>
                </a:lnTo>
                <a:lnTo>
                  <a:pt x="134" y="602"/>
                </a:lnTo>
                <a:lnTo>
                  <a:pt x="136" y="598"/>
                </a:lnTo>
                <a:lnTo>
                  <a:pt x="138" y="590"/>
                </a:lnTo>
                <a:lnTo>
                  <a:pt x="138" y="576"/>
                </a:lnTo>
                <a:lnTo>
                  <a:pt x="142" y="538"/>
                </a:lnTo>
                <a:lnTo>
                  <a:pt x="134" y="518"/>
                </a:lnTo>
                <a:lnTo>
                  <a:pt x="130" y="500"/>
                </a:lnTo>
                <a:lnTo>
                  <a:pt x="128" y="482"/>
                </a:lnTo>
                <a:lnTo>
                  <a:pt x="130" y="466"/>
                </a:lnTo>
                <a:lnTo>
                  <a:pt x="140" y="454"/>
                </a:lnTo>
                <a:lnTo>
                  <a:pt x="150" y="442"/>
                </a:lnTo>
                <a:lnTo>
                  <a:pt x="146" y="396"/>
                </a:lnTo>
                <a:lnTo>
                  <a:pt x="124" y="364"/>
                </a:lnTo>
                <a:lnTo>
                  <a:pt x="114" y="326"/>
                </a:lnTo>
                <a:lnTo>
                  <a:pt x="110" y="312"/>
                </a:lnTo>
                <a:lnTo>
                  <a:pt x="104" y="300"/>
                </a:lnTo>
                <a:lnTo>
                  <a:pt x="84" y="276"/>
                </a:lnTo>
                <a:lnTo>
                  <a:pt x="68" y="254"/>
                </a:lnTo>
                <a:lnTo>
                  <a:pt x="54" y="232"/>
                </a:lnTo>
                <a:lnTo>
                  <a:pt x="50" y="222"/>
                </a:lnTo>
                <a:lnTo>
                  <a:pt x="48" y="212"/>
                </a:lnTo>
                <a:lnTo>
                  <a:pt x="12" y="188"/>
                </a:lnTo>
                <a:lnTo>
                  <a:pt x="6" y="178"/>
                </a:lnTo>
                <a:lnTo>
                  <a:pt x="0" y="178"/>
                </a:lnTo>
                <a:lnTo>
                  <a:pt x="0" y="154"/>
                </a:lnTo>
                <a:lnTo>
                  <a:pt x="0" y="142"/>
                </a:lnTo>
                <a:lnTo>
                  <a:pt x="2" y="134"/>
                </a:lnTo>
                <a:lnTo>
                  <a:pt x="10" y="130"/>
                </a:lnTo>
                <a:lnTo>
                  <a:pt x="16" y="124"/>
                </a:lnTo>
                <a:lnTo>
                  <a:pt x="20" y="118"/>
                </a:lnTo>
                <a:lnTo>
                  <a:pt x="22" y="110"/>
                </a:lnTo>
                <a:lnTo>
                  <a:pt x="24" y="96"/>
                </a:lnTo>
                <a:lnTo>
                  <a:pt x="26" y="80"/>
                </a:lnTo>
                <a:lnTo>
                  <a:pt x="0" y="50"/>
                </a:lnTo>
                <a:lnTo>
                  <a:pt x="0" y="28"/>
                </a:lnTo>
                <a:lnTo>
                  <a:pt x="74" y="24"/>
                </a:lnTo>
                <a:lnTo>
                  <a:pt x="82" y="28"/>
                </a:lnTo>
                <a:lnTo>
                  <a:pt x="92" y="38"/>
                </a:lnTo>
                <a:lnTo>
                  <a:pt x="102" y="50"/>
                </a:lnTo>
                <a:lnTo>
                  <a:pt x="112" y="64"/>
                </a:lnTo>
                <a:lnTo>
                  <a:pt x="112" y="76"/>
                </a:lnTo>
                <a:lnTo>
                  <a:pt x="116" y="88"/>
                </a:lnTo>
                <a:lnTo>
                  <a:pt x="122" y="98"/>
                </a:lnTo>
                <a:lnTo>
                  <a:pt x="128" y="110"/>
                </a:lnTo>
                <a:lnTo>
                  <a:pt x="146" y="132"/>
                </a:lnTo>
                <a:lnTo>
                  <a:pt x="166" y="152"/>
                </a:lnTo>
                <a:lnTo>
                  <a:pt x="174" y="152"/>
                </a:lnTo>
                <a:lnTo>
                  <a:pt x="182" y="154"/>
                </a:lnTo>
                <a:lnTo>
                  <a:pt x="186" y="156"/>
                </a:lnTo>
                <a:lnTo>
                  <a:pt x="190" y="158"/>
                </a:lnTo>
                <a:lnTo>
                  <a:pt x="200" y="172"/>
                </a:lnTo>
                <a:lnTo>
                  <a:pt x="208" y="170"/>
                </a:lnTo>
                <a:lnTo>
                  <a:pt x="216" y="170"/>
                </a:lnTo>
                <a:lnTo>
                  <a:pt x="224" y="166"/>
                </a:lnTo>
                <a:lnTo>
                  <a:pt x="236" y="158"/>
                </a:lnTo>
                <a:lnTo>
                  <a:pt x="242" y="158"/>
                </a:lnTo>
                <a:lnTo>
                  <a:pt x="248" y="162"/>
                </a:lnTo>
                <a:lnTo>
                  <a:pt x="248" y="166"/>
                </a:lnTo>
                <a:lnTo>
                  <a:pt x="250" y="170"/>
                </a:lnTo>
                <a:lnTo>
                  <a:pt x="254" y="172"/>
                </a:lnTo>
                <a:lnTo>
                  <a:pt x="258" y="174"/>
                </a:lnTo>
                <a:lnTo>
                  <a:pt x="270" y="176"/>
                </a:lnTo>
                <a:lnTo>
                  <a:pt x="282" y="178"/>
                </a:lnTo>
                <a:lnTo>
                  <a:pt x="290" y="188"/>
                </a:lnTo>
                <a:lnTo>
                  <a:pt x="310" y="188"/>
                </a:lnTo>
                <a:lnTo>
                  <a:pt x="328" y="174"/>
                </a:lnTo>
                <a:lnTo>
                  <a:pt x="374" y="166"/>
                </a:lnTo>
                <a:lnTo>
                  <a:pt x="378" y="160"/>
                </a:lnTo>
                <a:lnTo>
                  <a:pt x="382" y="154"/>
                </a:lnTo>
                <a:lnTo>
                  <a:pt x="382" y="142"/>
                </a:lnTo>
                <a:lnTo>
                  <a:pt x="378" y="128"/>
                </a:lnTo>
                <a:lnTo>
                  <a:pt x="372" y="104"/>
                </a:lnTo>
                <a:lnTo>
                  <a:pt x="368" y="92"/>
                </a:lnTo>
                <a:lnTo>
                  <a:pt x="366" y="80"/>
                </a:lnTo>
                <a:lnTo>
                  <a:pt x="368" y="72"/>
                </a:lnTo>
                <a:lnTo>
                  <a:pt x="370" y="66"/>
                </a:lnTo>
                <a:lnTo>
                  <a:pt x="376" y="70"/>
                </a:lnTo>
                <a:lnTo>
                  <a:pt x="384" y="78"/>
                </a:lnTo>
                <a:lnTo>
                  <a:pt x="392" y="84"/>
                </a:lnTo>
                <a:lnTo>
                  <a:pt x="406" y="92"/>
                </a:lnTo>
                <a:lnTo>
                  <a:pt x="412" y="100"/>
                </a:lnTo>
                <a:lnTo>
                  <a:pt x="424" y="104"/>
                </a:lnTo>
                <a:lnTo>
                  <a:pt x="438" y="104"/>
                </a:lnTo>
                <a:lnTo>
                  <a:pt x="452" y="104"/>
                </a:lnTo>
                <a:lnTo>
                  <a:pt x="468" y="100"/>
                </a:lnTo>
                <a:lnTo>
                  <a:pt x="484" y="84"/>
                </a:lnTo>
                <a:lnTo>
                  <a:pt x="482" y="64"/>
                </a:lnTo>
                <a:lnTo>
                  <a:pt x="478" y="50"/>
                </a:lnTo>
                <a:lnTo>
                  <a:pt x="474" y="40"/>
                </a:lnTo>
                <a:lnTo>
                  <a:pt x="472" y="30"/>
                </a:lnTo>
                <a:lnTo>
                  <a:pt x="482" y="18"/>
                </a:lnTo>
                <a:lnTo>
                  <a:pt x="494" y="8"/>
                </a:lnTo>
                <a:lnTo>
                  <a:pt x="502" y="2"/>
                </a:lnTo>
                <a:lnTo>
                  <a:pt x="508" y="0"/>
                </a:lnTo>
                <a:lnTo>
                  <a:pt x="516" y="0"/>
                </a:lnTo>
                <a:lnTo>
                  <a:pt x="526" y="4"/>
                </a:lnTo>
                <a:lnTo>
                  <a:pt x="530" y="16"/>
                </a:lnTo>
                <a:lnTo>
                  <a:pt x="536" y="26"/>
                </a:lnTo>
                <a:lnTo>
                  <a:pt x="546" y="36"/>
                </a:lnTo>
                <a:lnTo>
                  <a:pt x="562" y="50"/>
                </a:lnTo>
                <a:lnTo>
                  <a:pt x="588" y="60"/>
                </a:lnTo>
                <a:lnTo>
                  <a:pt x="598" y="72"/>
                </a:lnTo>
                <a:lnTo>
                  <a:pt x="612" y="84"/>
                </a:lnTo>
                <a:lnTo>
                  <a:pt x="628" y="98"/>
                </a:lnTo>
                <a:lnTo>
                  <a:pt x="636" y="106"/>
                </a:lnTo>
                <a:lnTo>
                  <a:pt x="642" y="118"/>
                </a:lnTo>
                <a:lnTo>
                  <a:pt x="650" y="138"/>
                </a:lnTo>
                <a:lnTo>
                  <a:pt x="656" y="150"/>
                </a:lnTo>
                <a:lnTo>
                  <a:pt x="666" y="164"/>
                </a:lnTo>
                <a:lnTo>
                  <a:pt x="678" y="176"/>
                </a:lnTo>
                <a:lnTo>
                  <a:pt x="686" y="182"/>
                </a:lnTo>
                <a:lnTo>
                  <a:pt x="694" y="184"/>
                </a:lnTo>
                <a:lnTo>
                  <a:pt x="764" y="184"/>
                </a:lnTo>
                <a:lnTo>
                  <a:pt x="774" y="178"/>
                </a:lnTo>
                <a:lnTo>
                  <a:pt x="786" y="172"/>
                </a:lnTo>
                <a:lnTo>
                  <a:pt x="798" y="168"/>
                </a:lnTo>
                <a:lnTo>
                  <a:pt x="812" y="168"/>
                </a:lnTo>
                <a:lnTo>
                  <a:pt x="858" y="184"/>
                </a:lnTo>
                <a:lnTo>
                  <a:pt x="900" y="184"/>
                </a:lnTo>
                <a:lnTo>
                  <a:pt x="920" y="202"/>
                </a:lnTo>
                <a:lnTo>
                  <a:pt x="932" y="208"/>
                </a:lnTo>
                <a:lnTo>
                  <a:pt x="952" y="210"/>
                </a:lnTo>
                <a:lnTo>
                  <a:pt x="972" y="228"/>
                </a:lnTo>
                <a:lnTo>
                  <a:pt x="972" y="278"/>
                </a:lnTo>
                <a:lnTo>
                  <a:pt x="958" y="296"/>
                </a:lnTo>
                <a:lnTo>
                  <a:pt x="946" y="316"/>
                </a:lnTo>
                <a:lnTo>
                  <a:pt x="938" y="336"/>
                </a:lnTo>
                <a:lnTo>
                  <a:pt x="930" y="358"/>
                </a:lnTo>
                <a:lnTo>
                  <a:pt x="908" y="388"/>
                </a:lnTo>
                <a:lnTo>
                  <a:pt x="880" y="418"/>
                </a:lnTo>
                <a:lnTo>
                  <a:pt x="866" y="422"/>
                </a:lnTo>
                <a:lnTo>
                  <a:pt x="856" y="422"/>
                </a:lnTo>
                <a:lnTo>
                  <a:pt x="846" y="420"/>
                </a:lnTo>
                <a:lnTo>
                  <a:pt x="840" y="418"/>
                </a:lnTo>
                <a:lnTo>
                  <a:pt x="828" y="406"/>
                </a:lnTo>
                <a:lnTo>
                  <a:pt x="812" y="394"/>
                </a:lnTo>
                <a:lnTo>
                  <a:pt x="806" y="388"/>
                </a:lnTo>
                <a:lnTo>
                  <a:pt x="800" y="382"/>
                </a:lnTo>
                <a:lnTo>
                  <a:pt x="788" y="376"/>
                </a:lnTo>
                <a:lnTo>
                  <a:pt x="778" y="374"/>
                </a:lnTo>
                <a:lnTo>
                  <a:pt x="768" y="374"/>
                </a:lnTo>
                <a:lnTo>
                  <a:pt x="764" y="382"/>
                </a:lnTo>
                <a:lnTo>
                  <a:pt x="764" y="422"/>
                </a:lnTo>
                <a:lnTo>
                  <a:pt x="768" y="434"/>
                </a:lnTo>
                <a:lnTo>
                  <a:pt x="772" y="446"/>
                </a:lnTo>
                <a:lnTo>
                  <a:pt x="772" y="460"/>
                </a:lnTo>
                <a:lnTo>
                  <a:pt x="772" y="478"/>
                </a:lnTo>
                <a:lnTo>
                  <a:pt x="770" y="492"/>
                </a:lnTo>
                <a:lnTo>
                  <a:pt x="766" y="510"/>
                </a:lnTo>
                <a:lnTo>
                  <a:pt x="766" y="528"/>
                </a:lnTo>
                <a:lnTo>
                  <a:pt x="768" y="548"/>
                </a:lnTo>
                <a:lnTo>
                  <a:pt x="784" y="564"/>
                </a:lnTo>
                <a:lnTo>
                  <a:pt x="790" y="568"/>
                </a:lnTo>
                <a:lnTo>
                  <a:pt x="796" y="574"/>
                </a:lnTo>
                <a:lnTo>
                  <a:pt x="802" y="582"/>
                </a:lnTo>
                <a:lnTo>
                  <a:pt x="808" y="592"/>
                </a:lnTo>
                <a:lnTo>
                  <a:pt x="810" y="602"/>
                </a:lnTo>
                <a:lnTo>
                  <a:pt x="810" y="612"/>
                </a:lnTo>
                <a:lnTo>
                  <a:pt x="808" y="622"/>
                </a:lnTo>
                <a:lnTo>
                  <a:pt x="800" y="632"/>
                </a:lnTo>
                <a:lnTo>
                  <a:pt x="786" y="640"/>
                </a:lnTo>
                <a:lnTo>
                  <a:pt x="780" y="646"/>
                </a:lnTo>
                <a:lnTo>
                  <a:pt x="778" y="650"/>
                </a:lnTo>
                <a:lnTo>
                  <a:pt x="776" y="656"/>
                </a:lnTo>
                <a:lnTo>
                  <a:pt x="776" y="674"/>
                </a:lnTo>
                <a:lnTo>
                  <a:pt x="782" y="680"/>
                </a:lnTo>
                <a:lnTo>
                  <a:pt x="788" y="686"/>
                </a:lnTo>
                <a:lnTo>
                  <a:pt x="806" y="694"/>
                </a:lnTo>
                <a:lnTo>
                  <a:pt x="828" y="702"/>
                </a:lnTo>
                <a:lnTo>
                  <a:pt x="840" y="710"/>
                </a:lnTo>
                <a:lnTo>
                  <a:pt x="850" y="718"/>
                </a:lnTo>
                <a:lnTo>
                  <a:pt x="848" y="740"/>
                </a:lnTo>
                <a:lnTo>
                  <a:pt x="846" y="752"/>
                </a:lnTo>
                <a:lnTo>
                  <a:pt x="842" y="756"/>
                </a:lnTo>
                <a:lnTo>
                  <a:pt x="840" y="762"/>
                </a:lnTo>
                <a:lnTo>
                  <a:pt x="818" y="760"/>
                </a:lnTo>
                <a:lnTo>
                  <a:pt x="796" y="758"/>
                </a:lnTo>
                <a:lnTo>
                  <a:pt x="778" y="754"/>
                </a:lnTo>
                <a:lnTo>
                  <a:pt x="764" y="748"/>
                </a:lnTo>
                <a:lnTo>
                  <a:pt x="762" y="734"/>
                </a:lnTo>
                <a:lnTo>
                  <a:pt x="760" y="722"/>
                </a:lnTo>
                <a:lnTo>
                  <a:pt x="756" y="712"/>
                </a:lnTo>
                <a:lnTo>
                  <a:pt x="752" y="702"/>
                </a:lnTo>
                <a:lnTo>
                  <a:pt x="744" y="704"/>
                </a:lnTo>
                <a:lnTo>
                  <a:pt x="736" y="704"/>
                </a:lnTo>
                <a:lnTo>
                  <a:pt x="726" y="710"/>
                </a:lnTo>
                <a:lnTo>
                  <a:pt x="716" y="718"/>
                </a:lnTo>
                <a:lnTo>
                  <a:pt x="706" y="724"/>
                </a:lnTo>
                <a:lnTo>
                  <a:pt x="680" y="724"/>
                </a:lnTo>
                <a:lnTo>
                  <a:pt x="670" y="716"/>
                </a:lnTo>
                <a:lnTo>
                  <a:pt x="662" y="706"/>
                </a:lnTo>
                <a:lnTo>
                  <a:pt x="656" y="698"/>
                </a:lnTo>
                <a:lnTo>
                  <a:pt x="652" y="688"/>
                </a:lnTo>
                <a:lnTo>
                  <a:pt x="646" y="668"/>
                </a:lnTo>
                <a:lnTo>
                  <a:pt x="642" y="652"/>
                </a:lnTo>
                <a:lnTo>
                  <a:pt x="630" y="636"/>
                </a:lnTo>
                <a:lnTo>
                  <a:pt x="604" y="636"/>
                </a:lnTo>
                <a:lnTo>
                  <a:pt x="594" y="636"/>
                </a:lnTo>
                <a:lnTo>
                  <a:pt x="588" y="638"/>
                </a:lnTo>
                <a:lnTo>
                  <a:pt x="582" y="642"/>
                </a:lnTo>
                <a:lnTo>
                  <a:pt x="578" y="648"/>
                </a:lnTo>
                <a:lnTo>
                  <a:pt x="574" y="658"/>
                </a:lnTo>
                <a:lnTo>
                  <a:pt x="572" y="670"/>
                </a:lnTo>
                <a:lnTo>
                  <a:pt x="564" y="676"/>
                </a:lnTo>
                <a:lnTo>
                  <a:pt x="556" y="680"/>
                </a:lnTo>
                <a:lnTo>
                  <a:pt x="550" y="682"/>
                </a:lnTo>
                <a:lnTo>
                  <a:pt x="542" y="686"/>
                </a:lnTo>
                <a:lnTo>
                  <a:pt x="542" y="704"/>
                </a:lnTo>
                <a:lnTo>
                  <a:pt x="550" y="712"/>
                </a:lnTo>
                <a:lnTo>
                  <a:pt x="558" y="726"/>
                </a:lnTo>
                <a:lnTo>
                  <a:pt x="562" y="732"/>
                </a:lnTo>
                <a:lnTo>
                  <a:pt x="564" y="740"/>
                </a:lnTo>
                <a:lnTo>
                  <a:pt x="564" y="748"/>
                </a:lnTo>
                <a:lnTo>
                  <a:pt x="562" y="758"/>
                </a:lnTo>
                <a:lnTo>
                  <a:pt x="558" y="766"/>
                </a:lnTo>
                <a:lnTo>
                  <a:pt x="552" y="772"/>
                </a:lnTo>
                <a:lnTo>
                  <a:pt x="536" y="782"/>
                </a:lnTo>
                <a:lnTo>
                  <a:pt x="508" y="800"/>
                </a:lnTo>
                <a:lnTo>
                  <a:pt x="500" y="810"/>
                </a:lnTo>
                <a:lnTo>
                  <a:pt x="500" y="850"/>
                </a:lnTo>
                <a:lnTo>
                  <a:pt x="504" y="856"/>
                </a:lnTo>
                <a:lnTo>
                  <a:pt x="508" y="860"/>
                </a:lnTo>
                <a:lnTo>
                  <a:pt x="518" y="866"/>
                </a:lnTo>
                <a:lnTo>
                  <a:pt x="522" y="870"/>
                </a:lnTo>
                <a:lnTo>
                  <a:pt x="526" y="878"/>
                </a:lnTo>
                <a:lnTo>
                  <a:pt x="528" y="888"/>
                </a:lnTo>
                <a:lnTo>
                  <a:pt x="530" y="902"/>
                </a:lnTo>
                <a:lnTo>
                  <a:pt x="522" y="918"/>
                </a:lnTo>
                <a:lnTo>
                  <a:pt x="510" y="924"/>
                </a:lnTo>
                <a:lnTo>
                  <a:pt x="498" y="930"/>
                </a:lnTo>
                <a:lnTo>
                  <a:pt x="432" y="956"/>
                </a:lnTo>
                <a:close/>
              </a:path>
            </a:pathLst>
          </a:custGeom>
          <a:pattFill prst="wdDnDiag">
            <a:fgClr>
              <a:srgbClr val="F2F2F2"/>
            </a:fgClr>
            <a:bgClr>
              <a:schemeClr val="bg1"/>
            </a:bgClr>
          </a:patt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zh-CN" altLang="en-US" sz="1013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7731166" y="3895967"/>
            <a:ext cx="843938" cy="648025"/>
          </a:xfrm>
          <a:custGeom>
            <a:avLst/>
            <a:gdLst>
              <a:gd name="T0" fmla="*/ 40 w 784"/>
              <a:gd name="T1" fmla="*/ 590 h 602"/>
              <a:gd name="T2" fmla="*/ 0 w 784"/>
              <a:gd name="T3" fmla="*/ 520 h 602"/>
              <a:gd name="T4" fmla="*/ 8 w 784"/>
              <a:gd name="T5" fmla="*/ 486 h 602"/>
              <a:gd name="T6" fmla="*/ 26 w 784"/>
              <a:gd name="T7" fmla="*/ 440 h 602"/>
              <a:gd name="T8" fmla="*/ 66 w 784"/>
              <a:gd name="T9" fmla="*/ 396 h 602"/>
              <a:gd name="T10" fmla="*/ 124 w 784"/>
              <a:gd name="T11" fmla="*/ 342 h 602"/>
              <a:gd name="T12" fmla="*/ 184 w 784"/>
              <a:gd name="T13" fmla="*/ 276 h 602"/>
              <a:gd name="T14" fmla="*/ 214 w 784"/>
              <a:gd name="T15" fmla="*/ 230 h 602"/>
              <a:gd name="T16" fmla="*/ 218 w 784"/>
              <a:gd name="T17" fmla="*/ 196 h 602"/>
              <a:gd name="T18" fmla="*/ 248 w 784"/>
              <a:gd name="T19" fmla="*/ 164 h 602"/>
              <a:gd name="T20" fmla="*/ 254 w 784"/>
              <a:gd name="T21" fmla="*/ 96 h 602"/>
              <a:gd name="T22" fmla="*/ 264 w 784"/>
              <a:gd name="T23" fmla="*/ 60 h 602"/>
              <a:gd name="T24" fmla="*/ 298 w 784"/>
              <a:gd name="T25" fmla="*/ 36 h 602"/>
              <a:gd name="T26" fmla="*/ 352 w 784"/>
              <a:gd name="T27" fmla="*/ 68 h 602"/>
              <a:gd name="T28" fmla="*/ 360 w 784"/>
              <a:gd name="T29" fmla="*/ 32 h 602"/>
              <a:gd name="T30" fmla="*/ 346 w 784"/>
              <a:gd name="T31" fmla="*/ 8 h 602"/>
              <a:gd name="T32" fmla="*/ 454 w 784"/>
              <a:gd name="T33" fmla="*/ 10 h 602"/>
              <a:gd name="T34" fmla="*/ 506 w 784"/>
              <a:gd name="T35" fmla="*/ 0 h 602"/>
              <a:gd name="T36" fmla="*/ 518 w 784"/>
              <a:gd name="T37" fmla="*/ 20 h 602"/>
              <a:gd name="T38" fmla="*/ 478 w 784"/>
              <a:gd name="T39" fmla="*/ 82 h 602"/>
              <a:gd name="T40" fmla="*/ 500 w 784"/>
              <a:gd name="T41" fmla="*/ 96 h 602"/>
              <a:gd name="T42" fmla="*/ 580 w 784"/>
              <a:gd name="T43" fmla="*/ 72 h 602"/>
              <a:gd name="T44" fmla="*/ 612 w 784"/>
              <a:gd name="T45" fmla="*/ 84 h 602"/>
              <a:gd name="T46" fmla="*/ 668 w 784"/>
              <a:gd name="T47" fmla="*/ 58 h 602"/>
              <a:gd name="T48" fmla="*/ 710 w 784"/>
              <a:gd name="T49" fmla="*/ 56 h 602"/>
              <a:gd name="T50" fmla="*/ 784 w 784"/>
              <a:gd name="T51" fmla="*/ 152 h 602"/>
              <a:gd name="T52" fmla="*/ 752 w 784"/>
              <a:gd name="T53" fmla="*/ 174 h 602"/>
              <a:gd name="T54" fmla="*/ 728 w 784"/>
              <a:gd name="T55" fmla="*/ 196 h 602"/>
              <a:gd name="T56" fmla="*/ 728 w 784"/>
              <a:gd name="T57" fmla="*/ 224 h 602"/>
              <a:gd name="T58" fmla="*/ 704 w 784"/>
              <a:gd name="T59" fmla="*/ 242 h 602"/>
              <a:gd name="T60" fmla="*/ 634 w 784"/>
              <a:gd name="T61" fmla="*/ 282 h 602"/>
              <a:gd name="T62" fmla="*/ 606 w 784"/>
              <a:gd name="T63" fmla="*/ 296 h 602"/>
              <a:gd name="T64" fmla="*/ 582 w 784"/>
              <a:gd name="T65" fmla="*/ 288 h 602"/>
              <a:gd name="T66" fmla="*/ 556 w 784"/>
              <a:gd name="T67" fmla="*/ 304 h 602"/>
              <a:gd name="T68" fmla="*/ 544 w 784"/>
              <a:gd name="T69" fmla="*/ 292 h 602"/>
              <a:gd name="T70" fmla="*/ 526 w 784"/>
              <a:gd name="T71" fmla="*/ 294 h 602"/>
              <a:gd name="T72" fmla="*/ 516 w 784"/>
              <a:gd name="T73" fmla="*/ 326 h 602"/>
              <a:gd name="T74" fmla="*/ 498 w 784"/>
              <a:gd name="T75" fmla="*/ 338 h 602"/>
              <a:gd name="T76" fmla="*/ 478 w 784"/>
              <a:gd name="T77" fmla="*/ 342 h 602"/>
              <a:gd name="T78" fmla="*/ 468 w 784"/>
              <a:gd name="T79" fmla="*/ 326 h 602"/>
              <a:gd name="T80" fmla="*/ 436 w 784"/>
              <a:gd name="T81" fmla="*/ 302 h 602"/>
              <a:gd name="T82" fmla="*/ 408 w 784"/>
              <a:gd name="T83" fmla="*/ 330 h 602"/>
              <a:gd name="T84" fmla="*/ 374 w 784"/>
              <a:gd name="T85" fmla="*/ 368 h 602"/>
              <a:gd name="T86" fmla="*/ 350 w 784"/>
              <a:gd name="T87" fmla="*/ 394 h 602"/>
              <a:gd name="T88" fmla="*/ 306 w 784"/>
              <a:gd name="T89" fmla="*/ 418 h 602"/>
              <a:gd name="T90" fmla="*/ 270 w 784"/>
              <a:gd name="T91" fmla="*/ 422 h 602"/>
              <a:gd name="T92" fmla="*/ 256 w 784"/>
              <a:gd name="T93" fmla="*/ 438 h 602"/>
              <a:gd name="T94" fmla="*/ 218 w 784"/>
              <a:gd name="T95" fmla="*/ 432 h 602"/>
              <a:gd name="T96" fmla="*/ 140 w 784"/>
              <a:gd name="T97" fmla="*/ 462 h 602"/>
              <a:gd name="T98" fmla="*/ 92 w 784"/>
              <a:gd name="T99" fmla="*/ 474 h 602"/>
              <a:gd name="T100" fmla="*/ 76 w 784"/>
              <a:gd name="T101" fmla="*/ 510 h 602"/>
              <a:gd name="T102" fmla="*/ 52 w 784"/>
              <a:gd name="T103" fmla="*/ 542 h 602"/>
              <a:gd name="T104" fmla="*/ 78 w 784"/>
              <a:gd name="T105" fmla="*/ 566 h 602"/>
              <a:gd name="T106" fmla="*/ 86 w 784"/>
              <a:gd name="T107" fmla="*/ 590 h 602"/>
              <a:gd name="T108" fmla="*/ 54 w 784"/>
              <a:gd name="T109" fmla="*/ 602 h 6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602">
                <a:moveTo>
                  <a:pt x="54" y="602"/>
                </a:moveTo>
                <a:lnTo>
                  <a:pt x="54" y="602"/>
                </a:lnTo>
                <a:lnTo>
                  <a:pt x="46" y="596"/>
                </a:lnTo>
                <a:lnTo>
                  <a:pt x="40" y="590"/>
                </a:lnTo>
                <a:lnTo>
                  <a:pt x="34" y="580"/>
                </a:lnTo>
                <a:lnTo>
                  <a:pt x="28" y="558"/>
                </a:lnTo>
                <a:lnTo>
                  <a:pt x="0" y="520"/>
                </a:lnTo>
                <a:lnTo>
                  <a:pt x="0" y="502"/>
                </a:lnTo>
                <a:lnTo>
                  <a:pt x="2" y="492"/>
                </a:lnTo>
                <a:lnTo>
                  <a:pt x="8" y="486"/>
                </a:lnTo>
                <a:lnTo>
                  <a:pt x="18" y="478"/>
                </a:lnTo>
                <a:lnTo>
                  <a:pt x="22" y="450"/>
                </a:lnTo>
                <a:lnTo>
                  <a:pt x="26" y="440"/>
                </a:lnTo>
                <a:lnTo>
                  <a:pt x="30" y="430"/>
                </a:lnTo>
                <a:lnTo>
                  <a:pt x="36" y="422"/>
                </a:lnTo>
                <a:lnTo>
                  <a:pt x="44" y="414"/>
                </a:lnTo>
                <a:lnTo>
                  <a:pt x="66" y="396"/>
                </a:lnTo>
                <a:lnTo>
                  <a:pt x="94" y="366"/>
                </a:lnTo>
                <a:lnTo>
                  <a:pt x="108" y="354"/>
                </a:lnTo>
                <a:lnTo>
                  <a:pt x="124" y="342"/>
                </a:lnTo>
                <a:lnTo>
                  <a:pt x="154" y="306"/>
                </a:lnTo>
                <a:lnTo>
                  <a:pt x="184" y="276"/>
                </a:lnTo>
                <a:lnTo>
                  <a:pt x="196" y="266"/>
                </a:lnTo>
                <a:lnTo>
                  <a:pt x="204" y="256"/>
                </a:lnTo>
                <a:lnTo>
                  <a:pt x="210" y="244"/>
                </a:lnTo>
                <a:lnTo>
                  <a:pt x="214" y="230"/>
                </a:lnTo>
                <a:lnTo>
                  <a:pt x="214" y="214"/>
                </a:lnTo>
                <a:lnTo>
                  <a:pt x="216" y="204"/>
                </a:lnTo>
                <a:lnTo>
                  <a:pt x="218" y="196"/>
                </a:lnTo>
                <a:lnTo>
                  <a:pt x="222" y="190"/>
                </a:lnTo>
                <a:lnTo>
                  <a:pt x="232" y="180"/>
                </a:lnTo>
                <a:lnTo>
                  <a:pt x="240" y="174"/>
                </a:lnTo>
                <a:lnTo>
                  <a:pt x="248" y="164"/>
                </a:lnTo>
                <a:lnTo>
                  <a:pt x="244" y="106"/>
                </a:lnTo>
                <a:lnTo>
                  <a:pt x="254" y="96"/>
                </a:lnTo>
                <a:lnTo>
                  <a:pt x="260" y="84"/>
                </a:lnTo>
                <a:lnTo>
                  <a:pt x="262" y="72"/>
                </a:lnTo>
                <a:lnTo>
                  <a:pt x="264" y="60"/>
                </a:lnTo>
                <a:lnTo>
                  <a:pt x="278" y="36"/>
                </a:lnTo>
                <a:lnTo>
                  <a:pt x="298" y="36"/>
                </a:lnTo>
                <a:lnTo>
                  <a:pt x="332" y="68"/>
                </a:lnTo>
                <a:lnTo>
                  <a:pt x="352" y="68"/>
                </a:lnTo>
                <a:lnTo>
                  <a:pt x="354" y="64"/>
                </a:lnTo>
                <a:lnTo>
                  <a:pt x="356" y="60"/>
                </a:lnTo>
                <a:lnTo>
                  <a:pt x="358" y="48"/>
                </a:lnTo>
                <a:lnTo>
                  <a:pt x="360" y="32"/>
                </a:lnTo>
                <a:lnTo>
                  <a:pt x="340" y="10"/>
                </a:lnTo>
                <a:lnTo>
                  <a:pt x="346" y="8"/>
                </a:lnTo>
                <a:lnTo>
                  <a:pt x="442" y="8"/>
                </a:lnTo>
                <a:lnTo>
                  <a:pt x="454" y="10"/>
                </a:lnTo>
                <a:lnTo>
                  <a:pt x="472" y="10"/>
                </a:lnTo>
                <a:lnTo>
                  <a:pt x="490" y="8"/>
                </a:lnTo>
                <a:lnTo>
                  <a:pt x="500" y="4"/>
                </a:lnTo>
                <a:lnTo>
                  <a:pt x="506" y="0"/>
                </a:lnTo>
                <a:lnTo>
                  <a:pt x="518" y="0"/>
                </a:lnTo>
                <a:lnTo>
                  <a:pt x="518" y="20"/>
                </a:lnTo>
                <a:lnTo>
                  <a:pt x="476" y="68"/>
                </a:lnTo>
                <a:lnTo>
                  <a:pt x="478" y="82"/>
                </a:lnTo>
                <a:lnTo>
                  <a:pt x="482" y="88"/>
                </a:lnTo>
                <a:lnTo>
                  <a:pt x="486" y="92"/>
                </a:lnTo>
                <a:lnTo>
                  <a:pt x="492" y="94"/>
                </a:lnTo>
                <a:lnTo>
                  <a:pt x="500" y="96"/>
                </a:lnTo>
                <a:lnTo>
                  <a:pt x="524" y="98"/>
                </a:lnTo>
                <a:lnTo>
                  <a:pt x="580" y="72"/>
                </a:lnTo>
                <a:lnTo>
                  <a:pt x="600" y="72"/>
                </a:lnTo>
                <a:lnTo>
                  <a:pt x="612" y="84"/>
                </a:lnTo>
                <a:lnTo>
                  <a:pt x="624" y="82"/>
                </a:lnTo>
                <a:lnTo>
                  <a:pt x="634" y="78"/>
                </a:lnTo>
                <a:lnTo>
                  <a:pt x="656" y="64"/>
                </a:lnTo>
                <a:lnTo>
                  <a:pt x="668" y="58"/>
                </a:lnTo>
                <a:lnTo>
                  <a:pt x="680" y="54"/>
                </a:lnTo>
                <a:lnTo>
                  <a:pt x="694" y="52"/>
                </a:lnTo>
                <a:lnTo>
                  <a:pt x="710" y="56"/>
                </a:lnTo>
                <a:lnTo>
                  <a:pt x="740" y="92"/>
                </a:lnTo>
                <a:lnTo>
                  <a:pt x="784" y="152"/>
                </a:lnTo>
                <a:lnTo>
                  <a:pt x="784" y="168"/>
                </a:lnTo>
                <a:lnTo>
                  <a:pt x="764" y="170"/>
                </a:lnTo>
                <a:lnTo>
                  <a:pt x="752" y="174"/>
                </a:lnTo>
                <a:lnTo>
                  <a:pt x="746" y="180"/>
                </a:lnTo>
                <a:lnTo>
                  <a:pt x="740" y="186"/>
                </a:lnTo>
                <a:lnTo>
                  <a:pt x="728" y="196"/>
                </a:lnTo>
                <a:lnTo>
                  <a:pt x="724" y="200"/>
                </a:lnTo>
                <a:lnTo>
                  <a:pt x="722" y="208"/>
                </a:lnTo>
                <a:lnTo>
                  <a:pt x="722" y="214"/>
                </a:lnTo>
                <a:lnTo>
                  <a:pt x="728" y="224"/>
                </a:lnTo>
                <a:lnTo>
                  <a:pt x="728" y="230"/>
                </a:lnTo>
                <a:lnTo>
                  <a:pt x="704" y="242"/>
                </a:lnTo>
                <a:lnTo>
                  <a:pt x="680" y="256"/>
                </a:lnTo>
                <a:lnTo>
                  <a:pt x="656" y="270"/>
                </a:lnTo>
                <a:lnTo>
                  <a:pt x="634" y="282"/>
                </a:lnTo>
                <a:lnTo>
                  <a:pt x="618" y="298"/>
                </a:lnTo>
                <a:lnTo>
                  <a:pt x="612" y="298"/>
                </a:lnTo>
                <a:lnTo>
                  <a:pt x="606" y="296"/>
                </a:lnTo>
                <a:lnTo>
                  <a:pt x="602" y="292"/>
                </a:lnTo>
                <a:lnTo>
                  <a:pt x="600" y="288"/>
                </a:lnTo>
                <a:lnTo>
                  <a:pt x="582" y="288"/>
                </a:lnTo>
                <a:lnTo>
                  <a:pt x="570" y="304"/>
                </a:lnTo>
                <a:lnTo>
                  <a:pt x="556" y="304"/>
                </a:lnTo>
                <a:lnTo>
                  <a:pt x="552" y="298"/>
                </a:lnTo>
                <a:lnTo>
                  <a:pt x="548" y="294"/>
                </a:lnTo>
                <a:lnTo>
                  <a:pt x="544" y="292"/>
                </a:lnTo>
                <a:lnTo>
                  <a:pt x="540" y="292"/>
                </a:lnTo>
                <a:lnTo>
                  <a:pt x="534" y="292"/>
                </a:lnTo>
                <a:lnTo>
                  <a:pt x="526" y="294"/>
                </a:lnTo>
                <a:lnTo>
                  <a:pt x="526" y="318"/>
                </a:lnTo>
                <a:lnTo>
                  <a:pt x="520" y="322"/>
                </a:lnTo>
                <a:lnTo>
                  <a:pt x="516" y="326"/>
                </a:lnTo>
                <a:lnTo>
                  <a:pt x="508" y="328"/>
                </a:lnTo>
                <a:lnTo>
                  <a:pt x="504" y="328"/>
                </a:lnTo>
                <a:lnTo>
                  <a:pt x="500" y="332"/>
                </a:lnTo>
                <a:lnTo>
                  <a:pt x="498" y="338"/>
                </a:lnTo>
                <a:lnTo>
                  <a:pt x="494" y="346"/>
                </a:lnTo>
                <a:lnTo>
                  <a:pt x="482" y="344"/>
                </a:lnTo>
                <a:lnTo>
                  <a:pt x="478" y="342"/>
                </a:lnTo>
                <a:lnTo>
                  <a:pt x="476" y="340"/>
                </a:lnTo>
                <a:lnTo>
                  <a:pt x="472" y="334"/>
                </a:lnTo>
                <a:lnTo>
                  <a:pt x="468" y="326"/>
                </a:lnTo>
                <a:lnTo>
                  <a:pt x="462" y="326"/>
                </a:lnTo>
                <a:lnTo>
                  <a:pt x="436" y="302"/>
                </a:lnTo>
                <a:lnTo>
                  <a:pt x="420" y="302"/>
                </a:lnTo>
                <a:lnTo>
                  <a:pt x="414" y="314"/>
                </a:lnTo>
                <a:lnTo>
                  <a:pt x="408" y="330"/>
                </a:lnTo>
                <a:lnTo>
                  <a:pt x="388" y="362"/>
                </a:lnTo>
                <a:lnTo>
                  <a:pt x="374" y="368"/>
                </a:lnTo>
                <a:lnTo>
                  <a:pt x="366" y="374"/>
                </a:lnTo>
                <a:lnTo>
                  <a:pt x="358" y="382"/>
                </a:lnTo>
                <a:lnTo>
                  <a:pt x="350" y="394"/>
                </a:lnTo>
                <a:lnTo>
                  <a:pt x="338" y="396"/>
                </a:lnTo>
                <a:lnTo>
                  <a:pt x="328" y="398"/>
                </a:lnTo>
                <a:lnTo>
                  <a:pt x="306" y="418"/>
                </a:lnTo>
                <a:lnTo>
                  <a:pt x="290" y="418"/>
                </a:lnTo>
                <a:lnTo>
                  <a:pt x="278" y="420"/>
                </a:lnTo>
                <a:lnTo>
                  <a:pt x="270" y="422"/>
                </a:lnTo>
                <a:lnTo>
                  <a:pt x="262" y="426"/>
                </a:lnTo>
                <a:lnTo>
                  <a:pt x="256" y="438"/>
                </a:lnTo>
                <a:lnTo>
                  <a:pt x="244" y="438"/>
                </a:lnTo>
                <a:lnTo>
                  <a:pt x="228" y="432"/>
                </a:lnTo>
                <a:lnTo>
                  <a:pt x="218" y="432"/>
                </a:lnTo>
                <a:lnTo>
                  <a:pt x="210" y="436"/>
                </a:lnTo>
                <a:lnTo>
                  <a:pt x="198" y="440"/>
                </a:lnTo>
                <a:lnTo>
                  <a:pt x="140" y="462"/>
                </a:lnTo>
                <a:lnTo>
                  <a:pt x="120" y="464"/>
                </a:lnTo>
                <a:lnTo>
                  <a:pt x="104" y="466"/>
                </a:lnTo>
                <a:lnTo>
                  <a:pt x="92" y="474"/>
                </a:lnTo>
                <a:lnTo>
                  <a:pt x="78" y="486"/>
                </a:lnTo>
                <a:lnTo>
                  <a:pt x="76" y="510"/>
                </a:lnTo>
                <a:lnTo>
                  <a:pt x="64" y="514"/>
                </a:lnTo>
                <a:lnTo>
                  <a:pt x="56" y="520"/>
                </a:lnTo>
                <a:lnTo>
                  <a:pt x="52" y="528"/>
                </a:lnTo>
                <a:lnTo>
                  <a:pt x="52" y="542"/>
                </a:lnTo>
                <a:lnTo>
                  <a:pt x="60" y="548"/>
                </a:lnTo>
                <a:lnTo>
                  <a:pt x="72" y="558"/>
                </a:lnTo>
                <a:lnTo>
                  <a:pt x="78" y="566"/>
                </a:lnTo>
                <a:lnTo>
                  <a:pt x="82" y="572"/>
                </a:lnTo>
                <a:lnTo>
                  <a:pt x="86" y="580"/>
                </a:lnTo>
                <a:lnTo>
                  <a:pt x="86" y="590"/>
                </a:lnTo>
                <a:lnTo>
                  <a:pt x="78" y="594"/>
                </a:lnTo>
                <a:lnTo>
                  <a:pt x="68" y="598"/>
                </a:lnTo>
                <a:lnTo>
                  <a:pt x="54" y="602"/>
                </a:lnTo>
                <a:close/>
              </a:path>
            </a:pathLst>
          </a:cu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zh-CN" altLang="en-US" sz="1013"/>
          </a:p>
        </p:txBody>
      </p:sp>
      <p:grpSp>
        <p:nvGrpSpPr>
          <p:cNvPr id="8" name="组合 7"/>
          <p:cNvGrpSpPr/>
          <p:nvPr/>
        </p:nvGrpSpPr>
        <p:grpSpPr>
          <a:xfrm>
            <a:off x="7822935" y="1881597"/>
            <a:ext cx="3964326" cy="1499074"/>
            <a:chOff x="5545416" y="1067783"/>
            <a:chExt cx="3437717" cy="1299942"/>
          </a:xfrm>
        </p:grpSpPr>
        <p:sp>
          <p:nvSpPr>
            <p:cNvPr id="11" name="文本框 10"/>
            <p:cNvSpPr txBox="1"/>
            <p:nvPr/>
          </p:nvSpPr>
          <p:spPr>
            <a:xfrm>
              <a:off x="5553064" y="1067783"/>
              <a:ext cx="1390648" cy="329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aseline="-3000" dirty="0" smtClean="0">
                  <a:latin typeface="Nexa Light" panose="02000000000000000000" pitchFamily="50" charset="0"/>
                </a:rPr>
                <a:t>国内研究综述</a:t>
              </a:r>
              <a:endParaRPr lang="zh-CN" altLang="en-US" sz="2800" baseline="-3000" dirty="0">
                <a:latin typeface="Nexa Light" panose="02000000000000000000" pitchFamily="50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545416" y="1370529"/>
              <a:ext cx="3437717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13">
                <a:lnSpc>
                  <a:spcPct val="140000"/>
                </a:lnSpc>
              </a:pPr>
              <a:r>
                <a:rPr lang="zh-CN" altLang="en-US" sz="105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您的内容打在这里，或者通过复制您的文本后，在此框中选择粘贴，并选择只保留文字。您的内容打在这里，或者通过复制您的文本后，在此框中选择粘贴，并选择只保留文字，您的内容打在</a:t>
              </a:r>
              <a:endParaRPr lang="zh-CN" altLang="en-US" sz="1000" dirty="0"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698773" y="3891774"/>
            <a:ext cx="2314270" cy="62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213">
              <a:lnSpc>
                <a:spcPct val="140000"/>
              </a:lnSpc>
            </a:pPr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1050" dirty="0" smtClean="0">
                <a:latin typeface="微软雅黑" pitchFamily="34" charset="-122"/>
                <a:ea typeface="微软雅黑" pitchFamily="34" charset="-122"/>
              </a:rPr>
              <a:t>中选</a:t>
            </a:r>
            <a:endParaRPr lang="zh-CN" altLang="en-US" sz="1000" dirty="0"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98773" y="4917280"/>
            <a:ext cx="2314270" cy="62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213">
              <a:lnSpc>
                <a:spcPct val="140000"/>
              </a:lnSpc>
            </a:pPr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1050" dirty="0" smtClean="0">
                <a:latin typeface="微软雅黑" pitchFamily="34" charset="-122"/>
                <a:ea typeface="微软雅黑" pitchFamily="34" charset="-122"/>
              </a:rPr>
              <a:t>中选</a:t>
            </a:r>
            <a:endParaRPr lang="zh-CN" altLang="en-US" sz="1000" dirty="0"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210764" y="52017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国内研究综述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913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210764" y="52017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国外研究综述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" name="Group 2"/>
          <p:cNvGrpSpPr/>
          <p:nvPr/>
        </p:nvGrpSpPr>
        <p:grpSpPr>
          <a:xfrm>
            <a:off x="2818645" y="1702798"/>
            <a:ext cx="7432663" cy="4049010"/>
            <a:chOff x="815256" y="742950"/>
            <a:chExt cx="6726508" cy="3688771"/>
          </a:xfrm>
          <a:solidFill>
            <a:schemeClr val="bg1">
              <a:lumMod val="75000"/>
            </a:schemeClr>
          </a:solidFill>
        </p:grpSpPr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1287450" y="2365392"/>
              <a:ext cx="99071" cy="75912"/>
            </a:xfrm>
            <a:custGeom>
              <a:avLst/>
              <a:gdLst>
                <a:gd name="T0" fmla="*/ 0 w 77"/>
                <a:gd name="T1" fmla="*/ 7 h 59"/>
                <a:gd name="T2" fmla="*/ 3 w 77"/>
                <a:gd name="T3" fmla="*/ 3 h 59"/>
                <a:gd name="T4" fmla="*/ 0 w 77"/>
                <a:gd name="T5" fmla="*/ 3 h 59"/>
                <a:gd name="T6" fmla="*/ 0 w 77"/>
                <a:gd name="T7" fmla="*/ 7 h 59"/>
                <a:gd name="T8" fmla="*/ 0 w 77"/>
                <a:gd name="T9" fmla="*/ 7 h 59"/>
                <a:gd name="T10" fmla="*/ 0 w 77"/>
                <a:gd name="T11" fmla="*/ 7 h 59"/>
                <a:gd name="T12" fmla="*/ 14 w 77"/>
                <a:gd name="T13" fmla="*/ 3 h 59"/>
                <a:gd name="T14" fmla="*/ 14 w 77"/>
                <a:gd name="T15" fmla="*/ 0 h 59"/>
                <a:gd name="T16" fmla="*/ 14 w 77"/>
                <a:gd name="T17" fmla="*/ 0 h 59"/>
                <a:gd name="T18" fmla="*/ 11 w 77"/>
                <a:gd name="T19" fmla="*/ 0 h 59"/>
                <a:gd name="T20" fmla="*/ 11 w 77"/>
                <a:gd name="T21" fmla="*/ 3 h 59"/>
                <a:gd name="T22" fmla="*/ 11 w 77"/>
                <a:gd name="T23" fmla="*/ 3 h 59"/>
                <a:gd name="T24" fmla="*/ 14 w 77"/>
                <a:gd name="T25" fmla="*/ 3 h 59"/>
                <a:gd name="T26" fmla="*/ 14 w 77"/>
                <a:gd name="T27" fmla="*/ 3 h 59"/>
                <a:gd name="T28" fmla="*/ 37 w 77"/>
                <a:gd name="T29" fmla="*/ 15 h 59"/>
                <a:gd name="T30" fmla="*/ 37 w 77"/>
                <a:gd name="T31" fmla="*/ 15 h 59"/>
                <a:gd name="T32" fmla="*/ 33 w 77"/>
                <a:gd name="T33" fmla="*/ 11 h 59"/>
                <a:gd name="T34" fmla="*/ 33 w 77"/>
                <a:gd name="T35" fmla="*/ 11 h 59"/>
                <a:gd name="T36" fmla="*/ 29 w 77"/>
                <a:gd name="T37" fmla="*/ 11 h 59"/>
                <a:gd name="T38" fmla="*/ 33 w 77"/>
                <a:gd name="T39" fmla="*/ 15 h 59"/>
                <a:gd name="T40" fmla="*/ 37 w 77"/>
                <a:gd name="T41" fmla="*/ 15 h 59"/>
                <a:gd name="T42" fmla="*/ 37 w 77"/>
                <a:gd name="T43" fmla="*/ 15 h 59"/>
                <a:gd name="T44" fmla="*/ 37 w 77"/>
                <a:gd name="T45" fmla="*/ 15 h 59"/>
                <a:gd name="T46" fmla="*/ 51 w 77"/>
                <a:gd name="T47" fmla="*/ 18 h 59"/>
                <a:gd name="T48" fmla="*/ 48 w 77"/>
                <a:gd name="T49" fmla="*/ 18 h 59"/>
                <a:gd name="T50" fmla="*/ 48 w 77"/>
                <a:gd name="T51" fmla="*/ 18 h 59"/>
                <a:gd name="T52" fmla="*/ 44 w 77"/>
                <a:gd name="T53" fmla="*/ 18 h 59"/>
                <a:gd name="T54" fmla="*/ 48 w 77"/>
                <a:gd name="T55" fmla="*/ 18 h 59"/>
                <a:gd name="T56" fmla="*/ 51 w 77"/>
                <a:gd name="T57" fmla="*/ 18 h 59"/>
                <a:gd name="T58" fmla="*/ 51 w 77"/>
                <a:gd name="T59" fmla="*/ 18 h 59"/>
                <a:gd name="T60" fmla="*/ 51 w 77"/>
                <a:gd name="T61" fmla="*/ 18 h 59"/>
                <a:gd name="T62" fmla="*/ 55 w 77"/>
                <a:gd name="T63" fmla="*/ 26 h 59"/>
                <a:gd name="T64" fmla="*/ 55 w 77"/>
                <a:gd name="T65" fmla="*/ 26 h 59"/>
                <a:gd name="T66" fmla="*/ 51 w 77"/>
                <a:gd name="T67" fmla="*/ 22 h 59"/>
                <a:gd name="T68" fmla="*/ 51 w 77"/>
                <a:gd name="T69" fmla="*/ 22 h 59"/>
                <a:gd name="T70" fmla="*/ 51 w 77"/>
                <a:gd name="T71" fmla="*/ 22 h 59"/>
                <a:gd name="T72" fmla="*/ 55 w 77"/>
                <a:gd name="T73" fmla="*/ 22 h 59"/>
                <a:gd name="T74" fmla="*/ 59 w 77"/>
                <a:gd name="T75" fmla="*/ 22 h 59"/>
                <a:gd name="T76" fmla="*/ 63 w 77"/>
                <a:gd name="T77" fmla="*/ 26 h 59"/>
                <a:gd name="T78" fmla="*/ 59 w 77"/>
                <a:gd name="T79" fmla="*/ 26 h 59"/>
                <a:gd name="T80" fmla="*/ 55 w 77"/>
                <a:gd name="T81" fmla="*/ 26 h 59"/>
                <a:gd name="T82" fmla="*/ 55 w 77"/>
                <a:gd name="T83" fmla="*/ 26 h 59"/>
                <a:gd name="T84" fmla="*/ 59 w 77"/>
                <a:gd name="T85" fmla="*/ 44 h 59"/>
                <a:gd name="T86" fmla="*/ 63 w 77"/>
                <a:gd name="T87" fmla="*/ 48 h 59"/>
                <a:gd name="T88" fmla="*/ 63 w 77"/>
                <a:gd name="T89" fmla="*/ 55 h 59"/>
                <a:gd name="T90" fmla="*/ 66 w 77"/>
                <a:gd name="T91" fmla="*/ 59 h 59"/>
                <a:gd name="T92" fmla="*/ 70 w 77"/>
                <a:gd name="T93" fmla="*/ 52 h 59"/>
                <a:gd name="T94" fmla="*/ 77 w 77"/>
                <a:gd name="T95" fmla="*/ 48 h 59"/>
                <a:gd name="T96" fmla="*/ 77 w 77"/>
                <a:gd name="T97" fmla="*/ 48 h 59"/>
                <a:gd name="T98" fmla="*/ 74 w 77"/>
                <a:gd name="T99" fmla="*/ 44 h 59"/>
                <a:gd name="T100" fmla="*/ 74 w 77"/>
                <a:gd name="T101" fmla="*/ 44 h 59"/>
                <a:gd name="T102" fmla="*/ 74 w 77"/>
                <a:gd name="T103" fmla="*/ 41 h 59"/>
                <a:gd name="T104" fmla="*/ 74 w 77"/>
                <a:gd name="T105" fmla="*/ 41 h 59"/>
                <a:gd name="T106" fmla="*/ 70 w 77"/>
                <a:gd name="T107" fmla="*/ 41 h 59"/>
                <a:gd name="T108" fmla="*/ 66 w 77"/>
                <a:gd name="T109" fmla="*/ 37 h 59"/>
                <a:gd name="T110" fmla="*/ 63 w 77"/>
                <a:gd name="T111" fmla="*/ 33 h 59"/>
                <a:gd name="T112" fmla="*/ 63 w 77"/>
                <a:gd name="T113" fmla="*/ 37 h 59"/>
                <a:gd name="T114" fmla="*/ 63 w 77"/>
                <a:gd name="T115" fmla="*/ 37 h 59"/>
                <a:gd name="T116" fmla="*/ 63 w 77"/>
                <a:gd name="T117" fmla="*/ 41 h 59"/>
                <a:gd name="T118" fmla="*/ 59 w 77"/>
                <a:gd name="T119" fmla="*/ 44 h 59"/>
                <a:gd name="T120" fmla="*/ 59 w 77"/>
                <a:gd name="T12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59">
                  <a:moveTo>
                    <a:pt x="0" y="7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14" y="3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37" y="15"/>
                  </a:moveTo>
                  <a:lnTo>
                    <a:pt x="37" y="15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close/>
                  <a:moveTo>
                    <a:pt x="51" y="18"/>
                  </a:moveTo>
                  <a:lnTo>
                    <a:pt x="48" y="18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close/>
                  <a:moveTo>
                    <a:pt x="55" y="26"/>
                  </a:moveTo>
                  <a:lnTo>
                    <a:pt x="55" y="26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5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5" y="26"/>
                  </a:lnTo>
                  <a:lnTo>
                    <a:pt x="55" y="26"/>
                  </a:lnTo>
                  <a:close/>
                  <a:moveTo>
                    <a:pt x="59" y="44"/>
                  </a:moveTo>
                  <a:lnTo>
                    <a:pt x="63" y="48"/>
                  </a:lnTo>
                  <a:lnTo>
                    <a:pt x="63" y="55"/>
                  </a:lnTo>
                  <a:lnTo>
                    <a:pt x="66" y="59"/>
                  </a:lnTo>
                  <a:lnTo>
                    <a:pt x="70" y="52"/>
                  </a:lnTo>
                  <a:lnTo>
                    <a:pt x="77" y="48"/>
                  </a:lnTo>
                  <a:lnTo>
                    <a:pt x="77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6" y="37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59" y="44"/>
                  </a:lnTo>
                  <a:lnTo>
                    <a:pt x="59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5241266" y="3424288"/>
              <a:ext cx="5147" cy="10293"/>
            </a:xfrm>
            <a:custGeom>
              <a:avLst/>
              <a:gdLst>
                <a:gd name="T0" fmla="*/ 0 w 4"/>
                <a:gd name="T1" fmla="*/ 4 h 8"/>
                <a:gd name="T2" fmla="*/ 0 w 4"/>
                <a:gd name="T3" fmla="*/ 0 h 8"/>
                <a:gd name="T4" fmla="*/ 0 w 4"/>
                <a:gd name="T5" fmla="*/ 0 h 8"/>
                <a:gd name="T6" fmla="*/ 4 w 4"/>
                <a:gd name="T7" fmla="*/ 0 h 8"/>
                <a:gd name="T8" fmla="*/ 4 w 4"/>
                <a:gd name="T9" fmla="*/ 0 h 8"/>
                <a:gd name="T10" fmla="*/ 4 w 4"/>
                <a:gd name="T11" fmla="*/ 8 h 8"/>
                <a:gd name="T12" fmla="*/ 0 w 4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5202669" y="3395983"/>
              <a:ext cx="28306" cy="24446"/>
            </a:xfrm>
            <a:custGeom>
              <a:avLst/>
              <a:gdLst>
                <a:gd name="T0" fmla="*/ 4 w 22"/>
                <a:gd name="T1" fmla="*/ 11 h 19"/>
                <a:gd name="T2" fmla="*/ 4 w 22"/>
                <a:gd name="T3" fmla="*/ 7 h 19"/>
                <a:gd name="T4" fmla="*/ 4 w 22"/>
                <a:gd name="T5" fmla="*/ 4 h 19"/>
                <a:gd name="T6" fmla="*/ 4 w 22"/>
                <a:gd name="T7" fmla="*/ 4 h 19"/>
                <a:gd name="T8" fmla="*/ 4 w 22"/>
                <a:gd name="T9" fmla="*/ 0 h 19"/>
                <a:gd name="T10" fmla="*/ 0 w 22"/>
                <a:gd name="T11" fmla="*/ 0 h 19"/>
                <a:gd name="T12" fmla="*/ 0 w 22"/>
                <a:gd name="T13" fmla="*/ 4 h 19"/>
                <a:gd name="T14" fmla="*/ 0 w 22"/>
                <a:gd name="T15" fmla="*/ 7 h 19"/>
                <a:gd name="T16" fmla="*/ 0 w 22"/>
                <a:gd name="T17" fmla="*/ 7 h 19"/>
                <a:gd name="T18" fmla="*/ 0 w 22"/>
                <a:gd name="T19" fmla="*/ 11 h 19"/>
                <a:gd name="T20" fmla="*/ 4 w 22"/>
                <a:gd name="T21" fmla="*/ 11 h 19"/>
                <a:gd name="T22" fmla="*/ 4 w 22"/>
                <a:gd name="T23" fmla="*/ 11 h 19"/>
                <a:gd name="T24" fmla="*/ 4 w 22"/>
                <a:gd name="T25" fmla="*/ 15 h 19"/>
                <a:gd name="T26" fmla="*/ 8 w 22"/>
                <a:gd name="T27" fmla="*/ 15 h 19"/>
                <a:gd name="T28" fmla="*/ 8 w 22"/>
                <a:gd name="T29" fmla="*/ 19 h 19"/>
                <a:gd name="T30" fmla="*/ 4 w 22"/>
                <a:gd name="T31" fmla="*/ 19 h 19"/>
                <a:gd name="T32" fmla="*/ 4 w 22"/>
                <a:gd name="T33" fmla="*/ 15 h 19"/>
                <a:gd name="T34" fmla="*/ 4 w 22"/>
                <a:gd name="T35" fmla="*/ 15 h 19"/>
                <a:gd name="T36" fmla="*/ 4 w 22"/>
                <a:gd name="T37" fmla="*/ 15 h 19"/>
                <a:gd name="T38" fmla="*/ 22 w 22"/>
                <a:gd name="T39" fmla="*/ 19 h 19"/>
                <a:gd name="T40" fmla="*/ 22 w 22"/>
                <a:gd name="T41" fmla="*/ 15 h 19"/>
                <a:gd name="T42" fmla="*/ 22 w 22"/>
                <a:gd name="T43" fmla="*/ 11 h 19"/>
                <a:gd name="T44" fmla="*/ 22 w 22"/>
                <a:gd name="T45" fmla="*/ 15 h 19"/>
                <a:gd name="T46" fmla="*/ 19 w 22"/>
                <a:gd name="T47" fmla="*/ 15 h 19"/>
                <a:gd name="T48" fmla="*/ 19 w 22"/>
                <a:gd name="T49" fmla="*/ 15 h 19"/>
                <a:gd name="T50" fmla="*/ 22 w 22"/>
                <a:gd name="T5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19">
                  <a:moveTo>
                    <a:pt x="4" y="11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11"/>
                  </a:lnTo>
                  <a:close/>
                  <a:moveTo>
                    <a:pt x="4" y="15"/>
                  </a:moveTo>
                  <a:lnTo>
                    <a:pt x="8" y="15"/>
                  </a:lnTo>
                  <a:lnTo>
                    <a:pt x="8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22" y="19"/>
                  </a:moveTo>
                  <a:lnTo>
                    <a:pt x="22" y="15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2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5269572" y="3267319"/>
              <a:ext cx="200714" cy="100357"/>
            </a:xfrm>
            <a:custGeom>
              <a:avLst/>
              <a:gdLst>
                <a:gd name="T0" fmla="*/ 152 w 156"/>
                <a:gd name="T1" fmla="*/ 4 h 78"/>
                <a:gd name="T2" fmla="*/ 156 w 156"/>
                <a:gd name="T3" fmla="*/ 4 h 78"/>
                <a:gd name="T4" fmla="*/ 156 w 156"/>
                <a:gd name="T5" fmla="*/ 4 h 78"/>
                <a:gd name="T6" fmla="*/ 152 w 156"/>
                <a:gd name="T7" fmla="*/ 0 h 78"/>
                <a:gd name="T8" fmla="*/ 152 w 156"/>
                <a:gd name="T9" fmla="*/ 4 h 78"/>
                <a:gd name="T10" fmla="*/ 152 w 156"/>
                <a:gd name="T11" fmla="*/ 4 h 78"/>
                <a:gd name="T12" fmla="*/ 152 w 156"/>
                <a:gd name="T13" fmla="*/ 4 h 78"/>
                <a:gd name="T14" fmla="*/ 4 w 156"/>
                <a:gd name="T15" fmla="*/ 78 h 78"/>
                <a:gd name="T16" fmla="*/ 7 w 156"/>
                <a:gd name="T17" fmla="*/ 78 h 78"/>
                <a:gd name="T18" fmla="*/ 4 w 156"/>
                <a:gd name="T19" fmla="*/ 78 h 78"/>
                <a:gd name="T20" fmla="*/ 4 w 156"/>
                <a:gd name="T21" fmla="*/ 78 h 78"/>
                <a:gd name="T22" fmla="*/ 4 w 156"/>
                <a:gd name="T23" fmla="*/ 78 h 78"/>
                <a:gd name="T24" fmla="*/ 0 w 156"/>
                <a:gd name="T25" fmla="*/ 70 h 78"/>
                <a:gd name="T26" fmla="*/ 4 w 156"/>
                <a:gd name="T27" fmla="*/ 70 h 78"/>
                <a:gd name="T28" fmla="*/ 4 w 156"/>
                <a:gd name="T29" fmla="*/ 70 h 78"/>
                <a:gd name="T30" fmla="*/ 7 w 156"/>
                <a:gd name="T31" fmla="*/ 70 h 78"/>
                <a:gd name="T32" fmla="*/ 4 w 156"/>
                <a:gd name="T33" fmla="*/ 70 h 78"/>
                <a:gd name="T34" fmla="*/ 4 w 156"/>
                <a:gd name="T35" fmla="*/ 74 h 78"/>
                <a:gd name="T36" fmla="*/ 0 w 156"/>
                <a:gd name="T37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" h="78">
                  <a:moveTo>
                    <a:pt x="152" y="4"/>
                  </a:moveTo>
                  <a:lnTo>
                    <a:pt x="156" y="4"/>
                  </a:lnTo>
                  <a:lnTo>
                    <a:pt x="156" y="4"/>
                  </a:lnTo>
                  <a:lnTo>
                    <a:pt x="152" y="0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close/>
                  <a:moveTo>
                    <a:pt x="4" y="78"/>
                  </a:moveTo>
                  <a:lnTo>
                    <a:pt x="7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close/>
                  <a:moveTo>
                    <a:pt x="0" y="70"/>
                  </a:moveTo>
                  <a:lnTo>
                    <a:pt x="4" y="70"/>
                  </a:lnTo>
                  <a:lnTo>
                    <a:pt x="4" y="70"/>
                  </a:lnTo>
                  <a:lnTo>
                    <a:pt x="7" y="70"/>
                  </a:lnTo>
                  <a:lnTo>
                    <a:pt x="4" y="70"/>
                  </a:lnTo>
                  <a:lnTo>
                    <a:pt x="4" y="74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6240979" y="2909636"/>
              <a:ext cx="47606" cy="137670"/>
            </a:xfrm>
            <a:custGeom>
              <a:avLst/>
              <a:gdLst>
                <a:gd name="T0" fmla="*/ 4 w 10"/>
                <a:gd name="T1" fmla="*/ 5 h 29"/>
                <a:gd name="T2" fmla="*/ 4 w 10"/>
                <a:gd name="T3" fmla="*/ 3 h 29"/>
                <a:gd name="T4" fmla="*/ 4 w 10"/>
                <a:gd name="T5" fmla="*/ 1 h 29"/>
                <a:gd name="T6" fmla="*/ 4 w 10"/>
                <a:gd name="T7" fmla="*/ 0 h 29"/>
                <a:gd name="T8" fmla="*/ 3 w 10"/>
                <a:gd name="T9" fmla="*/ 1 h 29"/>
                <a:gd name="T10" fmla="*/ 3 w 10"/>
                <a:gd name="T11" fmla="*/ 3 h 29"/>
                <a:gd name="T12" fmla="*/ 3 w 10"/>
                <a:gd name="T13" fmla="*/ 5 h 29"/>
                <a:gd name="T14" fmla="*/ 3 w 10"/>
                <a:gd name="T15" fmla="*/ 10 h 29"/>
                <a:gd name="T16" fmla="*/ 3 w 10"/>
                <a:gd name="T17" fmla="*/ 8 h 29"/>
                <a:gd name="T18" fmla="*/ 3 w 10"/>
                <a:gd name="T19" fmla="*/ 7 h 29"/>
                <a:gd name="T20" fmla="*/ 4 w 10"/>
                <a:gd name="T21" fmla="*/ 6 h 29"/>
                <a:gd name="T22" fmla="*/ 3 w 10"/>
                <a:gd name="T23" fmla="*/ 7 h 29"/>
                <a:gd name="T24" fmla="*/ 3 w 10"/>
                <a:gd name="T25" fmla="*/ 9 h 29"/>
                <a:gd name="T26" fmla="*/ 3 w 10"/>
                <a:gd name="T27" fmla="*/ 10 h 29"/>
                <a:gd name="T28" fmla="*/ 1 w 10"/>
                <a:gd name="T29" fmla="*/ 9 h 29"/>
                <a:gd name="T30" fmla="*/ 0 w 10"/>
                <a:gd name="T31" fmla="*/ 9 h 29"/>
                <a:gd name="T32" fmla="*/ 3 w 10"/>
                <a:gd name="T33" fmla="*/ 14 h 29"/>
                <a:gd name="T34" fmla="*/ 3 w 10"/>
                <a:gd name="T35" fmla="*/ 12 h 29"/>
                <a:gd name="T36" fmla="*/ 2 w 10"/>
                <a:gd name="T37" fmla="*/ 13 h 29"/>
                <a:gd name="T38" fmla="*/ 5 w 10"/>
                <a:gd name="T39" fmla="*/ 19 h 29"/>
                <a:gd name="T40" fmla="*/ 4 w 10"/>
                <a:gd name="T41" fmla="*/ 19 h 29"/>
                <a:gd name="T42" fmla="*/ 6 w 10"/>
                <a:gd name="T43" fmla="*/ 22 h 29"/>
                <a:gd name="T44" fmla="*/ 7 w 10"/>
                <a:gd name="T45" fmla="*/ 23 h 29"/>
                <a:gd name="T46" fmla="*/ 6 w 10"/>
                <a:gd name="T47" fmla="*/ 22 h 29"/>
                <a:gd name="T48" fmla="*/ 8 w 10"/>
                <a:gd name="T49" fmla="*/ 23 h 29"/>
                <a:gd name="T50" fmla="*/ 8 w 10"/>
                <a:gd name="T51" fmla="*/ 23 h 29"/>
                <a:gd name="T52" fmla="*/ 8 w 10"/>
                <a:gd name="T53" fmla="*/ 22 h 29"/>
                <a:gd name="T54" fmla="*/ 7 w 10"/>
                <a:gd name="T55" fmla="*/ 25 h 29"/>
                <a:gd name="T56" fmla="*/ 7 w 10"/>
                <a:gd name="T57" fmla="*/ 24 h 29"/>
                <a:gd name="T58" fmla="*/ 7 w 10"/>
                <a:gd name="T59" fmla="*/ 24 h 29"/>
                <a:gd name="T60" fmla="*/ 9 w 10"/>
                <a:gd name="T61" fmla="*/ 26 h 29"/>
                <a:gd name="T62" fmla="*/ 8 w 10"/>
                <a:gd name="T63" fmla="*/ 26 h 29"/>
                <a:gd name="T64" fmla="*/ 9 w 10"/>
                <a:gd name="T65" fmla="*/ 27 h 29"/>
                <a:gd name="T66" fmla="*/ 9 w 10"/>
                <a:gd name="T67" fmla="*/ 28 h 29"/>
                <a:gd name="T68" fmla="*/ 9 w 10"/>
                <a:gd name="T69" fmla="*/ 29 h 29"/>
                <a:gd name="T70" fmla="*/ 10 w 10"/>
                <a:gd name="T71" fmla="*/ 28 h 29"/>
                <a:gd name="T72" fmla="*/ 9 w 10"/>
                <a:gd name="T7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29">
                  <a:moveTo>
                    <a:pt x="3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  <a:moveTo>
                    <a:pt x="3" y="10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lose/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4"/>
                    <a:pt x="2" y="14"/>
                  </a:cubicBezTo>
                  <a:close/>
                  <a:moveTo>
                    <a:pt x="5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lose/>
                  <a:moveTo>
                    <a:pt x="8" y="22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7" y="24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lose/>
                  <a:moveTo>
                    <a:pt x="9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4760068" y="808568"/>
              <a:ext cx="2781696" cy="1523371"/>
            </a:xfrm>
            <a:custGeom>
              <a:avLst/>
              <a:gdLst>
                <a:gd name="T0" fmla="*/ 447 w 584"/>
                <a:gd name="T1" fmla="*/ 261 h 319"/>
                <a:gd name="T2" fmla="*/ 408 w 584"/>
                <a:gd name="T3" fmla="*/ 228 h 319"/>
                <a:gd name="T4" fmla="*/ 364 w 584"/>
                <a:gd name="T5" fmla="*/ 257 h 319"/>
                <a:gd name="T6" fmla="*/ 283 w 584"/>
                <a:gd name="T7" fmla="*/ 258 h 319"/>
                <a:gd name="T8" fmla="*/ 199 w 584"/>
                <a:gd name="T9" fmla="*/ 245 h 319"/>
                <a:gd name="T10" fmla="*/ 147 w 584"/>
                <a:gd name="T11" fmla="*/ 252 h 319"/>
                <a:gd name="T12" fmla="*/ 99 w 584"/>
                <a:gd name="T13" fmla="*/ 272 h 319"/>
                <a:gd name="T14" fmla="*/ 84 w 584"/>
                <a:gd name="T15" fmla="*/ 318 h 319"/>
                <a:gd name="T16" fmla="*/ 49 w 584"/>
                <a:gd name="T17" fmla="*/ 272 h 319"/>
                <a:gd name="T18" fmla="*/ 8 w 584"/>
                <a:gd name="T19" fmla="*/ 214 h 319"/>
                <a:gd name="T20" fmla="*/ 16 w 584"/>
                <a:gd name="T21" fmla="*/ 152 h 319"/>
                <a:gd name="T22" fmla="*/ 21 w 584"/>
                <a:gd name="T23" fmla="*/ 173 h 319"/>
                <a:gd name="T24" fmla="*/ 59 w 584"/>
                <a:gd name="T25" fmla="*/ 168 h 319"/>
                <a:gd name="T26" fmla="*/ 91 w 584"/>
                <a:gd name="T27" fmla="*/ 153 h 319"/>
                <a:gd name="T28" fmla="*/ 144 w 584"/>
                <a:gd name="T29" fmla="*/ 144 h 319"/>
                <a:gd name="T30" fmla="*/ 160 w 584"/>
                <a:gd name="T31" fmla="*/ 145 h 319"/>
                <a:gd name="T32" fmla="*/ 174 w 584"/>
                <a:gd name="T33" fmla="*/ 141 h 319"/>
                <a:gd name="T34" fmla="*/ 168 w 584"/>
                <a:gd name="T35" fmla="*/ 110 h 319"/>
                <a:gd name="T36" fmla="*/ 175 w 584"/>
                <a:gd name="T37" fmla="*/ 92 h 319"/>
                <a:gd name="T38" fmla="*/ 193 w 584"/>
                <a:gd name="T39" fmla="*/ 62 h 319"/>
                <a:gd name="T40" fmla="*/ 220 w 584"/>
                <a:gd name="T41" fmla="*/ 42 h 319"/>
                <a:gd name="T42" fmla="*/ 257 w 584"/>
                <a:gd name="T43" fmla="*/ 61 h 319"/>
                <a:gd name="T44" fmla="*/ 272 w 584"/>
                <a:gd name="T45" fmla="*/ 73 h 319"/>
                <a:gd name="T46" fmla="*/ 329 w 584"/>
                <a:gd name="T47" fmla="*/ 70 h 319"/>
                <a:gd name="T48" fmla="*/ 371 w 584"/>
                <a:gd name="T49" fmla="*/ 66 h 319"/>
                <a:gd name="T50" fmla="*/ 410 w 584"/>
                <a:gd name="T51" fmla="*/ 59 h 319"/>
                <a:gd name="T52" fmla="*/ 497 w 584"/>
                <a:gd name="T53" fmla="*/ 60 h 319"/>
                <a:gd name="T54" fmla="*/ 553 w 584"/>
                <a:gd name="T55" fmla="*/ 50 h 319"/>
                <a:gd name="T56" fmla="*/ 578 w 584"/>
                <a:gd name="T57" fmla="*/ 63 h 319"/>
                <a:gd name="T58" fmla="*/ 562 w 584"/>
                <a:gd name="T59" fmla="*/ 84 h 319"/>
                <a:gd name="T60" fmla="*/ 565 w 584"/>
                <a:gd name="T61" fmla="*/ 120 h 319"/>
                <a:gd name="T62" fmla="*/ 535 w 584"/>
                <a:gd name="T63" fmla="*/ 159 h 319"/>
                <a:gd name="T64" fmla="*/ 545 w 584"/>
                <a:gd name="T65" fmla="*/ 217 h 319"/>
                <a:gd name="T66" fmla="*/ 523 w 584"/>
                <a:gd name="T67" fmla="*/ 132 h 319"/>
                <a:gd name="T68" fmla="*/ 498 w 584"/>
                <a:gd name="T69" fmla="*/ 147 h 319"/>
                <a:gd name="T70" fmla="*/ 467 w 584"/>
                <a:gd name="T71" fmla="*/ 169 h 319"/>
                <a:gd name="T72" fmla="*/ 460 w 584"/>
                <a:gd name="T73" fmla="*/ 213 h 319"/>
                <a:gd name="T74" fmla="*/ 463 w 584"/>
                <a:gd name="T75" fmla="*/ 290 h 319"/>
                <a:gd name="T76" fmla="*/ 39 w 584"/>
                <a:gd name="T77" fmla="*/ 33 h 319"/>
                <a:gd name="T78" fmla="*/ 54 w 584"/>
                <a:gd name="T79" fmla="*/ 20 h 319"/>
                <a:gd name="T80" fmla="*/ 50 w 584"/>
                <a:gd name="T81" fmla="*/ 33 h 319"/>
                <a:gd name="T82" fmla="*/ 52 w 584"/>
                <a:gd name="T83" fmla="*/ 34 h 319"/>
                <a:gd name="T84" fmla="*/ 65 w 584"/>
                <a:gd name="T85" fmla="*/ 29 h 319"/>
                <a:gd name="T86" fmla="*/ 84 w 584"/>
                <a:gd name="T87" fmla="*/ 110 h 319"/>
                <a:gd name="T88" fmla="*/ 102 w 584"/>
                <a:gd name="T89" fmla="*/ 72 h 319"/>
                <a:gd name="T90" fmla="*/ 80 w 584"/>
                <a:gd name="T91" fmla="*/ 102 h 319"/>
                <a:gd name="T92" fmla="*/ 76 w 584"/>
                <a:gd name="T93" fmla="*/ 115 h 319"/>
                <a:gd name="T94" fmla="*/ 96 w 584"/>
                <a:gd name="T95" fmla="*/ 135 h 319"/>
                <a:gd name="T96" fmla="*/ 187 w 584"/>
                <a:gd name="T97" fmla="*/ 122 h 319"/>
                <a:gd name="T98" fmla="*/ 146 w 584"/>
                <a:gd name="T99" fmla="*/ 106 h 319"/>
                <a:gd name="T100" fmla="*/ 158 w 584"/>
                <a:gd name="T101" fmla="*/ 70 h 319"/>
                <a:gd name="T102" fmla="*/ 190 w 584"/>
                <a:gd name="T103" fmla="*/ 51 h 319"/>
                <a:gd name="T104" fmla="*/ 145 w 584"/>
                <a:gd name="T105" fmla="*/ 6 h 319"/>
                <a:gd name="T106" fmla="*/ 166 w 584"/>
                <a:gd name="T107" fmla="*/ 25 h 319"/>
                <a:gd name="T108" fmla="*/ 360 w 584"/>
                <a:gd name="T109" fmla="*/ 17 h 319"/>
                <a:gd name="T110" fmla="*/ 326 w 584"/>
                <a:gd name="T111" fmla="*/ 25 h 319"/>
                <a:gd name="T112" fmla="*/ 195 w 584"/>
                <a:gd name="T113" fmla="*/ 19 h 319"/>
                <a:gd name="T114" fmla="*/ 265 w 584"/>
                <a:gd name="T115" fmla="*/ 66 h 319"/>
                <a:gd name="T116" fmla="*/ 461 w 584"/>
                <a:gd name="T117" fmla="*/ 63 h 319"/>
                <a:gd name="T118" fmla="*/ 494 w 584"/>
                <a:gd name="T119" fmla="*/ 243 h 319"/>
                <a:gd name="T120" fmla="*/ 490 w 584"/>
                <a:gd name="T121" fmla="*/ 257 h 319"/>
                <a:gd name="T122" fmla="*/ 540 w 584"/>
                <a:gd name="T123" fmla="*/ 162 h 319"/>
                <a:gd name="T124" fmla="*/ 537 w 584"/>
                <a:gd name="T125" fmla="*/ 24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4" h="319">
                  <a:moveTo>
                    <a:pt x="453" y="293"/>
                  </a:moveTo>
                  <a:cubicBezTo>
                    <a:pt x="453" y="293"/>
                    <a:pt x="453" y="293"/>
                    <a:pt x="453" y="293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3" y="290"/>
                    <a:pt x="453" y="290"/>
                    <a:pt x="453" y="290"/>
                  </a:cubicBezTo>
                  <a:cubicBezTo>
                    <a:pt x="454" y="290"/>
                    <a:pt x="454" y="290"/>
                    <a:pt x="454" y="290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7"/>
                    <a:pt x="454" y="287"/>
                    <a:pt x="454" y="287"/>
                  </a:cubicBezTo>
                  <a:cubicBezTo>
                    <a:pt x="454" y="286"/>
                    <a:pt x="454" y="286"/>
                    <a:pt x="454" y="286"/>
                  </a:cubicBezTo>
                  <a:cubicBezTo>
                    <a:pt x="453" y="286"/>
                    <a:pt x="453" y="286"/>
                    <a:pt x="453" y="286"/>
                  </a:cubicBezTo>
                  <a:cubicBezTo>
                    <a:pt x="453" y="285"/>
                    <a:pt x="453" y="285"/>
                    <a:pt x="453" y="285"/>
                  </a:cubicBezTo>
                  <a:cubicBezTo>
                    <a:pt x="453" y="284"/>
                    <a:pt x="453" y="284"/>
                    <a:pt x="453" y="284"/>
                  </a:cubicBezTo>
                  <a:cubicBezTo>
                    <a:pt x="453" y="283"/>
                    <a:pt x="453" y="283"/>
                    <a:pt x="453" y="283"/>
                  </a:cubicBezTo>
                  <a:cubicBezTo>
                    <a:pt x="453" y="282"/>
                    <a:pt x="453" y="282"/>
                    <a:pt x="453" y="282"/>
                  </a:cubicBezTo>
                  <a:cubicBezTo>
                    <a:pt x="452" y="282"/>
                    <a:pt x="452" y="282"/>
                    <a:pt x="452" y="282"/>
                  </a:cubicBezTo>
                  <a:cubicBezTo>
                    <a:pt x="452" y="281"/>
                    <a:pt x="452" y="281"/>
                    <a:pt x="452" y="281"/>
                  </a:cubicBezTo>
                  <a:cubicBezTo>
                    <a:pt x="452" y="280"/>
                    <a:pt x="452" y="280"/>
                    <a:pt x="452" y="280"/>
                  </a:cubicBezTo>
                  <a:cubicBezTo>
                    <a:pt x="451" y="279"/>
                    <a:pt x="451" y="279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2" y="278"/>
                    <a:pt x="452" y="278"/>
                    <a:pt x="452" y="278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3" y="275"/>
                    <a:pt x="453" y="275"/>
                    <a:pt x="453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5" y="276"/>
                    <a:pt x="455" y="276"/>
                    <a:pt x="455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8" y="273"/>
                    <a:pt x="458" y="273"/>
                    <a:pt x="458" y="273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7"/>
                    <a:pt x="459" y="267"/>
                    <a:pt x="459" y="267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8" y="264"/>
                    <a:pt x="458" y="264"/>
                    <a:pt x="458" y="264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60" y="261"/>
                    <a:pt x="460" y="261"/>
                    <a:pt x="460" y="261"/>
                  </a:cubicBezTo>
                  <a:cubicBezTo>
                    <a:pt x="460" y="260"/>
                    <a:pt x="460" y="260"/>
                    <a:pt x="460" y="260"/>
                  </a:cubicBezTo>
                  <a:cubicBezTo>
                    <a:pt x="460" y="259"/>
                    <a:pt x="460" y="259"/>
                    <a:pt x="460" y="259"/>
                  </a:cubicBezTo>
                  <a:cubicBezTo>
                    <a:pt x="459" y="259"/>
                    <a:pt x="459" y="259"/>
                    <a:pt x="459" y="259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7" y="255"/>
                    <a:pt x="457" y="255"/>
                    <a:pt x="457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5" y="255"/>
                    <a:pt x="455" y="255"/>
                    <a:pt x="455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6"/>
                    <a:pt x="454" y="256"/>
                    <a:pt x="454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7"/>
                    <a:pt x="453" y="257"/>
                    <a:pt x="453" y="257"/>
                  </a:cubicBezTo>
                  <a:cubicBezTo>
                    <a:pt x="452" y="257"/>
                    <a:pt x="452" y="257"/>
                    <a:pt x="452" y="257"/>
                  </a:cubicBezTo>
                  <a:cubicBezTo>
                    <a:pt x="451" y="257"/>
                    <a:pt x="451" y="257"/>
                    <a:pt x="451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49" y="260"/>
                    <a:pt x="449" y="260"/>
                    <a:pt x="449" y="260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4" y="261"/>
                    <a:pt x="444" y="261"/>
                    <a:pt x="444" y="261"/>
                  </a:cubicBezTo>
                  <a:cubicBezTo>
                    <a:pt x="443" y="261"/>
                    <a:pt x="443" y="261"/>
                    <a:pt x="443" y="261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2" y="259"/>
                    <a:pt x="442" y="259"/>
                    <a:pt x="442" y="25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2" y="258"/>
                    <a:pt x="442" y="258"/>
                    <a:pt x="442" y="258"/>
                  </a:cubicBezTo>
                  <a:cubicBezTo>
                    <a:pt x="442" y="257"/>
                    <a:pt x="442" y="257"/>
                    <a:pt x="442" y="257"/>
                  </a:cubicBezTo>
                  <a:cubicBezTo>
                    <a:pt x="441" y="256"/>
                    <a:pt x="441" y="256"/>
                    <a:pt x="441" y="256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0" y="255"/>
                    <a:pt x="440" y="255"/>
                    <a:pt x="440" y="255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41" y="254"/>
                    <a:pt x="441" y="254"/>
                    <a:pt x="441" y="254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0" y="253"/>
                    <a:pt x="440" y="253"/>
                    <a:pt x="440" y="253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8" y="254"/>
                    <a:pt x="438" y="254"/>
                    <a:pt x="438" y="254"/>
                  </a:cubicBezTo>
                  <a:cubicBezTo>
                    <a:pt x="438" y="253"/>
                    <a:pt x="438" y="253"/>
                    <a:pt x="438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6" y="253"/>
                    <a:pt x="436" y="253"/>
                    <a:pt x="436" y="253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1"/>
                    <a:pt x="435" y="251"/>
                    <a:pt x="435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0"/>
                    <a:pt x="434" y="250"/>
                    <a:pt x="434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1" y="251"/>
                    <a:pt x="431" y="251"/>
                    <a:pt x="431" y="251"/>
                  </a:cubicBezTo>
                  <a:cubicBezTo>
                    <a:pt x="431" y="250"/>
                    <a:pt x="431" y="250"/>
                    <a:pt x="431" y="250"/>
                  </a:cubicBezTo>
                  <a:cubicBezTo>
                    <a:pt x="430" y="250"/>
                    <a:pt x="430" y="250"/>
                    <a:pt x="430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7" y="250"/>
                    <a:pt x="427" y="250"/>
                    <a:pt x="427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6" y="250"/>
                    <a:pt x="426" y="250"/>
                    <a:pt x="426" y="250"/>
                  </a:cubicBezTo>
                  <a:cubicBezTo>
                    <a:pt x="426" y="249"/>
                    <a:pt x="426" y="249"/>
                    <a:pt x="426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4" y="248"/>
                    <a:pt x="424" y="248"/>
                    <a:pt x="424" y="248"/>
                  </a:cubicBezTo>
                  <a:cubicBezTo>
                    <a:pt x="423" y="247"/>
                    <a:pt x="423" y="247"/>
                    <a:pt x="423" y="247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2" y="246"/>
                    <a:pt x="422" y="246"/>
                    <a:pt x="422" y="246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4"/>
                    <a:pt x="422" y="244"/>
                    <a:pt x="422" y="244"/>
                  </a:cubicBezTo>
                  <a:cubicBezTo>
                    <a:pt x="421" y="244"/>
                    <a:pt x="421" y="244"/>
                    <a:pt x="421" y="244"/>
                  </a:cubicBezTo>
                  <a:cubicBezTo>
                    <a:pt x="421" y="243"/>
                    <a:pt x="421" y="243"/>
                    <a:pt x="421" y="243"/>
                  </a:cubicBezTo>
                  <a:cubicBezTo>
                    <a:pt x="420" y="242"/>
                    <a:pt x="420" y="242"/>
                    <a:pt x="420" y="242"/>
                  </a:cubicBezTo>
                  <a:cubicBezTo>
                    <a:pt x="419" y="241"/>
                    <a:pt x="419" y="241"/>
                    <a:pt x="419" y="241"/>
                  </a:cubicBezTo>
                  <a:cubicBezTo>
                    <a:pt x="419" y="240"/>
                    <a:pt x="419" y="240"/>
                    <a:pt x="419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7" y="240"/>
                    <a:pt x="417" y="240"/>
                    <a:pt x="417" y="240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7" y="239"/>
                    <a:pt x="417" y="239"/>
                    <a:pt x="417" y="239"/>
                  </a:cubicBezTo>
                  <a:cubicBezTo>
                    <a:pt x="417" y="238"/>
                    <a:pt x="417" y="238"/>
                    <a:pt x="417" y="238"/>
                  </a:cubicBezTo>
                  <a:cubicBezTo>
                    <a:pt x="416" y="238"/>
                    <a:pt x="416" y="238"/>
                    <a:pt x="416" y="238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2"/>
                    <a:pt x="413" y="232"/>
                    <a:pt x="413" y="232"/>
                  </a:cubicBezTo>
                  <a:cubicBezTo>
                    <a:pt x="412" y="232"/>
                    <a:pt x="412" y="232"/>
                    <a:pt x="412" y="232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10" y="231"/>
                    <a:pt x="410" y="231"/>
                    <a:pt x="410" y="231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29"/>
                    <a:pt x="410" y="229"/>
                    <a:pt x="410" y="229"/>
                  </a:cubicBezTo>
                  <a:cubicBezTo>
                    <a:pt x="409" y="230"/>
                    <a:pt x="409" y="230"/>
                    <a:pt x="409" y="230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9"/>
                    <a:pt x="408" y="229"/>
                    <a:pt x="408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9"/>
                    <a:pt x="405" y="229"/>
                    <a:pt x="405" y="229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3" y="228"/>
                    <a:pt x="403" y="228"/>
                    <a:pt x="403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1" y="227"/>
                    <a:pt x="401" y="227"/>
                    <a:pt x="401" y="227"/>
                  </a:cubicBezTo>
                  <a:cubicBezTo>
                    <a:pt x="400" y="227"/>
                    <a:pt x="400" y="227"/>
                    <a:pt x="400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7" y="227"/>
                    <a:pt x="397" y="227"/>
                    <a:pt x="397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8"/>
                    <a:pt x="396" y="228"/>
                    <a:pt x="396" y="228"/>
                  </a:cubicBezTo>
                  <a:cubicBezTo>
                    <a:pt x="395" y="228"/>
                    <a:pt x="395" y="228"/>
                    <a:pt x="395" y="228"/>
                  </a:cubicBezTo>
                  <a:cubicBezTo>
                    <a:pt x="394" y="228"/>
                    <a:pt x="394" y="228"/>
                    <a:pt x="394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2" y="228"/>
                    <a:pt x="392" y="228"/>
                    <a:pt x="392" y="228"/>
                  </a:cubicBezTo>
                  <a:cubicBezTo>
                    <a:pt x="392" y="229"/>
                    <a:pt x="392" y="229"/>
                    <a:pt x="392" y="229"/>
                  </a:cubicBezTo>
                  <a:cubicBezTo>
                    <a:pt x="391" y="229"/>
                    <a:pt x="391" y="229"/>
                    <a:pt x="391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89" y="229"/>
                    <a:pt x="389" y="229"/>
                    <a:pt x="389" y="229"/>
                  </a:cubicBezTo>
                  <a:cubicBezTo>
                    <a:pt x="388" y="230"/>
                    <a:pt x="388" y="230"/>
                    <a:pt x="388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1"/>
                    <a:pt x="387" y="231"/>
                    <a:pt x="387" y="231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7" y="234"/>
                    <a:pt x="387" y="234"/>
                    <a:pt x="387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9" y="234"/>
                    <a:pt x="389" y="234"/>
                    <a:pt x="389" y="234"/>
                  </a:cubicBezTo>
                  <a:cubicBezTo>
                    <a:pt x="389" y="235"/>
                    <a:pt x="389" y="235"/>
                    <a:pt x="389" y="235"/>
                  </a:cubicBezTo>
                  <a:cubicBezTo>
                    <a:pt x="390" y="235"/>
                    <a:pt x="390" y="235"/>
                    <a:pt x="390" y="235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1" y="237"/>
                    <a:pt x="391" y="237"/>
                    <a:pt x="391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8" y="241"/>
                    <a:pt x="388" y="241"/>
                    <a:pt x="388" y="241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3"/>
                    <a:pt x="388" y="243"/>
                    <a:pt x="388" y="243"/>
                  </a:cubicBezTo>
                  <a:cubicBezTo>
                    <a:pt x="388" y="244"/>
                    <a:pt x="388" y="244"/>
                    <a:pt x="388" y="244"/>
                  </a:cubicBezTo>
                  <a:cubicBezTo>
                    <a:pt x="389" y="244"/>
                    <a:pt x="389" y="244"/>
                    <a:pt x="389" y="244"/>
                  </a:cubicBezTo>
                  <a:cubicBezTo>
                    <a:pt x="389" y="245"/>
                    <a:pt x="389" y="245"/>
                    <a:pt x="389" y="245"/>
                  </a:cubicBezTo>
                  <a:cubicBezTo>
                    <a:pt x="388" y="245"/>
                    <a:pt x="388" y="245"/>
                    <a:pt x="388" y="245"/>
                  </a:cubicBezTo>
                  <a:cubicBezTo>
                    <a:pt x="388" y="246"/>
                    <a:pt x="388" y="246"/>
                    <a:pt x="388" y="246"/>
                  </a:cubicBezTo>
                  <a:cubicBezTo>
                    <a:pt x="389" y="246"/>
                    <a:pt x="389" y="246"/>
                    <a:pt x="389" y="246"/>
                  </a:cubicBezTo>
                  <a:cubicBezTo>
                    <a:pt x="389" y="248"/>
                    <a:pt x="389" y="248"/>
                    <a:pt x="389" y="248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88" y="249"/>
                    <a:pt x="388" y="249"/>
                    <a:pt x="388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90" y="249"/>
                    <a:pt x="390" y="249"/>
                    <a:pt x="390" y="249"/>
                  </a:cubicBezTo>
                  <a:cubicBezTo>
                    <a:pt x="390" y="250"/>
                    <a:pt x="390" y="250"/>
                    <a:pt x="390" y="250"/>
                  </a:cubicBezTo>
                  <a:cubicBezTo>
                    <a:pt x="390" y="251"/>
                    <a:pt x="390" y="251"/>
                    <a:pt x="390" y="251"/>
                  </a:cubicBezTo>
                  <a:cubicBezTo>
                    <a:pt x="389" y="252"/>
                    <a:pt x="389" y="252"/>
                    <a:pt x="389" y="252"/>
                  </a:cubicBezTo>
                  <a:cubicBezTo>
                    <a:pt x="387" y="252"/>
                    <a:pt x="387" y="252"/>
                    <a:pt x="387" y="252"/>
                  </a:cubicBezTo>
                  <a:cubicBezTo>
                    <a:pt x="386" y="252"/>
                    <a:pt x="386" y="252"/>
                    <a:pt x="386" y="252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3" y="254"/>
                    <a:pt x="383" y="254"/>
                    <a:pt x="383" y="254"/>
                  </a:cubicBezTo>
                  <a:cubicBezTo>
                    <a:pt x="382" y="254"/>
                    <a:pt x="382" y="254"/>
                    <a:pt x="382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0" y="253"/>
                    <a:pt x="380" y="253"/>
                    <a:pt x="380" y="253"/>
                  </a:cubicBezTo>
                  <a:cubicBezTo>
                    <a:pt x="380" y="254"/>
                    <a:pt x="380" y="254"/>
                    <a:pt x="380" y="254"/>
                  </a:cubicBezTo>
                  <a:cubicBezTo>
                    <a:pt x="379" y="253"/>
                    <a:pt x="379" y="253"/>
                    <a:pt x="379" y="253"/>
                  </a:cubicBezTo>
                  <a:cubicBezTo>
                    <a:pt x="378" y="253"/>
                    <a:pt x="378" y="253"/>
                    <a:pt x="378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5" y="254"/>
                    <a:pt x="375" y="254"/>
                    <a:pt x="375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2" y="253"/>
                    <a:pt x="372" y="253"/>
                    <a:pt x="372" y="253"/>
                  </a:cubicBezTo>
                  <a:cubicBezTo>
                    <a:pt x="371" y="252"/>
                    <a:pt x="371" y="252"/>
                    <a:pt x="371" y="252"/>
                  </a:cubicBezTo>
                  <a:cubicBezTo>
                    <a:pt x="370" y="252"/>
                    <a:pt x="370" y="252"/>
                    <a:pt x="370" y="252"/>
                  </a:cubicBezTo>
                  <a:cubicBezTo>
                    <a:pt x="369" y="253"/>
                    <a:pt x="369" y="253"/>
                    <a:pt x="369" y="253"/>
                  </a:cubicBezTo>
                  <a:cubicBezTo>
                    <a:pt x="369" y="252"/>
                    <a:pt x="369" y="252"/>
                    <a:pt x="369" y="252"/>
                  </a:cubicBezTo>
                  <a:cubicBezTo>
                    <a:pt x="368" y="252"/>
                    <a:pt x="368" y="252"/>
                    <a:pt x="368" y="252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67" y="254"/>
                    <a:pt x="367" y="254"/>
                    <a:pt x="367" y="254"/>
                  </a:cubicBezTo>
                  <a:cubicBezTo>
                    <a:pt x="366" y="254"/>
                    <a:pt x="366" y="254"/>
                    <a:pt x="366" y="254"/>
                  </a:cubicBezTo>
                  <a:cubicBezTo>
                    <a:pt x="365" y="255"/>
                    <a:pt x="365" y="255"/>
                    <a:pt x="365" y="255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4" y="257"/>
                    <a:pt x="364" y="257"/>
                    <a:pt x="364" y="257"/>
                  </a:cubicBezTo>
                  <a:cubicBezTo>
                    <a:pt x="363" y="257"/>
                    <a:pt x="363" y="257"/>
                    <a:pt x="363" y="257"/>
                  </a:cubicBezTo>
                  <a:cubicBezTo>
                    <a:pt x="361" y="257"/>
                    <a:pt x="361" y="257"/>
                    <a:pt x="361" y="257"/>
                  </a:cubicBezTo>
                  <a:cubicBezTo>
                    <a:pt x="361" y="258"/>
                    <a:pt x="361" y="258"/>
                    <a:pt x="361" y="258"/>
                  </a:cubicBezTo>
                  <a:cubicBezTo>
                    <a:pt x="360" y="258"/>
                    <a:pt x="360" y="258"/>
                    <a:pt x="360" y="258"/>
                  </a:cubicBezTo>
                  <a:cubicBezTo>
                    <a:pt x="359" y="258"/>
                    <a:pt x="359" y="258"/>
                    <a:pt x="359" y="258"/>
                  </a:cubicBezTo>
                  <a:cubicBezTo>
                    <a:pt x="357" y="259"/>
                    <a:pt x="357" y="259"/>
                    <a:pt x="357" y="259"/>
                  </a:cubicBezTo>
                  <a:cubicBezTo>
                    <a:pt x="357" y="260"/>
                    <a:pt x="357" y="260"/>
                    <a:pt x="357" y="260"/>
                  </a:cubicBezTo>
                  <a:cubicBezTo>
                    <a:pt x="356" y="260"/>
                    <a:pt x="356" y="260"/>
                    <a:pt x="356" y="260"/>
                  </a:cubicBezTo>
                  <a:cubicBezTo>
                    <a:pt x="355" y="260"/>
                    <a:pt x="355" y="260"/>
                    <a:pt x="355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3" y="260"/>
                    <a:pt x="353" y="260"/>
                    <a:pt x="353" y="260"/>
                  </a:cubicBezTo>
                  <a:cubicBezTo>
                    <a:pt x="350" y="260"/>
                    <a:pt x="350" y="260"/>
                    <a:pt x="350" y="260"/>
                  </a:cubicBezTo>
                  <a:cubicBezTo>
                    <a:pt x="348" y="260"/>
                    <a:pt x="348" y="260"/>
                    <a:pt x="348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5" y="259"/>
                    <a:pt x="345" y="259"/>
                    <a:pt x="345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1" y="257"/>
                    <a:pt x="341" y="257"/>
                    <a:pt x="341" y="257"/>
                  </a:cubicBezTo>
                  <a:cubicBezTo>
                    <a:pt x="340" y="257"/>
                    <a:pt x="340" y="257"/>
                    <a:pt x="340" y="257"/>
                  </a:cubicBezTo>
                  <a:cubicBezTo>
                    <a:pt x="338" y="256"/>
                    <a:pt x="338" y="256"/>
                    <a:pt x="338" y="256"/>
                  </a:cubicBezTo>
                  <a:cubicBezTo>
                    <a:pt x="337" y="255"/>
                    <a:pt x="337" y="255"/>
                    <a:pt x="337" y="255"/>
                  </a:cubicBezTo>
                  <a:cubicBezTo>
                    <a:pt x="336" y="255"/>
                    <a:pt x="336" y="255"/>
                    <a:pt x="336" y="255"/>
                  </a:cubicBezTo>
                  <a:cubicBezTo>
                    <a:pt x="334" y="255"/>
                    <a:pt x="334" y="255"/>
                    <a:pt x="334" y="255"/>
                  </a:cubicBezTo>
                  <a:cubicBezTo>
                    <a:pt x="333" y="255"/>
                    <a:pt x="333" y="255"/>
                    <a:pt x="333" y="255"/>
                  </a:cubicBezTo>
                  <a:cubicBezTo>
                    <a:pt x="332" y="255"/>
                    <a:pt x="332" y="255"/>
                    <a:pt x="332" y="255"/>
                  </a:cubicBezTo>
                  <a:cubicBezTo>
                    <a:pt x="331" y="255"/>
                    <a:pt x="331" y="255"/>
                    <a:pt x="331" y="255"/>
                  </a:cubicBezTo>
                  <a:cubicBezTo>
                    <a:pt x="330" y="255"/>
                    <a:pt x="330" y="255"/>
                    <a:pt x="330" y="255"/>
                  </a:cubicBezTo>
                  <a:cubicBezTo>
                    <a:pt x="328" y="255"/>
                    <a:pt x="328" y="255"/>
                    <a:pt x="328" y="255"/>
                  </a:cubicBezTo>
                  <a:cubicBezTo>
                    <a:pt x="327" y="256"/>
                    <a:pt x="327" y="256"/>
                    <a:pt x="327" y="256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5" y="257"/>
                    <a:pt x="325" y="257"/>
                    <a:pt x="325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3" y="257"/>
                    <a:pt x="323" y="257"/>
                    <a:pt x="323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0" y="256"/>
                    <a:pt x="320" y="256"/>
                    <a:pt x="320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8" y="255"/>
                    <a:pt x="318" y="255"/>
                    <a:pt x="318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4"/>
                    <a:pt x="317" y="254"/>
                    <a:pt x="317" y="254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2"/>
                    <a:pt x="316" y="252"/>
                    <a:pt x="316" y="252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0"/>
                    <a:pt x="315" y="250"/>
                    <a:pt x="315" y="250"/>
                  </a:cubicBezTo>
                  <a:cubicBezTo>
                    <a:pt x="314" y="250"/>
                    <a:pt x="314" y="250"/>
                    <a:pt x="314" y="250"/>
                  </a:cubicBezTo>
                  <a:cubicBezTo>
                    <a:pt x="313" y="250"/>
                    <a:pt x="313" y="250"/>
                    <a:pt x="313" y="250"/>
                  </a:cubicBezTo>
                  <a:cubicBezTo>
                    <a:pt x="312" y="250"/>
                    <a:pt x="312" y="250"/>
                    <a:pt x="312" y="250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0" y="250"/>
                    <a:pt x="310" y="250"/>
                    <a:pt x="310" y="250"/>
                  </a:cubicBezTo>
                  <a:cubicBezTo>
                    <a:pt x="310" y="249"/>
                    <a:pt x="310" y="249"/>
                    <a:pt x="310" y="249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07" y="249"/>
                    <a:pt x="307" y="249"/>
                    <a:pt x="307" y="249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4" y="248"/>
                    <a:pt x="304" y="248"/>
                    <a:pt x="304" y="248"/>
                  </a:cubicBezTo>
                  <a:cubicBezTo>
                    <a:pt x="303" y="247"/>
                    <a:pt x="303" y="247"/>
                    <a:pt x="303" y="247"/>
                  </a:cubicBezTo>
                  <a:cubicBezTo>
                    <a:pt x="302" y="247"/>
                    <a:pt x="302" y="247"/>
                    <a:pt x="302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50"/>
                    <a:pt x="299" y="250"/>
                    <a:pt x="299" y="250"/>
                  </a:cubicBezTo>
                  <a:cubicBezTo>
                    <a:pt x="299" y="251"/>
                    <a:pt x="299" y="251"/>
                    <a:pt x="299" y="251"/>
                  </a:cubicBezTo>
                  <a:cubicBezTo>
                    <a:pt x="298" y="252"/>
                    <a:pt x="298" y="252"/>
                    <a:pt x="298" y="252"/>
                  </a:cubicBezTo>
                  <a:cubicBezTo>
                    <a:pt x="298" y="254"/>
                    <a:pt x="298" y="254"/>
                    <a:pt x="298" y="254"/>
                  </a:cubicBezTo>
                  <a:cubicBezTo>
                    <a:pt x="298" y="255"/>
                    <a:pt x="298" y="255"/>
                    <a:pt x="298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8"/>
                    <a:pt x="301" y="258"/>
                    <a:pt x="301" y="258"/>
                  </a:cubicBezTo>
                  <a:cubicBezTo>
                    <a:pt x="301" y="259"/>
                    <a:pt x="301" y="259"/>
                    <a:pt x="301" y="259"/>
                  </a:cubicBezTo>
                  <a:cubicBezTo>
                    <a:pt x="302" y="259"/>
                    <a:pt x="302" y="259"/>
                    <a:pt x="302" y="259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301" y="261"/>
                    <a:pt x="301" y="261"/>
                    <a:pt x="301" y="261"/>
                  </a:cubicBezTo>
                  <a:cubicBezTo>
                    <a:pt x="300" y="261"/>
                    <a:pt x="300" y="261"/>
                    <a:pt x="300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8" y="261"/>
                    <a:pt x="298" y="261"/>
                    <a:pt x="298" y="261"/>
                  </a:cubicBezTo>
                  <a:cubicBezTo>
                    <a:pt x="297" y="261"/>
                    <a:pt x="297" y="261"/>
                    <a:pt x="297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4" y="261"/>
                    <a:pt x="294" y="261"/>
                    <a:pt x="294" y="261"/>
                  </a:cubicBezTo>
                  <a:cubicBezTo>
                    <a:pt x="293" y="261"/>
                    <a:pt x="293" y="261"/>
                    <a:pt x="293" y="261"/>
                  </a:cubicBezTo>
                  <a:cubicBezTo>
                    <a:pt x="292" y="261"/>
                    <a:pt x="292" y="261"/>
                    <a:pt x="292" y="261"/>
                  </a:cubicBezTo>
                  <a:cubicBezTo>
                    <a:pt x="291" y="261"/>
                    <a:pt x="291" y="261"/>
                    <a:pt x="291" y="261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88" y="261"/>
                    <a:pt x="288" y="261"/>
                    <a:pt x="288" y="261"/>
                  </a:cubicBezTo>
                  <a:cubicBezTo>
                    <a:pt x="287" y="261"/>
                    <a:pt x="287" y="261"/>
                    <a:pt x="287" y="261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2" y="258"/>
                    <a:pt x="282" y="258"/>
                    <a:pt x="282" y="258"/>
                  </a:cubicBezTo>
                  <a:cubicBezTo>
                    <a:pt x="281" y="258"/>
                    <a:pt x="281" y="258"/>
                    <a:pt x="281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7"/>
                    <a:pt x="280" y="257"/>
                    <a:pt x="280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8" y="257"/>
                    <a:pt x="278" y="257"/>
                    <a:pt x="278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6" y="257"/>
                    <a:pt x="276" y="257"/>
                    <a:pt x="276" y="257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8"/>
                    <a:pt x="273" y="258"/>
                    <a:pt x="273" y="258"/>
                  </a:cubicBezTo>
                  <a:cubicBezTo>
                    <a:pt x="273" y="259"/>
                    <a:pt x="273" y="259"/>
                    <a:pt x="273" y="259"/>
                  </a:cubicBezTo>
                  <a:cubicBezTo>
                    <a:pt x="272" y="259"/>
                    <a:pt x="272" y="259"/>
                    <a:pt x="272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0" y="261"/>
                    <a:pt x="270" y="261"/>
                    <a:pt x="270" y="261"/>
                  </a:cubicBezTo>
                  <a:cubicBezTo>
                    <a:pt x="269" y="261"/>
                    <a:pt x="269" y="261"/>
                    <a:pt x="269" y="261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7" y="263"/>
                    <a:pt x="267" y="263"/>
                    <a:pt x="267" y="263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6" y="265"/>
                    <a:pt x="266" y="265"/>
                    <a:pt x="266" y="265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3" y="266"/>
                    <a:pt x="263" y="266"/>
                    <a:pt x="263" y="266"/>
                  </a:cubicBezTo>
                  <a:cubicBezTo>
                    <a:pt x="262" y="266"/>
                    <a:pt x="262" y="266"/>
                    <a:pt x="262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59" y="268"/>
                    <a:pt x="259" y="268"/>
                    <a:pt x="259" y="268"/>
                  </a:cubicBezTo>
                  <a:cubicBezTo>
                    <a:pt x="259" y="267"/>
                    <a:pt x="259" y="267"/>
                    <a:pt x="259" y="267"/>
                  </a:cubicBezTo>
                  <a:cubicBezTo>
                    <a:pt x="258" y="267"/>
                    <a:pt x="258" y="267"/>
                    <a:pt x="258" y="267"/>
                  </a:cubicBezTo>
                  <a:cubicBezTo>
                    <a:pt x="257" y="266"/>
                    <a:pt x="257" y="266"/>
                    <a:pt x="257" y="266"/>
                  </a:cubicBezTo>
                  <a:cubicBezTo>
                    <a:pt x="256" y="266"/>
                    <a:pt x="256" y="266"/>
                    <a:pt x="256" y="266"/>
                  </a:cubicBezTo>
                  <a:cubicBezTo>
                    <a:pt x="256" y="265"/>
                    <a:pt x="256" y="265"/>
                    <a:pt x="256" y="265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5" y="265"/>
                    <a:pt x="255" y="265"/>
                    <a:pt x="255" y="265"/>
                  </a:cubicBezTo>
                  <a:cubicBezTo>
                    <a:pt x="254" y="265"/>
                    <a:pt x="254" y="265"/>
                    <a:pt x="254" y="265"/>
                  </a:cubicBezTo>
                  <a:cubicBezTo>
                    <a:pt x="253" y="265"/>
                    <a:pt x="253" y="265"/>
                    <a:pt x="253" y="265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6"/>
                    <a:pt x="249" y="266"/>
                    <a:pt x="249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6" y="262"/>
                    <a:pt x="246" y="262"/>
                    <a:pt x="246" y="262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4" y="262"/>
                    <a:pt x="244" y="262"/>
                    <a:pt x="244" y="262"/>
                  </a:cubicBezTo>
                  <a:cubicBezTo>
                    <a:pt x="244" y="261"/>
                    <a:pt x="244" y="261"/>
                    <a:pt x="244" y="261"/>
                  </a:cubicBezTo>
                  <a:cubicBezTo>
                    <a:pt x="243" y="260"/>
                    <a:pt x="243" y="260"/>
                    <a:pt x="243" y="260"/>
                  </a:cubicBezTo>
                  <a:cubicBezTo>
                    <a:pt x="242" y="259"/>
                    <a:pt x="242" y="259"/>
                    <a:pt x="242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39" y="259"/>
                    <a:pt x="239" y="259"/>
                    <a:pt x="239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8" y="260"/>
                    <a:pt x="238" y="260"/>
                    <a:pt x="238" y="260"/>
                  </a:cubicBezTo>
                  <a:cubicBezTo>
                    <a:pt x="237" y="260"/>
                    <a:pt x="237" y="260"/>
                    <a:pt x="237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5" y="261"/>
                    <a:pt x="235" y="261"/>
                    <a:pt x="235" y="261"/>
                  </a:cubicBezTo>
                  <a:cubicBezTo>
                    <a:pt x="234" y="260"/>
                    <a:pt x="234" y="260"/>
                    <a:pt x="234" y="260"/>
                  </a:cubicBezTo>
                  <a:cubicBezTo>
                    <a:pt x="233" y="260"/>
                    <a:pt x="233" y="260"/>
                    <a:pt x="233" y="260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1" y="260"/>
                    <a:pt x="231" y="260"/>
                    <a:pt x="231" y="260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29" y="258"/>
                    <a:pt x="229" y="258"/>
                    <a:pt x="229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6" y="260"/>
                    <a:pt x="226" y="260"/>
                    <a:pt x="226" y="260"/>
                  </a:cubicBezTo>
                  <a:cubicBezTo>
                    <a:pt x="215" y="248"/>
                    <a:pt x="215" y="248"/>
                    <a:pt x="215" y="248"/>
                  </a:cubicBezTo>
                  <a:cubicBezTo>
                    <a:pt x="207" y="243"/>
                    <a:pt x="207" y="243"/>
                    <a:pt x="207" y="243"/>
                  </a:cubicBezTo>
                  <a:cubicBezTo>
                    <a:pt x="207" y="242"/>
                    <a:pt x="207" y="242"/>
                    <a:pt x="207" y="242"/>
                  </a:cubicBezTo>
                  <a:cubicBezTo>
                    <a:pt x="208" y="242"/>
                    <a:pt x="208" y="242"/>
                    <a:pt x="208" y="242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0"/>
                    <a:pt x="208" y="240"/>
                    <a:pt x="208" y="240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06" y="241"/>
                    <a:pt x="206" y="241"/>
                    <a:pt x="206" y="241"/>
                  </a:cubicBezTo>
                  <a:cubicBezTo>
                    <a:pt x="205" y="241"/>
                    <a:pt x="205" y="241"/>
                    <a:pt x="205" y="241"/>
                  </a:cubicBezTo>
                  <a:cubicBezTo>
                    <a:pt x="205" y="242"/>
                    <a:pt x="205" y="242"/>
                    <a:pt x="205" y="242"/>
                  </a:cubicBezTo>
                  <a:cubicBezTo>
                    <a:pt x="204" y="243"/>
                    <a:pt x="204" y="243"/>
                    <a:pt x="204" y="243"/>
                  </a:cubicBezTo>
                  <a:cubicBezTo>
                    <a:pt x="203" y="243"/>
                    <a:pt x="203" y="243"/>
                    <a:pt x="203" y="243"/>
                  </a:cubicBezTo>
                  <a:cubicBezTo>
                    <a:pt x="203" y="244"/>
                    <a:pt x="203" y="244"/>
                    <a:pt x="203" y="244"/>
                  </a:cubicBezTo>
                  <a:cubicBezTo>
                    <a:pt x="202" y="244"/>
                    <a:pt x="202" y="244"/>
                    <a:pt x="202" y="244"/>
                  </a:cubicBezTo>
                  <a:cubicBezTo>
                    <a:pt x="202" y="245"/>
                    <a:pt x="202" y="245"/>
                    <a:pt x="202" y="245"/>
                  </a:cubicBezTo>
                  <a:cubicBezTo>
                    <a:pt x="200" y="245"/>
                    <a:pt x="200" y="245"/>
                    <a:pt x="200" y="245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200" y="246"/>
                    <a:pt x="200" y="246"/>
                    <a:pt x="200" y="246"/>
                  </a:cubicBezTo>
                  <a:cubicBezTo>
                    <a:pt x="199" y="247"/>
                    <a:pt x="199" y="247"/>
                    <a:pt x="199" y="247"/>
                  </a:cubicBezTo>
                  <a:cubicBezTo>
                    <a:pt x="199" y="246"/>
                    <a:pt x="199" y="246"/>
                    <a:pt x="199" y="246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96" y="246"/>
                    <a:pt x="196" y="246"/>
                    <a:pt x="196" y="246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4" y="246"/>
                    <a:pt x="194" y="246"/>
                    <a:pt x="194" y="246"/>
                  </a:cubicBezTo>
                  <a:cubicBezTo>
                    <a:pt x="194" y="245"/>
                    <a:pt x="194" y="245"/>
                    <a:pt x="194" y="245"/>
                  </a:cubicBezTo>
                  <a:cubicBezTo>
                    <a:pt x="195" y="245"/>
                    <a:pt x="195" y="245"/>
                    <a:pt x="195" y="245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4" y="244"/>
                    <a:pt x="194" y="244"/>
                    <a:pt x="194" y="244"/>
                  </a:cubicBezTo>
                  <a:cubicBezTo>
                    <a:pt x="193" y="244"/>
                    <a:pt x="193" y="244"/>
                    <a:pt x="193" y="244"/>
                  </a:cubicBezTo>
                  <a:cubicBezTo>
                    <a:pt x="192" y="243"/>
                    <a:pt x="192" y="243"/>
                    <a:pt x="192" y="243"/>
                  </a:cubicBezTo>
                  <a:cubicBezTo>
                    <a:pt x="191" y="243"/>
                    <a:pt x="191" y="243"/>
                    <a:pt x="191" y="243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5"/>
                    <a:pt x="191" y="245"/>
                    <a:pt x="191" y="245"/>
                  </a:cubicBezTo>
                  <a:cubicBezTo>
                    <a:pt x="190" y="245"/>
                    <a:pt x="190" y="245"/>
                    <a:pt x="190" y="245"/>
                  </a:cubicBezTo>
                  <a:cubicBezTo>
                    <a:pt x="190" y="244"/>
                    <a:pt x="190" y="244"/>
                    <a:pt x="190" y="244"/>
                  </a:cubicBezTo>
                  <a:cubicBezTo>
                    <a:pt x="190" y="243"/>
                    <a:pt x="190" y="243"/>
                    <a:pt x="190" y="243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7" y="242"/>
                    <a:pt x="187" y="242"/>
                    <a:pt x="187" y="242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3" y="242"/>
                    <a:pt x="183" y="242"/>
                    <a:pt x="183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3" y="240"/>
                    <a:pt x="183" y="240"/>
                    <a:pt x="183" y="240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37"/>
                    <a:pt x="181" y="237"/>
                    <a:pt x="181" y="237"/>
                  </a:cubicBezTo>
                  <a:cubicBezTo>
                    <a:pt x="180" y="237"/>
                    <a:pt x="180" y="237"/>
                    <a:pt x="180" y="237"/>
                  </a:cubicBezTo>
                  <a:cubicBezTo>
                    <a:pt x="179" y="237"/>
                    <a:pt x="179" y="237"/>
                    <a:pt x="179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75" y="236"/>
                    <a:pt x="175" y="236"/>
                    <a:pt x="175" y="236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3" y="238"/>
                    <a:pt x="173" y="238"/>
                    <a:pt x="173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1" y="239"/>
                    <a:pt x="171" y="239"/>
                    <a:pt x="171" y="239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69" y="240"/>
                    <a:pt x="169" y="240"/>
                    <a:pt x="169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65" y="242"/>
                    <a:pt x="165" y="242"/>
                    <a:pt x="165" y="242"/>
                  </a:cubicBezTo>
                  <a:cubicBezTo>
                    <a:pt x="164" y="242"/>
                    <a:pt x="164" y="242"/>
                    <a:pt x="164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43"/>
                    <a:pt x="162" y="243"/>
                    <a:pt x="162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4"/>
                    <a:pt x="161" y="244"/>
                    <a:pt x="161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59" y="244"/>
                    <a:pt x="159" y="244"/>
                    <a:pt x="159" y="244"/>
                  </a:cubicBezTo>
                  <a:cubicBezTo>
                    <a:pt x="158" y="244"/>
                    <a:pt x="158" y="244"/>
                    <a:pt x="158" y="244"/>
                  </a:cubicBezTo>
                  <a:cubicBezTo>
                    <a:pt x="157" y="245"/>
                    <a:pt x="157" y="245"/>
                    <a:pt x="157" y="245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6" y="246"/>
                    <a:pt x="156" y="246"/>
                    <a:pt x="156" y="246"/>
                  </a:cubicBezTo>
                  <a:cubicBezTo>
                    <a:pt x="155" y="246"/>
                    <a:pt x="155" y="246"/>
                    <a:pt x="155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3" y="246"/>
                    <a:pt x="153" y="246"/>
                    <a:pt x="153" y="246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150" y="247"/>
                    <a:pt x="150" y="247"/>
                    <a:pt x="150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8"/>
                    <a:pt x="149" y="248"/>
                    <a:pt x="149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47" y="248"/>
                    <a:pt x="147" y="248"/>
                    <a:pt x="147" y="248"/>
                  </a:cubicBezTo>
                  <a:cubicBezTo>
                    <a:pt x="146" y="248"/>
                    <a:pt x="146" y="248"/>
                    <a:pt x="146" y="248"/>
                  </a:cubicBezTo>
                  <a:cubicBezTo>
                    <a:pt x="146" y="247"/>
                    <a:pt x="146" y="247"/>
                    <a:pt x="146" y="247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45" y="248"/>
                    <a:pt x="145" y="248"/>
                    <a:pt x="145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44" y="250"/>
                    <a:pt x="144" y="250"/>
                    <a:pt x="144" y="250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7" y="252"/>
                    <a:pt x="147" y="252"/>
                    <a:pt x="147" y="252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46" y="253"/>
                    <a:pt x="146" y="253"/>
                    <a:pt x="146" y="253"/>
                  </a:cubicBezTo>
                  <a:cubicBezTo>
                    <a:pt x="145" y="254"/>
                    <a:pt x="145" y="254"/>
                    <a:pt x="145" y="254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57"/>
                    <a:pt x="145" y="257"/>
                    <a:pt x="145" y="257"/>
                  </a:cubicBezTo>
                  <a:cubicBezTo>
                    <a:pt x="145" y="258"/>
                    <a:pt x="145" y="258"/>
                    <a:pt x="145" y="258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5" y="260"/>
                    <a:pt x="145" y="260"/>
                    <a:pt x="145" y="260"/>
                  </a:cubicBezTo>
                  <a:cubicBezTo>
                    <a:pt x="145" y="261"/>
                    <a:pt x="145" y="261"/>
                    <a:pt x="145" y="261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7" y="267"/>
                    <a:pt x="147" y="267"/>
                    <a:pt x="147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3" y="268"/>
                    <a:pt x="143" y="268"/>
                    <a:pt x="143" y="268"/>
                  </a:cubicBezTo>
                  <a:cubicBezTo>
                    <a:pt x="141" y="267"/>
                    <a:pt x="141" y="267"/>
                    <a:pt x="141" y="267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8" y="267"/>
                    <a:pt x="138" y="267"/>
                    <a:pt x="138" y="267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8" y="266"/>
                    <a:pt x="138" y="266"/>
                    <a:pt x="138" y="266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6" y="265"/>
                    <a:pt x="136" y="265"/>
                    <a:pt x="136" y="265"/>
                  </a:cubicBezTo>
                  <a:cubicBezTo>
                    <a:pt x="135" y="265"/>
                    <a:pt x="135" y="265"/>
                    <a:pt x="135" y="265"/>
                  </a:cubicBezTo>
                  <a:cubicBezTo>
                    <a:pt x="134" y="265"/>
                    <a:pt x="134" y="265"/>
                    <a:pt x="134" y="265"/>
                  </a:cubicBezTo>
                  <a:cubicBezTo>
                    <a:pt x="135" y="266"/>
                    <a:pt x="135" y="266"/>
                    <a:pt x="135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2" y="265"/>
                    <a:pt x="132" y="265"/>
                    <a:pt x="132" y="265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29" y="265"/>
                    <a:pt x="129" y="265"/>
                    <a:pt x="129" y="265"/>
                  </a:cubicBezTo>
                  <a:cubicBezTo>
                    <a:pt x="129" y="266"/>
                    <a:pt x="129" y="266"/>
                    <a:pt x="129" y="266"/>
                  </a:cubicBezTo>
                  <a:cubicBezTo>
                    <a:pt x="128" y="266"/>
                    <a:pt x="128" y="266"/>
                    <a:pt x="128" y="266"/>
                  </a:cubicBezTo>
                  <a:cubicBezTo>
                    <a:pt x="128" y="267"/>
                    <a:pt x="128" y="267"/>
                    <a:pt x="128" y="267"/>
                  </a:cubicBezTo>
                  <a:cubicBezTo>
                    <a:pt x="127" y="268"/>
                    <a:pt x="127" y="268"/>
                    <a:pt x="127" y="268"/>
                  </a:cubicBezTo>
                  <a:cubicBezTo>
                    <a:pt x="126" y="268"/>
                    <a:pt x="126" y="268"/>
                    <a:pt x="126" y="268"/>
                  </a:cubicBezTo>
                  <a:cubicBezTo>
                    <a:pt x="126" y="267"/>
                    <a:pt x="126" y="267"/>
                    <a:pt x="126" y="267"/>
                  </a:cubicBezTo>
                  <a:cubicBezTo>
                    <a:pt x="124" y="267"/>
                    <a:pt x="124" y="267"/>
                    <a:pt x="124" y="267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123" y="267"/>
                    <a:pt x="123" y="267"/>
                    <a:pt x="123" y="267"/>
                  </a:cubicBezTo>
                  <a:cubicBezTo>
                    <a:pt x="123" y="268"/>
                    <a:pt x="123" y="268"/>
                    <a:pt x="123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7"/>
                    <a:pt x="122" y="267"/>
                    <a:pt x="122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19" y="266"/>
                    <a:pt x="119" y="266"/>
                    <a:pt x="119" y="266"/>
                  </a:cubicBezTo>
                  <a:cubicBezTo>
                    <a:pt x="119" y="265"/>
                    <a:pt x="119" y="265"/>
                    <a:pt x="119" y="265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6" y="264"/>
                    <a:pt x="116" y="264"/>
                    <a:pt x="116" y="264"/>
                  </a:cubicBezTo>
                  <a:cubicBezTo>
                    <a:pt x="116" y="263"/>
                    <a:pt x="116" y="263"/>
                    <a:pt x="116" y="263"/>
                  </a:cubicBezTo>
                  <a:cubicBezTo>
                    <a:pt x="115" y="263"/>
                    <a:pt x="115" y="263"/>
                    <a:pt x="115" y="263"/>
                  </a:cubicBezTo>
                  <a:cubicBezTo>
                    <a:pt x="113" y="264"/>
                    <a:pt x="113" y="264"/>
                    <a:pt x="113" y="264"/>
                  </a:cubicBezTo>
                  <a:cubicBezTo>
                    <a:pt x="112" y="263"/>
                    <a:pt x="112" y="263"/>
                    <a:pt x="112" y="263"/>
                  </a:cubicBezTo>
                  <a:cubicBezTo>
                    <a:pt x="112" y="262"/>
                    <a:pt x="112" y="262"/>
                    <a:pt x="112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0" y="263"/>
                    <a:pt x="110" y="263"/>
                    <a:pt x="110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4"/>
                    <a:pt x="109" y="264"/>
                    <a:pt x="109" y="264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8" y="263"/>
                    <a:pt x="108" y="263"/>
                    <a:pt x="108" y="263"/>
                  </a:cubicBezTo>
                  <a:cubicBezTo>
                    <a:pt x="108" y="264"/>
                    <a:pt x="108" y="264"/>
                    <a:pt x="108" y="264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07" y="264"/>
                    <a:pt x="107" y="264"/>
                    <a:pt x="107" y="264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3"/>
                    <a:pt x="105" y="263"/>
                    <a:pt x="105" y="263"/>
                  </a:cubicBezTo>
                  <a:cubicBezTo>
                    <a:pt x="105" y="264"/>
                    <a:pt x="105" y="264"/>
                    <a:pt x="105" y="264"/>
                  </a:cubicBezTo>
                  <a:cubicBezTo>
                    <a:pt x="104" y="264"/>
                    <a:pt x="104" y="264"/>
                    <a:pt x="104" y="264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3" y="265"/>
                    <a:pt x="103" y="265"/>
                    <a:pt x="103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01" y="266"/>
                    <a:pt x="101" y="266"/>
                    <a:pt x="101" y="266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0" y="268"/>
                    <a:pt x="100" y="268"/>
                    <a:pt x="100" y="268"/>
                  </a:cubicBezTo>
                  <a:cubicBezTo>
                    <a:pt x="98" y="269"/>
                    <a:pt x="98" y="269"/>
                    <a:pt x="98" y="269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3"/>
                    <a:pt x="99" y="273"/>
                    <a:pt x="99" y="273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6" y="273"/>
                    <a:pt x="96" y="273"/>
                    <a:pt x="96" y="273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4" y="270"/>
                    <a:pt x="94" y="270"/>
                    <a:pt x="94" y="270"/>
                  </a:cubicBezTo>
                  <a:cubicBezTo>
                    <a:pt x="93" y="271"/>
                    <a:pt x="93" y="271"/>
                    <a:pt x="93" y="271"/>
                  </a:cubicBezTo>
                  <a:cubicBezTo>
                    <a:pt x="93" y="272"/>
                    <a:pt x="93" y="272"/>
                    <a:pt x="93" y="272"/>
                  </a:cubicBezTo>
                  <a:cubicBezTo>
                    <a:pt x="92" y="273"/>
                    <a:pt x="92" y="273"/>
                    <a:pt x="92" y="273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6"/>
                    <a:pt x="91" y="276"/>
                    <a:pt x="91" y="276"/>
                  </a:cubicBezTo>
                  <a:cubicBezTo>
                    <a:pt x="92" y="276"/>
                    <a:pt x="92" y="276"/>
                    <a:pt x="92" y="276"/>
                  </a:cubicBezTo>
                  <a:cubicBezTo>
                    <a:pt x="91" y="279"/>
                    <a:pt x="91" y="279"/>
                    <a:pt x="91" y="279"/>
                  </a:cubicBezTo>
                  <a:cubicBezTo>
                    <a:pt x="91" y="280"/>
                    <a:pt x="91" y="280"/>
                    <a:pt x="91" y="280"/>
                  </a:cubicBezTo>
                  <a:cubicBezTo>
                    <a:pt x="93" y="281"/>
                    <a:pt x="93" y="281"/>
                    <a:pt x="93" y="281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5" y="283"/>
                    <a:pt x="95" y="283"/>
                    <a:pt x="95" y="28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100" y="285"/>
                    <a:pt x="100" y="285"/>
                    <a:pt x="100" y="285"/>
                  </a:cubicBezTo>
                  <a:cubicBezTo>
                    <a:pt x="102" y="288"/>
                    <a:pt x="102" y="288"/>
                    <a:pt x="102" y="288"/>
                  </a:cubicBezTo>
                  <a:cubicBezTo>
                    <a:pt x="100" y="288"/>
                    <a:pt x="100" y="288"/>
                    <a:pt x="100" y="288"/>
                  </a:cubicBezTo>
                  <a:cubicBezTo>
                    <a:pt x="100" y="289"/>
                    <a:pt x="100" y="289"/>
                    <a:pt x="100" y="289"/>
                  </a:cubicBezTo>
                  <a:cubicBezTo>
                    <a:pt x="101" y="290"/>
                    <a:pt x="101" y="290"/>
                    <a:pt x="101" y="290"/>
                  </a:cubicBezTo>
                  <a:cubicBezTo>
                    <a:pt x="103" y="289"/>
                    <a:pt x="103" y="289"/>
                    <a:pt x="103" y="289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1"/>
                    <a:pt x="104" y="291"/>
                    <a:pt x="104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4"/>
                    <a:pt x="102" y="294"/>
                    <a:pt x="102" y="294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1" y="293"/>
                    <a:pt x="101" y="293"/>
                  </a:cubicBezTo>
                  <a:cubicBezTo>
                    <a:pt x="101" y="293"/>
                    <a:pt x="100" y="293"/>
                    <a:pt x="100" y="293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101" y="293"/>
                    <a:pt x="101" y="293"/>
                    <a:pt x="101" y="293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9" y="294"/>
                    <a:pt x="99" y="294"/>
                    <a:pt x="99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7" y="294"/>
                    <a:pt x="97" y="294"/>
                    <a:pt x="97" y="29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6" y="297"/>
                    <a:pt x="96" y="297"/>
                    <a:pt x="96" y="297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300"/>
                    <a:pt x="96" y="300"/>
                    <a:pt x="96" y="300"/>
                  </a:cubicBezTo>
                  <a:cubicBezTo>
                    <a:pt x="95" y="300"/>
                    <a:pt x="95" y="300"/>
                    <a:pt x="95" y="300"/>
                  </a:cubicBezTo>
                  <a:cubicBezTo>
                    <a:pt x="95" y="301"/>
                    <a:pt x="95" y="301"/>
                    <a:pt x="95" y="301"/>
                  </a:cubicBezTo>
                  <a:cubicBezTo>
                    <a:pt x="95" y="302"/>
                    <a:pt x="95" y="302"/>
                    <a:pt x="95" y="302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7" y="303"/>
                    <a:pt x="97" y="303"/>
                    <a:pt x="97" y="303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9" y="305"/>
                    <a:pt x="99" y="305"/>
                    <a:pt x="99" y="305"/>
                  </a:cubicBezTo>
                  <a:cubicBezTo>
                    <a:pt x="99" y="304"/>
                    <a:pt x="99" y="304"/>
                    <a:pt x="99" y="304"/>
                  </a:cubicBezTo>
                  <a:cubicBezTo>
                    <a:pt x="100" y="304"/>
                    <a:pt x="100" y="304"/>
                    <a:pt x="100" y="304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8"/>
                    <a:pt x="100" y="308"/>
                    <a:pt x="100" y="308"/>
                  </a:cubicBezTo>
                  <a:cubicBezTo>
                    <a:pt x="101" y="309"/>
                    <a:pt x="101" y="309"/>
                    <a:pt x="101" y="309"/>
                  </a:cubicBezTo>
                  <a:cubicBezTo>
                    <a:pt x="101" y="310"/>
                    <a:pt x="101" y="310"/>
                    <a:pt x="101" y="310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4" y="316"/>
                    <a:pt x="104" y="316"/>
                    <a:pt x="104" y="316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102" y="317"/>
                    <a:pt x="102" y="317"/>
                    <a:pt x="102" y="317"/>
                  </a:cubicBezTo>
                  <a:cubicBezTo>
                    <a:pt x="100" y="317"/>
                    <a:pt x="100" y="317"/>
                    <a:pt x="100" y="317"/>
                  </a:cubicBezTo>
                  <a:cubicBezTo>
                    <a:pt x="99" y="316"/>
                    <a:pt x="99" y="316"/>
                    <a:pt x="99" y="316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6" y="314"/>
                    <a:pt x="96" y="314"/>
                    <a:pt x="96" y="314"/>
                  </a:cubicBezTo>
                  <a:cubicBezTo>
                    <a:pt x="96" y="316"/>
                    <a:pt x="96" y="316"/>
                    <a:pt x="96" y="316"/>
                  </a:cubicBezTo>
                  <a:cubicBezTo>
                    <a:pt x="97" y="316"/>
                    <a:pt x="97" y="316"/>
                    <a:pt x="97" y="316"/>
                  </a:cubicBezTo>
                  <a:cubicBezTo>
                    <a:pt x="97" y="317"/>
                    <a:pt x="97" y="317"/>
                    <a:pt x="97" y="317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6" y="318"/>
                    <a:pt x="96" y="318"/>
                    <a:pt x="96" y="318"/>
                  </a:cubicBezTo>
                  <a:cubicBezTo>
                    <a:pt x="94" y="318"/>
                    <a:pt x="94" y="318"/>
                    <a:pt x="94" y="318"/>
                  </a:cubicBezTo>
                  <a:cubicBezTo>
                    <a:pt x="91" y="317"/>
                    <a:pt x="91" y="317"/>
                    <a:pt x="91" y="317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91" y="319"/>
                    <a:pt x="91" y="319"/>
                    <a:pt x="91" y="319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87" y="318"/>
                    <a:pt x="87" y="318"/>
                    <a:pt x="87" y="318"/>
                  </a:cubicBezTo>
                  <a:cubicBezTo>
                    <a:pt x="86" y="318"/>
                    <a:pt x="86" y="318"/>
                    <a:pt x="86" y="318"/>
                  </a:cubicBezTo>
                  <a:cubicBezTo>
                    <a:pt x="84" y="318"/>
                    <a:pt x="84" y="318"/>
                    <a:pt x="84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2" y="318"/>
                    <a:pt x="82" y="318"/>
                    <a:pt x="82" y="318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5"/>
                    <a:pt x="76" y="315"/>
                    <a:pt x="76" y="315"/>
                  </a:cubicBezTo>
                  <a:cubicBezTo>
                    <a:pt x="75" y="314"/>
                    <a:pt x="75" y="314"/>
                    <a:pt x="75" y="314"/>
                  </a:cubicBezTo>
                  <a:cubicBezTo>
                    <a:pt x="75" y="312"/>
                    <a:pt x="75" y="312"/>
                    <a:pt x="75" y="312"/>
                  </a:cubicBezTo>
                  <a:cubicBezTo>
                    <a:pt x="74" y="312"/>
                    <a:pt x="74" y="312"/>
                    <a:pt x="74" y="312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0" y="309"/>
                    <a:pt x="70" y="309"/>
                    <a:pt x="70" y="309"/>
                  </a:cubicBezTo>
                  <a:cubicBezTo>
                    <a:pt x="69" y="309"/>
                    <a:pt x="69" y="309"/>
                    <a:pt x="69" y="309"/>
                  </a:cubicBezTo>
                  <a:cubicBezTo>
                    <a:pt x="69" y="308"/>
                    <a:pt x="69" y="308"/>
                    <a:pt x="69" y="308"/>
                  </a:cubicBezTo>
                  <a:cubicBezTo>
                    <a:pt x="68" y="308"/>
                    <a:pt x="68" y="308"/>
                    <a:pt x="68" y="308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6" y="307"/>
                    <a:pt x="66" y="307"/>
                    <a:pt x="66" y="307"/>
                  </a:cubicBezTo>
                  <a:cubicBezTo>
                    <a:pt x="66" y="306"/>
                    <a:pt x="66" y="306"/>
                    <a:pt x="66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1" y="303"/>
                    <a:pt x="61" y="303"/>
                    <a:pt x="61" y="303"/>
                  </a:cubicBezTo>
                  <a:cubicBezTo>
                    <a:pt x="60" y="302"/>
                    <a:pt x="60" y="302"/>
                    <a:pt x="60" y="302"/>
                  </a:cubicBezTo>
                  <a:cubicBezTo>
                    <a:pt x="58" y="301"/>
                    <a:pt x="58" y="301"/>
                    <a:pt x="58" y="301"/>
                  </a:cubicBezTo>
                  <a:cubicBezTo>
                    <a:pt x="57" y="302"/>
                    <a:pt x="57" y="302"/>
                    <a:pt x="57" y="302"/>
                  </a:cubicBezTo>
                  <a:cubicBezTo>
                    <a:pt x="56" y="301"/>
                    <a:pt x="56" y="301"/>
                    <a:pt x="56" y="301"/>
                  </a:cubicBezTo>
                  <a:cubicBezTo>
                    <a:pt x="56" y="300"/>
                    <a:pt x="56" y="300"/>
                    <a:pt x="56" y="300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7"/>
                    <a:pt x="54" y="297"/>
                    <a:pt x="54" y="297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7" y="298"/>
                    <a:pt x="57" y="298"/>
                    <a:pt x="57" y="298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7" y="293"/>
                    <a:pt x="57" y="293"/>
                    <a:pt x="57" y="293"/>
                  </a:cubicBezTo>
                  <a:cubicBezTo>
                    <a:pt x="56" y="291"/>
                    <a:pt x="56" y="291"/>
                    <a:pt x="56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62" y="289"/>
                    <a:pt x="62" y="289"/>
                    <a:pt x="62" y="289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1" y="288"/>
                    <a:pt x="61" y="288"/>
                    <a:pt x="61" y="288"/>
                  </a:cubicBezTo>
                  <a:cubicBezTo>
                    <a:pt x="60" y="288"/>
                    <a:pt x="60" y="288"/>
                    <a:pt x="60" y="288"/>
                  </a:cubicBezTo>
                  <a:cubicBezTo>
                    <a:pt x="59" y="288"/>
                    <a:pt x="59" y="288"/>
                    <a:pt x="59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9" y="287"/>
                    <a:pt x="59" y="287"/>
                    <a:pt x="59" y="287"/>
                  </a:cubicBezTo>
                  <a:cubicBezTo>
                    <a:pt x="59" y="286"/>
                    <a:pt x="59" y="286"/>
                    <a:pt x="59" y="286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2" y="285"/>
                    <a:pt x="62" y="285"/>
                    <a:pt x="62" y="285"/>
                  </a:cubicBezTo>
                  <a:cubicBezTo>
                    <a:pt x="63" y="284"/>
                    <a:pt x="63" y="284"/>
                    <a:pt x="63" y="284"/>
                  </a:cubicBezTo>
                  <a:cubicBezTo>
                    <a:pt x="63" y="283"/>
                    <a:pt x="63" y="283"/>
                    <a:pt x="63" y="283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62" y="280"/>
                    <a:pt x="62" y="280"/>
                    <a:pt x="62" y="280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63" y="278"/>
                    <a:pt x="63" y="278"/>
                    <a:pt x="63" y="278"/>
                  </a:cubicBezTo>
                  <a:cubicBezTo>
                    <a:pt x="64" y="277"/>
                    <a:pt x="64" y="277"/>
                    <a:pt x="64" y="277"/>
                  </a:cubicBezTo>
                  <a:cubicBezTo>
                    <a:pt x="64" y="276"/>
                    <a:pt x="64" y="276"/>
                    <a:pt x="64" y="276"/>
                  </a:cubicBezTo>
                  <a:cubicBezTo>
                    <a:pt x="63" y="276"/>
                    <a:pt x="63" y="276"/>
                    <a:pt x="63" y="276"/>
                  </a:cubicBezTo>
                  <a:cubicBezTo>
                    <a:pt x="63" y="275"/>
                    <a:pt x="63" y="275"/>
                    <a:pt x="63" y="275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61" y="275"/>
                    <a:pt x="61" y="275"/>
                    <a:pt x="61" y="275"/>
                  </a:cubicBezTo>
                  <a:cubicBezTo>
                    <a:pt x="60" y="274"/>
                    <a:pt x="60" y="274"/>
                    <a:pt x="60" y="274"/>
                  </a:cubicBezTo>
                  <a:cubicBezTo>
                    <a:pt x="59" y="275"/>
                    <a:pt x="59" y="275"/>
                    <a:pt x="59" y="275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4" y="274"/>
                    <a:pt x="54" y="274"/>
                    <a:pt x="54" y="274"/>
                  </a:cubicBezTo>
                  <a:cubicBezTo>
                    <a:pt x="53" y="273"/>
                    <a:pt x="53" y="273"/>
                    <a:pt x="53" y="273"/>
                  </a:cubicBezTo>
                  <a:cubicBezTo>
                    <a:pt x="52" y="271"/>
                    <a:pt x="52" y="271"/>
                    <a:pt x="52" y="271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49" y="272"/>
                    <a:pt x="49" y="272"/>
                    <a:pt x="49" y="272"/>
                  </a:cubicBezTo>
                  <a:cubicBezTo>
                    <a:pt x="48" y="272"/>
                    <a:pt x="48" y="272"/>
                    <a:pt x="48" y="272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46" y="272"/>
                    <a:pt x="46" y="272"/>
                    <a:pt x="46" y="272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2" y="268"/>
                    <a:pt x="42" y="268"/>
                    <a:pt x="42" y="268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1" y="266"/>
                    <a:pt x="41" y="266"/>
                    <a:pt x="41" y="266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4"/>
                    <a:pt x="38" y="264"/>
                    <a:pt x="38" y="264"/>
                  </a:cubicBezTo>
                  <a:cubicBezTo>
                    <a:pt x="37" y="264"/>
                    <a:pt x="37" y="264"/>
                    <a:pt x="37" y="264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2" y="262"/>
                    <a:pt x="32" y="262"/>
                    <a:pt x="32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9" y="262"/>
                    <a:pt x="29" y="262"/>
                    <a:pt x="29" y="262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2"/>
                    <a:pt x="28" y="262"/>
                    <a:pt x="28" y="262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0"/>
                    <a:pt x="27" y="260"/>
                    <a:pt x="27" y="260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8"/>
                    <a:pt x="27" y="258"/>
                    <a:pt x="27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30" y="256"/>
                    <a:pt x="30" y="256"/>
                    <a:pt x="30" y="256"/>
                  </a:cubicBezTo>
                  <a:cubicBezTo>
                    <a:pt x="31" y="256"/>
                    <a:pt x="31" y="256"/>
                    <a:pt x="31" y="256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0" y="254"/>
                    <a:pt x="30" y="254"/>
                    <a:pt x="30" y="254"/>
                  </a:cubicBezTo>
                  <a:cubicBezTo>
                    <a:pt x="28" y="253"/>
                    <a:pt x="28" y="253"/>
                    <a:pt x="28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1"/>
                    <a:pt x="26" y="251"/>
                    <a:pt x="26" y="251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3" y="248"/>
                    <a:pt x="23" y="248"/>
                    <a:pt x="23" y="248"/>
                  </a:cubicBezTo>
                  <a:cubicBezTo>
                    <a:pt x="22" y="247"/>
                    <a:pt x="22" y="247"/>
                    <a:pt x="22" y="247"/>
                  </a:cubicBezTo>
                  <a:cubicBezTo>
                    <a:pt x="22" y="246"/>
                    <a:pt x="22" y="246"/>
                    <a:pt x="22" y="246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0" y="243"/>
                    <a:pt x="20" y="243"/>
                    <a:pt x="20" y="243"/>
                  </a:cubicBezTo>
                  <a:cubicBezTo>
                    <a:pt x="19" y="243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2"/>
                  </a:cubicBezTo>
                  <a:cubicBezTo>
                    <a:pt x="17" y="242"/>
                    <a:pt x="17" y="242"/>
                    <a:pt x="17" y="242"/>
                  </a:cubicBezTo>
                  <a:cubicBezTo>
                    <a:pt x="16" y="243"/>
                    <a:pt x="16" y="243"/>
                    <a:pt x="16" y="243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3" y="242"/>
                    <a:pt x="13" y="242"/>
                    <a:pt x="13" y="242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8" y="237"/>
                    <a:pt x="8" y="237"/>
                    <a:pt x="8" y="237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4"/>
                    <a:pt x="8" y="234"/>
                    <a:pt x="8" y="234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8" y="232"/>
                    <a:pt x="8" y="232"/>
                    <a:pt x="8" y="232"/>
                  </a:cubicBezTo>
                  <a:cubicBezTo>
                    <a:pt x="8" y="231"/>
                    <a:pt x="8" y="231"/>
                    <a:pt x="8" y="231"/>
                  </a:cubicBezTo>
                  <a:cubicBezTo>
                    <a:pt x="6" y="228"/>
                    <a:pt x="6" y="228"/>
                    <a:pt x="6" y="228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3"/>
                    <a:pt x="7" y="223"/>
                    <a:pt x="7" y="223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7" y="220"/>
                    <a:pt x="7" y="220"/>
                    <a:pt x="7" y="220"/>
                  </a:cubicBezTo>
                  <a:cubicBezTo>
                    <a:pt x="7" y="219"/>
                    <a:pt x="7" y="219"/>
                    <a:pt x="7" y="219"/>
                  </a:cubicBezTo>
                  <a:cubicBezTo>
                    <a:pt x="8" y="219"/>
                    <a:pt x="8" y="219"/>
                    <a:pt x="8" y="219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1" y="218"/>
                    <a:pt x="11" y="218"/>
                    <a:pt x="11" y="218"/>
                  </a:cubicBezTo>
                  <a:cubicBezTo>
                    <a:pt x="12" y="218"/>
                    <a:pt x="12" y="218"/>
                    <a:pt x="12" y="21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4" y="218"/>
                    <a:pt x="14" y="218"/>
                    <a:pt x="14" y="218"/>
                  </a:cubicBezTo>
                  <a:cubicBezTo>
                    <a:pt x="14" y="217"/>
                    <a:pt x="14" y="217"/>
                    <a:pt x="14" y="217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2" y="216"/>
                    <a:pt x="12" y="216"/>
                    <a:pt x="12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14"/>
                    <a:pt x="10" y="214"/>
                    <a:pt x="10" y="214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9" y="213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7" y="213"/>
                    <a:pt x="7" y="213"/>
                    <a:pt x="7" y="213"/>
                  </a:cubicBezTo>
                  <a:cubicBezTo>
                    <a:pt x="9" y="211"/>
                    <a:pt x="9" y="211"/>
                    <a:pt x="9" y="211"/>
                  </a:cubicBezTo>
                  <a:cubicBezTo>
                    <a:pt x="11" y="211"/>
                    <a:pt x="11" y="211"/>
                    <a:pt x="11" y="211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7"/>
                    <a:pt x="13" y="207"/>
                  </a:cubicBezTo>
                  <a:cubicBezTo>
                    <a:pt x="14" y="205"/>
                    <a:pt x="14" y="205"/>
                    <a:pt x="14" y="205"/>
                  </a:cubicBezTo>
                  <a:cubicBezTo>
                    <a:pt x="16" y="202"/>
                    <a:pt x="16" y="202"/>
                    <a:pt x="16" y="202"/>
                  </a:cubicBezTo>
                  <a:cubicBezTo>
                    <a:pt x="17" y="200"/>
                    <a:pt x="17" y="200"/>
                    <a:pt x="17" y="200"/>
                  </a:cubicBezTo>
                  <a:cubicBezTo>
                    <a:pt x="17" y="198"/>
                    <a:pt x="17" y="198"/>
                    <a:pt x="17" y="198"/>
                  </a:cubicBezTo>
                  <a:cubicBezTo>
                    <a:pt x="15" y="196"/>
                    <a:pt x="15" y="196"/>
                    <a:pt x="15" y="196"/>
                  </a:cubicBezTo>
                  <a:cubicBezTo>
                    <a:pt x="14" y="196"/>
                    <a:pt x="14" y="196"/>
                    <a:pt x="14" y="196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3" y="190"/>
                    <a:pt x="13" y="190"/>
                    <a:pt x="13" y="190"/>
                  </a:cubicBezTo>
                  <a:cubicBezTo>
                    <a:pt x="11" y="189"/>
                    <a:pt x="11" y="189"/>
                    <a:pt x="11" y="189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10" y="179"/>
                    <a:pt x="10" y="179"/>
                    <a:pt x="10" y="179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6" y="171"/>
                    <a:pt x="6" y="171"/>
                    <a:pt x="6" y="171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5" y="168"/>
                    <a:pt x="5" y="168"/>
                    <a:pt x="5" y="168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3"/>
                    <a:pt x="3" y="153"/>
                    <a:pt x="3" y="153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2" y="150"/>
                    <a:pt x="12" y="150"/>
                    <a:pt x="12" y="150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9" y="151"/>
                    <a:pt x="19" y="151"/>
                    <a:pt x="19" y="151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3" y="162"/>
                    <a:pt x="43" y="162"/>
                    <a:pt x="43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6"/>
                    <a:pt x="48" y="166"/>
                    <a:pt x="48" y="166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8" y="169"/>
                    <a:pt x="48" y="169"/>
                    <a:pt x="48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1" y="175"/>
                    <a:pt x="41" y="175"/>
                    <a:pt x="41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3"/>
                    <a:pt x="27" y="183"/>
                    <a:pt x="27" y="183"/>
                  </a:cubicBezTo>
                  <a:cubicBezTo>
                    <a:pt x="27" y="184"/>
                    <a:pt x="27" y="184"/>
                    <a:pt x="27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6"/>
                    <a:pt x="28" y="186"/>
                    <a:pt x="28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9" y="188"/>
                    <a:pt x="29" y="188"/>
                    <a:pt x="29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5" y="190"/>
                    <a:pt x="35" y="190"/>
                    <a:pt x="35" y="190"/>
                  </a:cubicBezTo>
                  <a:cubicBezTo>
                    <a:pt x="35" y="191"/>
                    <a:pt x="35" y="191"/>
                    <a:pt x="35" y="191"/>
                  </a:cubicBezTo>
                  <a:cubicBezTo>
                    <a:pt x="37" y="191"/>
                    <a:pt x="37" y="191"/>
                    <a:pt x="37" y="191"/>
                  </a:cubicBezTo>
                  <a:cubicBezTo>
                    <a:pt x="38" y="191"/>
                    <a:pt x="38" y="191"/>
                    <a:pt x="38" y="191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40" y="191"/>
                    <a:pt x="40" y="191"/>
                    <a:pt x="40" y="191"/>
                  </a:cubicBezTo>
                  <a:cubicBezTo>
                    <a:pt x="40" y="190"/>
                    <a:pt x="40" y="190"/>
                    <a:pt x="40" y="190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6" y="187"/>
                    <a:pt x="36" y="187"/>
                    <a:pt x="36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7" y="182"/>
                    <a:pt x="37" y="182"/>
                    <a:pt x="37" y="18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7" y="185"/>
                    <a:pt x="47" y="185"/>
                    <a:pt x="47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4"/>
                    <a:pt x="48" y="184"/>
                    <a:pt x="48" y="184"/>
                  </a:cubicBezTo>
                  <a:cubicBezTo>
                    <a:pt x="47" y="182"/>
                    <a:pt x="47" y="182"/>
                    <a:pt x="47" y="182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79"/>
                    <a:pt x="45" y="179"/>
                    <a:pt x="45" y="179"/>
                  </a:cubicBezTo>
                  <a:cubicBezTo>
                    <a:pt x="45" y="178"/>
                    <a:pt x="45" y="178"/>
                    <a:pt x="45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7" y="175"/>
                    <a:pt x="47" y="175"/>
                    <a:pt x="47" y="175"/>
                  </a:cubicBezTo>
                  <a:cubicBezTo>
                    <a:pt x="48" y="175"/>
                    <a:pt x="48" y="175"/>
                    <a:pt x="48" y="175"/>
                  </a:cubicBezTo>
                  <a:cubicBezTo>
                    <a:pt x="49" y="174"/>
                    <a:pt x="49" y="174"/>
                    <a:pt x="49" y="174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5" y="172"/>
                    <a:pt x="55" y="172"/>
                    <a:pt x="55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3"/>
                    <a:pt x="57" y="173"/>
                    <a:pt x="57" y="173"/>
                  </a:cubicBezTo>
                  <a:cubicBezTo>
                    <a:pt x="58" y="172"/>
                    <a:pt x="58" y="172"/>
                    <a:pt x="58" y="172"/>
                  </a:cubicBezTo>
                  <a:cubicBezTo>
                    <a:pt x="59" y="173"/>
                    <a:pt x="59" y="173"/>
                    <a:pt x="59" y="173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69"/>
                    <a:pt x="60" y="169"/>
                    <a:pt x="60" y="169"/>
                  </a:cubicBezTo>
                  <a:cubicBezTo>
                    <a:pt x="59" y="169"/>
                    <a:pt x="59" y="169"/>
                    <a:pt x="59" y="169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7" y="166"/>
                    <a:pt x="57" y="166"/>
                    <a:pt x="57" y="166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59"/>
                    <a:pt x="57" y="159"/>
                    <a:pt x="57" y="159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5" y="156"/>
                    <a:pt x="55" y="156"/>
                    <a:pt x="55" y="156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3" y="154"/>
                    <a:pt x="53" y="154"/>
                    <a:pt x="53" y="154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6" y="155"/>
                    <a:pt x="56" y="155"/>
                    <a:pt x="56" y="155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6" y="167"/>
                    <a:pt x="66" y="167"/>
                    <a:pt x="66" y="167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0" y="164"/>
                    <a:pt x="70" y="164"/>
                    <a:pt x="70" y="164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1" y="161"/>
                    <a:pt x="71" y="161"/>
                    <a:pt x="71" y="161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86" y="154"/>
                    <a:pt x="86" y="154"/>
                    <a:pt x="86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7" y="152"/>
                    <a:pt x="87" y="152"/>
                    <a:pt x="87" y="152"/>
                  </a:cubicBezTo>
                  <a:cubicBezTo>
                    <a:pt x="87" y="151"/>
                    <a:pt x="87" y="151"/>
                    <a:pt x="87" y="151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91" y="149"/>
                    <a:pt x="91" y="149"/>
                    <a:pt x="91" y="149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0" y="155"/>
                    <a:pt x="90" y="155"/>
                    <a:pt x="90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2"/>
                    <a:pt x="95" y="152"/>
                    <a:pt x="95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8"/>
                    <a:pt x="108" y="148"/>
                    <a:pt x="108" y="148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09" y="151"/>
                    <a:pt x="109" y="151"/>
                    <a:pt x="109" y="151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11" y="152"/>
                    <a:pt x="111" y="152"/>
                    <a:pt x="111" y="152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50"/>
                    <a:pt x="111" y="150"/>
                    <a:pt x="111" y="150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3" y="149"/>
                    <a:pt x="113" y="149"/>
                    <a:pt x="113" y="149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5" y="148"/>
                    <a:pt x="115" y="148"/>
                    <a:pt x="115" y="148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9" y="147"/>
                    <a:pt x="139" y="147"/>
                    <a:pt x="139" y="147"/>
                  </a:cubicBezTo>
                  <a:cubicBezTo>
                    <a:pt x="141" y="148"/>
                    <a:pt x="141" y="148"/>
                    <a:pt x="141" y="148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4"/>
                    <a:pt x="132" y="134"/>
                    <a:pt x="132" y="134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30" y="131"/>
                    <a:pt x="130" y="131"/>
                    <a:pt x="130" y="131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7"/>
                    <a:pt x="130" y="117"/>
                    <a:pt x="130" y="117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1"/>
                    <a:pt x="130" y="111"/>
                    <a:pt x="130" y="111"/>
                  </a:cubicBezTo>
                  <a:cubicBezTo>
                    <a:pt x="130" y="110"/>
                    <a:pt x="130" y="110"/>
                    <a:pt x="130" y="110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1" y="108"/>
                    <a:pt x="131" y="108"/>
                    <a:pt x="131" y="108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40" y="109"/>
                    <a:pt x="140" y="109"/>
                    <a:pt x="140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10"/>
                    <a:pt x="143" y="110"/>
                    <a:pt x="143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43" y="120"/>
                    <a:pt x="143" y="120"/>
                    <a:pt x="143" y="120"/>
                  </a:cubicBezTo>
                  <a:cubicBezTo>
                    <a:pt x="144" y="121"/>
                    <a:pt x="144" y="121"/>
                    <a:pt x="144" y="121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5" y="123"/>
                    <a:pt x="145" y="123"/>
                    <a:pt x="145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49" y="126"/>
                    <a:pt x="149" y="126"/>
                    <a:pt x="149" y="126"/>
                  </a:cubicBezTo>
                  <a:cubicBezTo>
                    <a:pt x="149" y="127"/>
                    <a:pt x="149" y="127"/>
                    <a:pt x="149" y="127"/>
                  </a:cubicBezTo>
                  <a:cubicBezTo>
                    <a:pt x="150" y="129"/>
                    <a:pt x="150" y="129"/>
                    <a:pt x="150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1" y="132"/>
                    <a:pt x="151" y="132"/>
                    <a:pt x="151" y="132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6"/>
                    <a:pt x="152" y="136"/>
                    <a:pt x="152" y="136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8"/>
                    <a:pt x="153" y="138"/>
                    <a:pt x="153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44"/>
                    <a:pt x="158" y="144"/>
                    <a:pt x="158" y="144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59" y="145"/>
                    <a:pt x="159" y="145"/>
                    <a:pt x="159" y="145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60" y="149"/>
                    <a:pt x="160" y="149"/>
                    <a:pt x="160" y="149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60" y="153"/>
                    <a:pt x="160" y="153"/>
                    <a:pt x="160" y="153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59" y="158"/>
                    <a:pt x="159" y="158"/>
                    <a:pt x="159" y="158"/>
                  </a:cubicBezTo>
                  <a:cubicBezTo>
                    <a:pt x="158" y="159"/>
                    <a:pt x="158" y="159"/>
                    <a:pt x="158" y="159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57" y="159"/>
                    <a:pt x="157" y="159"/>
                    <a:pt x="157" y="159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7" y="161"/>
                    <a:pt x="157" y="161"/>
                    <a:pt x="157" y="161"/>
                  </a:cubicBezTo>
                  <a:cubicBezTo>
                    <a:pt x="156" y="161"/>
                    <a:pt x="156" y="161"/>
                    <a:pt x="156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4" y="161"/>
                    <a:pt x="154" y="161"/>
                    <a:pt x="154" y="161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2" y="159"/>
                    <a:pt x="152" y="159"/>
                    <a:pt x="152" y="159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47" y="160"/>
                    <a:pt x="147" y="160"/>
                    <a:pt x="147" y="160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50" y="161"/>
                    <a:pt x="150" y="161"/>
                    <a:pt x="150" y="161"/>
                  </a:cubicBezTo>
                  <a:cubicBezTo>
                    <a:pt x="151" y="162"/>
                    <a:pt x="151" y="162"/>
                    <a:pt x="151" y="162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3"/>
                    <a:pt x="162" y="163"/>
                    <a:pt x="162" y="163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2" y="160"/>
                    <a:pt x="162" y="160"/>
                    <a:pt x="162" y="160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5" y="153"/>
                    <a:pt x="165" y="153"/>
                    <a:pt x="165" y="153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3" y="146"/>
                    <a:pt x="163" y="146"/>
                    <a:pt x="163" y="146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2" y="143"/>
                    <a:pt x="162" y="143"/>
                    <a:pt x="162" y="143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4" y="146"/>
                    <a:pt x="174" y="146"/>
                    <a:pt x="174" y="146"/>
                  </a:cubicBezTo>
                  <a:cubicBezTo>
                    <a:pt x="175" y="147"/>
                    <a:pt x="175" y="147"/>
                    <a:pt x="175" y="147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79" y="150"/>
                    <a:pt x="179" y="150"/>
                    <a:pt x="179" y="150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76" y="149"/>
                    <a:pt x="176" y="149"/>
                    <a:pt x="176" y="149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5" y="146"/>
                    <a:pt x="175" y="146"/>
                    <a:pt x="175" y="146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177" y="144"/>
                    <a:pt x="177" y="144"/>
                    <a:pt x="177" y="144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5" y="142"/>
                    <a:pt x="175" y="142"/>
                    <a:pt x="175" y="142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8" y="138"/>
                    <a:pt x="168" y="138"/>
                    <a:pt x="168" y="138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64" y="137"/>
                    <a:pt x="164" y="137"/>
                    <a:pt x="164" y="137"/>
                  </a:cubicBezTo>
                  <a:cubicBezTo>
                    <a:pt x="163" y="138"/>
                    <a:pt x="163" y="138"/>
                    <a:pt x="163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40"/>
                    <a:pt x="162" y="140"/>
                    <a:pt x="162" y="14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8" y="140"/>
                    <a:pt x="158" y="140"/>
                    <a:pt x="158" y="140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5"/>
                    <a:pt x="156" y="135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5" y="131"/>
                    <a:pt x="155" y="131"/>
                    <a:pt x="155" y="131"/>
                  </a:cubicBezTo>
                  <a:cubicBezTo>
                    <a:pt x="155" y="130"/>
                    <a:pt x="155" y="130"/>
                    <a:pt x="155" y="13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52" y="125"/>
                    <a:pt x="152" y="125"/>
                    <a:pt x="152" y="125"/>
                  </a:cubicBezTo>
                  <a:cubicBezTo>
                    <a:pt x="152" y="124"/>
                    <a:pt x="152" y="124"/>
                    <a:pt x="152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9" y="119"/>
                    <a:pt x="149" y="119"/>
                    <a:pt x="149" y="119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8" y="107"/>
                    <a:pt x="148" y="107"/>
                    <a:pt x="148" y="107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09"/>
                    <a:pt x="150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17"/>
                    <a:pt x="154" y="117"/>
                    <a:pt x="154" y="117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60" y="120"/>
                    <a:pt x="160" y="120"/>
                    <a:pt x="160" y="120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1" y="122"/>
                    <a:pt x="161" y="122"/>
                    <a:pt x="161" y="122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2" y="121"/>
                    <a:pt x="162" y="121"/>
                    <a:pt x="162" y="12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6" y="121"/>
                    <a:pt x="166" y="121"/>
                    <a:pt x="166" y="121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0" y="119"/>
                    <a:pt x="160" y="119"/>
                    <a:pt x="160" y="119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1" y="111"/>
                    <a:pt x="161" y="111"/>
                    <a:pt x="161" y="111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8" y="110"/>
                    <a:pt x="168" y="110"/>
                    <a:pt x="168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13"/>
                    <a:pt x="180" y="113"/>
                    <a:pt x="180" y="113"/>
                  </a:cubicBezTo>
                  <a:cubicBezTo>
                    <a:pt x="181" y="113"/>
                    <a:pt x="181" y="113"/>
                    <a:pt x="181" y="113"/>
                  </a:cubicBezTo>
                  <a:cubicBezTo>
                    <a:pt x="182" y="113"/>
                    <a:pt x="182" y="113"/>
                    <a:pt x="182" y="113"/>
                  </a:cubicBezTo>
                  <a:cubicBezTo>
                    <a:pt x="181" y="114"/>
                    <a:pt x="181" y="114"/>
                    <a:pt x="181" y="114"/>
                  </a:cubicBezTo>
                  <a:cubicBezTo>
                    <a:pt x="182" y="115"/>
                    <a:pt x="182" y="115"/>
                    <a:pt x="182" y="115"/>
                  </a:cubicBezTo>
                  <a:cubicBezTo>
                    <a:pt x="181" y="115"/>
                    <a:pt x="181" y="115"/>
                    <a:pt x="181" y="115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8"/>
                    <a:pt x="181" y="118"/>
                    <a:pt x="181" y="118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2"/>
                    <a:pt x="182" y="122"/>
                    <a:pt x="182" y="122"/>
                  </a:cubicBezTo>
                  <a:cubicBezTo>
                    <a:pt x="182" y="125"/>
                    <a:pt x="182" y="125"/>
                    <a:pt x="182" y="125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5" y="121"/>
                    <a:pt x="185" y="121"/>
                    <a:pt x="185" y="121"/>
                  </a:cubicBezTo>
                  <a:cubicBezTo>
                    <a:pt x="185" y="122"/>
                    <a:pt x="185" y="122"/>
                    <a:pt x="185" y="122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90" y="128"/>
                    <a:pt x="190" y="128"/>
                    <a:pt x="190" y="128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1" y="130"/>
                    <a:pt x="191" y="130"/>
                    <a:pt x="191" y="130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5" y="131"/>
                    <a:pt x="195" y="131"/>
                    <a:pt x="195" y="131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200" y="130"/>
                    <a:pt x="200" y="130"/>
                    <a:pt x="200" y="130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5" y="128"/>
                    <a:pt x="195" y="128"/>
                    <a:pt x="195" y="128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1" y="129"/>
                    <a:pt x="191" y="129"/>
                    <a:pt x="191" y="129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87" y="126"/>
                    <a:pt x="187" y="126"/>
                    <a:pt x="187" y="126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7" y="120"/>
                    <a:pt x="187" y="120"/>
                    <a:pt x="187" y="120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3" y="117"/>
                    <a:pt x="183" y="117"/>
                    <a:pt x="183" y="117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3" y="115"/>
                    <a:pt x="183" y="115"/>
                    <a:pt x="183" y="115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0" y="111"/>
                    <a:pt x="180" y="111"/>
                    <a:pt x="180" y="111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70" y="107"/>
                    <a:pt x="170" y="107"/>
                    <a:pt x="170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64" y="97"/>
                    <a:pt x="164" y="97"/>
                    <a:pt x="164" y="97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65" y="96"/>
                    <a:pt x="165" y="96"/>
                    <a:pt x="165" y="96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73" y="93"/>
                    <a:pt x="173" y="93"/>
                    <a:pt x="173" y="93"/>
                  </a:cubicBezTo>
                  <a:cubicBezTo>
                    <a:pt x="175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3"/>
                    <a:pt x="177" y="93"/>
                    <a:pt x="177" y="93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83" y="90"/>
                    <a:pt x="183" y="90"/>
                    <a:pt x="183" y="90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2" y="94"/>
                    <a:pt x="182" y="94"/>
                    <a:pt x="182" y="94"/>
                  </a:cubicBezTo>
                  <a:cubicBezTo>
                    <a:pt x="182" y="93"/>
                    <a:pt x="182" y="93"/>
                    <a:pt x="182" y="93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2" y="88"/>
                    <a:pt x="182" y="88"/>
                    <a:pt x="182" y="88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78" y="86"/>
                    <a:pt x="178" y="86"/>
                    <a:pt x="178" y="86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9" y="85"/>
                    <a:pt x="179" y="85"/>
                    <a:pt x="179" y="85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81" y="84"/>
                    <a:pt x="181" y="84"/>
                    <a:pt x="181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84"/>
                    <a:pt x="179" y="84"/>
                    <a:pt x="179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8" y="81"/>
                    <a:pt x="178" y="81"/>
                    <a:pt x="178" y="81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7" y="77"/>
                    <a:pt x="177" y="77"/>
                    <a:pt x="177" y="77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7"/>
                    <a:pt x="176" y="77"/>
                    <a:pt x="176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79" y="75"/>
                    <a:pt x="179" y="75"/>
                    <a:pt x="179" y="75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3" y="72"/>
                    <a:pt x="183" y="72"/>
                    <a:pt x="183" y="72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8" y="69"/>
                    <a:pt x="188" y="69"/>
                    <a:pt x="188" y="69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90" y="67"/>
                    <a:pt x="190" y="67"/>
                    <a:pt x="190" y="67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1" y="65"/>
                    <a:pt x="191" y="65"/>
                    <a:pt x="191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4"/>
                    <a:pt x="199" y="64"/>
                    <a:pt x="199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0" y="61"/>
                    <a:pt x="200" y="61"/>
                    <a:pt x="200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3"/>
                    <a:pt x="202" y="63"/>
                    <a:pt x="202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1"/>
                    <a:pt x="202" y="61"/>
                    <a:pt x="202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4" y="60"/>
                    <a:pt x="204" y="60"/>
                    <a:pt x="204" y="60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6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10" y="58"/>
                    <a:pt x="210" y="58"/>
                    <a:pt x="210" y="58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2" y="60"/>
                    <a:pt x="212" y="60"/>
                    <a:pt x="212" y="60"/>
                  </a:cubicBezTo>
                  <a:cubicBezTo>
                    <a:pt x="211" y="58"/>
                    <a:pt x="211" y="58"/>
                    <a:pt x="211" y="58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09" y="56"/>
                    <a:pt x="209" y="56"/>
                    <a:pt x="209" y="56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6" y="56"/>
                    <a:pt x="206" y="56"/>
                    <a:pt x="206" y="56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4"/>
                    <a:pt x="208" y="54"/>
                    <a:pt x="208" y="54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7" y="54"/>
                    <a:pt x="217" y="54"/>
                    <a:pt x="217" y="54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2"/>
                    <a:pt x="211" y="52"/>
                    <a:pt x="211" y="52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2" y="51"/>
                    <a:pt x="212" y="51"/>
                    <a:pt x="212" y="51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6"/>
                    <a:pt x="208" y="46"/>
                    <a:pt x="208" y="46"/>
                  </a:cubicBezTo>
                  <a:cubicBezTo>
                    <a:pt x="207" y="45"/>
                    <a:pt x="207" y="45"/>
                    <a:pt x="207" y="45"/>
                  </a:cubicBezTo>
                  <a:cubicBezTo>
                    <a:pt x="207" y="42"/>
                    <a:pt x="207" y="42"/>
                    <a:pt x="207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0"/>
                    <a:pt x="208" y="40"/>
                    <a:pt x="208" y="40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15" y="43"/>
                    <a:pt x="215" y="43"/>
                    <a:pt x="215" y="43"/>
                  </a:cubicBezTo>
                  <a:cubicBezTo>
                    <a:pt x="216" y="43"/>
                    <a:pt x="216" y="43"/>
                    <a:pt x="216" y="43"/>
                  </a:cubicBezTo>
                  <a:cubicBezTo>
                    <a:pt x="218" y="43"/>
                    <a:pt x="218" y="43"/>
                    <a:pt x="218" y="43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2"/>
                    <a:pt x="220" y="42"/>
                    <a:pt x="220" y="42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21" y="43"/>
                    <a:pt x="221" y="43"/>
                    <a:pt x="221" y="43"/>
                  </a:cubicBezTo>
                  <a:cubicBezTo>
                    <a:pt x="221" y="42"/>
                    <a:pt x="221" y="42"/>
                    <a:pt x="221" y="42"/>
                  </a:cubicBezTo>
                  <a:cubicBezTo>
                    <a:pt x="222" y="41"/>
                    <a:pt x="222" y="41"/>
                    <a:pt x="222" y="41"/>
                  </a:cubicBezTo>
                  <a:cubicBezTo>
                    <a:pt x="223" y="42"/>
                    <a:pt x="223" y="42"/>
                    <a:pt x="223" y="42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0"/>
                    <a:pt x="224" y="40"/>
                    <a:pt x="224" y="40"/>
                  </a:cubicBezTo>
                  <a:cubicBezTo>
                    <a:pt x="225" y="41"/>
                    <a:pt x="225" y="41"/>
                    <a:pt x="225" y="4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7" y="48"/>
                    <a:pt x="227" y="48"/>
                    <a:pt x="227" y="48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31" y="48"/>
                    <a:pt x="231" y="48"/>
                    <a:pt x="231" y="48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31" y="45"/>
                    <a:pt x="231" y="45"/>
                    <a:pt x="231" y="45"/>
                  </a:cubicBezTo>
                  <a:cubicBezTo>
                    <a:pt x="231" y="44"/>
                    <a:pt x="231" y="44"/>
                    <a:pt x="231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2" y="43"/>
                    <a:pt x="232" y="43"/>
                    <a:pt x="232" y="43"/>
                  </a:cubicBezTo>
                  <a:cubicBezTo>
                    <a:pt x="233" y="43"/>
                    <a:pt x="233" y="43"/>
                    <a:pt x="233" y="43"/>
                  </a:cubicBezTo>
                  <a:cubicBezTo>
                    <a:pt x="234" y="42"/>
                    <a:pt x="234" y="42"/>
                    <a:pt x="234" y="42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2"/>
                    <a:pt x="236" y="42"/>
                    <a:pt x="236" y="42"/>
                  </a:cubicBezTo>
                  <a:cubicBezTo>
                    <a:pt x="236" y="41"/>
                    <a:pt x="236" y="41"/>
                    <a:pt x="236" y="41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237" y="41"/>
                    <a:pt x="237" y="41"/>
                    <a:pt x="237" y="41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1"/>
                    <a:pt x="240" y="41"/>
                    <a:pt x="240" y="41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7" y="44"/>
                    <a:pt x="247" y="44"/>
                    <a:pt x="247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49" y="45"/>
                    <a:pt x="249" y="45"/>
                    <a:pt x="249" y="45"/>
                  </a:cubicBezTo>
                  <a:cubicBezTo>
                    <a:pt x="249" y="44"/>
                    <a:pt x="249" y="44"/>
                    <a:pt x="249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5"/>
                    <a:pt x="252" y="45"/>
                    <a:pt x="252" y="45"/>
                  </a:cubicBezTo>
                  <a:cubicBezTo>
                    <a:pt x="252" y="46"/>
                    <a:pt x="252" y="46"/>
                    <a:pt x="252" y="46"/>
                  </a:cubicBezTo>
                  <a:cubicBezTo>
                    <a:pt x="253" y="47"/>
                    <a:pt x="253" y="47"/>
                    <a:pt x="253" y="47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3" y="49"/>
                    <a:pt x="253" y="49"/>
                    <a:pt x="253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2" y="50"/>
                    <a:pt x="252" y="50"/>
                    <a:pt x="252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8" y="52"/>
                    <a:pt x="258" y="52"/>
                    <a:pt x="258" y="52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8"/>
                    <a:pt x="258" y="58"/>
                    <a:pt x="258" y="58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7" y="59"/>
                    <a:pt x="257" y="59"/>
                    <a:pt x="257" y="59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6" y="63"/>
                    <a:pt x="256" y="63"/>
                    <a:pt x="256" y="63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4" y="67"/>
                    <a:pt x="254" y="67"/>
                    <a:pt x="254" y="67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5" y="69"/>
                    <a:pt x="255" y="69"/>
                    <a:pt x="255" y="69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3" y="71"/>
                    <a:pt x="253" y="71"/>
                    <a:pt x="253" y="71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5"/>
                    <a:pt x="253" y="75"/>
                    <a:pt x="253" y="75"/>
                  </a:cubicBezTo>
                  <a:cubicBezTo>
                    <a:pt x="253" y="76"/>
                    <a:pt x="253" y="76"/>
                    <a:pt x="253" y="76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1" y="78"/>
                    <a:pt x="251" y="78"/>
                    <a:pt x="251" y="78"/>
                  </a:cubicBezTo>
                  <a:cubicBezTo>
                    <a:pt x="251" y="79"/>
                    <a:pt x="251" y="79"/>
                    <a:pt x="251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9" y="82"/>
                    <a:pt x="249" y="82"/>
                    <a:pt x="249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50" y="88"/>
                    <a:pt x="250" y="88"/>
                    <a:pt x="250" y="88"/>
                  </a:cubicBezTo>
                  <a:cubicBezTo>
                    <a:pt x="251" y="87"/>
                    <a:pt x="251" y="87"/>
                    <a:pt x="251" y="87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3" y="85"/>
                    <a:pt x="253" y="85"/>
                    <a:pt x="253" y="85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79"/>
                    <a:pt x="256" y="79"/>
                    <a:pt x="256" y="79"/>
                  </a:cubicBezTo>
                  <a:cubicBezTo>
                    <a:pt x="257" y="78"/>
                    <a:pt x="257" y="78"/>
                    <a:pt x="257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57" y="76"/>
                    <a:pt x="257" y="76"/>
                    <a:pt x="257" y="76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0" y="75"/>
                    <a:pt x="260" y="75"/>
                    <a:pt x="260" y="75"/>
                  </a:cubicBezTo>
                  <a:cubicBezTo>
                    <a:pt x="261" y="74"/>
                    <a:pt x="261" y="74"/>
                    <a:pt x="261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59" y="73"/>
                    <a:pt x="259" y="73"/>
                    <a:pt x="259" y="73"/>
                  </a:cubicBezTo>
                  <a:cubicBezTo>
                    <a:pt x="259" y="74"/>
                    <a:pt x="259" y="74"/>
                    <a:pt x="259" y="74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7" y="74"/>
                    <a:pt x="257" y="74"/>
                    <a:pt x="257" y="7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7" y="71"/>
                    <a:pt x="257" y="71"/>
                    <a:pt x="257" y="71"/>
                  </a:cubicBezTo>
                  <a:cubicBezTo>
                    <a:pt x="258" y="70"/>
                    <a:pt x="258" y="70"/>
                    <a:pt x="258" y="70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0" y="71"/>
                    <a:pt x="260" y="71"/>
                    <a:pt x="260" y="71"/>
                  </a:cubicBezTo>
                  <a:cubicBezTo>
                    <a:pt x="261" y="71"/>
                    <a:pt x="261" y="71"/>
                    <a:pt x="261" y="71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2" y="69"/>
                    <a:pt x="262" y="69"/>
                    <a:pt x="262" y="69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1"/>
                    <a:pt x="262" y="71"/>
                    <a:pt x="262" y="71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1" y="71"/>
                    <a:pt x="271" y="71"/>
                    <a:pt x="271" y="71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3" y="73"/>
                    <a:pt x="273" y="73"/>
                    <a:pt x="273" y="73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2"/>
                    <a:pt x="272" y="72"/>
                    <a:pt x="272" y="72"/>
                  </a:cubicBezTo>
                  <a:cubicBezTo>
                    <a:pt x="273" y="71"/>
                    <a:pt x="273" y="71"/>
                    <a:pt x="273" y="71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0"/>
                    <a:pt x="274" y="70"/>
                    <a:pt x="274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3" y="68"/>
                    <a:pt x="283" y="68"/>
                    <a:pt x="283" y="68"/>
                  </a:cubicBezTo>
                  <a:cubicBezTo>
                    <a:pt x="286" y="67"/>
                    <a:pt x="286" y="67"/>
                    <a:pt x="286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3" y="72"/>
                    <a:pt x="293" y="72"/>
                    <a:pt x="293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3" y="71"/>
                    <a:pt x="303" y="71"/>
                    <a:pt x="303" y="71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7" y="70"/>
                    <a:pt x="307" y="70"/>
                    <a:pt x="307" y="70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307" y="67"/>
                    <a:pt x="307" y="67"/>
                    <a:pt x="307" y="67"/>
                  </a:cubicBezTo>
                  <a:cubicBezTo>
                    <a:pt x="306" y="67"/>
                    <a:pt x="306" y="67"/>
                    <a:pt x="306" y="67"/>
                  </a:cubicBezTo>
                  <a:cubicBezTo>
                    <a:pt x="305" y="67"/>
                    <a:pt x="305" y="67"/>
                    <a:pt x="305" y="67"/>
                  </a:cubicBezTo>
                  <a:cubicBezTo>
                    <a:pt x="305" y="66"/>
                    <a:pt x="305" y="66"/>
                    <a:pt x="305" y="66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4"/>
                    <a:pt x="304" y="64"/>
                    <a:pt x="304" y="64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4" y="62"/>
                    <a:pt x="304" y="62"/>
                    <a:pt x="304" y="62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5" y="63"/>
                    <a:pt x="305" y="63"/>
                    <a:pt x="305" y="63"/>
                  </a:cubicBezTo>
                  <a:cubicBezTo>
                    <a:pt x="306" y="62"/>
                    <a:pt x="306" y="62"/>
                    <a:pt x="306" y="62"/>
                  </a:cubicBezTo>
                  <a:cubicBezTo>
                    <a:pt x="305" y="62"/>
                    <a:pt x="305" y="62"/>
                    <a:pt x="305" y="6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06" y="61"/>
                    <a:pt x="306" y="61"/>
                    <a:pt x="306" y="61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9" y="61"/>
                    <a:pt x="309" y="61"/>
                    <a:pt x="309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4" y="62"/>
                    <a:pt x="314" y="62"/>
                    <a:pt x="314" y="62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4" y="63"/>
                    <a:pt x="314" y="63"/>
                    <a:pt x="314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1"/>
                    <a:pt x="315" y="61"/>
                    <a:pt x="315" y="61"/>
                  </a:cubicBezTo>
                  <a:cubicBezTo>
                    <a:pt x="316" y="61"/>
                    <a:pt x="316" y="61"/>
                    <a:pt x="316" y="61"/>
                  </a:cubicBezTo>
                  <a:cubicBezTo>
                    <a:pt x="317" y="61"/>
                    <a:pt x="317" y="61"/>
                    <a:pt x="317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2"/>
                    <a:pt x="319" y="62"/>
                    <a:pt x="319" y="62"/>
                  </a:cubicBezTo>
                  <a:cubicBezTo>
                    <a:pt x="320" y="63"/>
                    <a:pt x="320" y="63"/>
                    <a:pt x="320" y="63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2" y="63"/>
                    <a:pt x="322" y="63"/>
                    <a:pt x="322" y="63"/>
                  </a:cubicBezTo>
                  <a:cubicBezTo>
                    <a:pt x="323" y="62"/>
                    <a:pt x="323" y="62"/>
                    <a:pt x="323" y="62"/>
                  </a:cubicBezTo>
                  <a:cubicBezTo>
                    <a:pt x="323" y="63"/>
                    <a:pt x="323" y="63"/>
                    <a:pt x="323" y="63"/>
                  </a:cubicBezTo>
                  <a:cubicBezTo>
                    <a:pt x="324" y="64"/>
                    <a:pt x="324" y="64"/>
                    <a:pt x="324" y="64"/>
                  </a:cubicBezTo>
                  <a:cubicBezTo>
                    <a:pt x="324" y="63"/>
                    <a:pt x="324" y="63"/>
                    <a:pt x="324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4"/>
                    <a:pt x="325" y="64"/>
                    <a:pt x="325" y="64"/>
                  </a:cubicBezTo>
                  <a:cubicBezTo>
                    <a:pt x="325" y="65"/>
                    <a:pt x="325" y="65"/>
                    <a:pt x="325" y="65"/>
                  </a:cubicBezTo>
                  <a:cubicBezTo>
                    <a:pt x="326" y="65"/>
                    <a:pt x="326" y="65"/>
                    <a:pt x="326" y="65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7" y="66"/>
                    <a:pt x="327" y="66"/>
                    <a:pt x="327" y="66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8" y="65"/>
                    <a:pt x="328" y="65"/>
                    <a:pt x="328" y="65"/>
                  </a:cubicBezTo>
                  <a:cubicBezTo>
                    <a:pt x="328" y="66"/>
                    <a:pt x="328" y="66"/>
                    <a:pt x="328" y="66"/>
                  </a:cubicBezTo>
                  <a:cubicBezTo>
                    <a:pt x="327" y="67"/>
                    <a:pt x="327" y="67"/>
                    <a:pt x="327" y="67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8" y="67"/>
                    <a:pt x="328" y="67"/>
                    <a:pt x="328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8" y="69"/>
                    <a:pt x="328" y="69"/>
                    <a:pt x="328" y="69"/>
                  </a:cubicBezTo>
                  <a:cubicBezTo>
                    <a:pt x="328" y="70"/>
                    <a:pt x="328" y="70"/>
                    <a:pt x="328" y="70"/>
                  </a:cubicBezTo>
                  <a:cubicBezTo>
                    <a:pt x="329" y="70"/>
                    <a:pt x="329" y="70"/>
                    <a:pt x="329" y="70"/>
                  </a:cubicBezTo>
                  <a:cubicBezTo>
                    <a:pt x="330" y="70"/>
                    <a:pt x="330" y="70"/>
                    <a:pt x="330" y="70"/>
                  </a:cubicBezTo>
                  <a:cubicBezTo>
                    <a:pt x="330" y="69"/>
                    <a:pt x="330" y="69"/>
                    <a:pt x="330" y="69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2" y="70"/>
                    <a:pt x="332" y="70"/>
                    <a:pt x="332" y="70"/>
                  </a:cubicBezTo>
                  <a:cubicBezTo>
                    <a:pt x="332" y="71"/>
                    <a:pt x="332" y="71"/>
                    <a:pt x="332" y="71"/>
                  </a:cubicBezTo>
                  <a:cubicBezTo>
                    <a:pt x="332" y="72"/>
                    <a:pt x="332" y="72"/>
                    <a:pt x="332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3" y="74"/>
                    <a:pt x="333" y="74"/>
                    <a:pt x="333" y="74"/>
                  </a:cubicBezTo>
                  <a:cubicBezTo>
                    <a:pt x="332" y="74"/>
                    <a:pt x="332" y="74"/>
                    <a:pt x="332" y="74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30" y="73"/>
                    <a:pt x="330" y="73"/>
                    <a:pt x="330" y="73"/>
                  </a:cubicBezTo>
                  <a:cubicBezTo>
                    <a:pt x="328" y="73"/>
                    <a:pt x="328" y="73"/>
                    <a:pt x="328" y="73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75"/>
                    <a:pt x="329" y="75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1" y="76"/>
                    <a:pt x="331" y="76"/>
                    <a:pt x="331" y="76"/>
                  </a:cubicBezTo>
                  <a:cubicBezTo>
                    <a:pt x="333" y="77"/>
                    <a:pt x="333" y="77"/>
                    <a:pt x="333" y="77"/>
                  </a:cubicBezTo>
                  <a:cubicBezTo>
                    <a:pt x="334" y="77"/>
                    <a:pt x="334" y="77"/>
                    <a:pt x="334" y="77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5"/>
                    <a:pt x="335" y="75"/>
                    <a:pt x="335" y="75"/>
                  </a:cubicBezTo>
                  <a:cubicBezTo>
                    <a:pt x="334" y="74"/>
                    <a:pt x="334" y="74"/>
                    <a:pt x="334" y="74"/>
                  </a:cubicBezTo>
                  <a:cubicBezTo>
                    <a:pt x="335" y="74"/>
                    <a:pt x="335" y="74"/>
                    <a:pt x="335" y="74"/>
                  </a:cubicBezTo>
                  <a:cubicBezTo>
                    <a:pt x="336" y="75"/>
                    <a:pt x="336" y="75"/>
                    <a:pt x="336" y="75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7" y="78"/>
                    <a:pt x="337" y="78"/>
                    <a:pt x="337" y="78"/>
                  </a:cubicBezTo>
                  <a:cubicBezTo>
                    <a:pt x="340" y="80"/>
                    <a:pt x="340" y="80"/>
                    <a:pt x="340" y="80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1" y="81"/>
                    <a:pt x="341" y="81"/>
                    <a:pt x="341" y="81"/>
                  </a:cubicBezTo>
                  <a:cubicBezTo>
                    <a:pt x="344" y="82"/>
                    <a:pt x="344" y="82"/>
                    <a:pt x="344" y="82"/>
                  </a:cubicBezTo>
                  <a:cubicBezTo>
                    <a:pt x="345" y="83"/>
                    <a:pt x="345" y="83"/>
                    <a:pt x="345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2"/>
                    <a:pt x="346" y="82"/>
                    <a:pt x="346" y="82"/>
                  </a:cubicBezTo>
                  <a:cubicBezTo>
                    <a:pt x="347" y="82"/>
                    <a:pt x="347" y="82"/>
                    <a:pt x="347" y="82"/>
                  </a:cubicBezTo>
                  <a:cubicBezTo>
                    <a:pt x="347" y="83"/>
                    <a:pt x="347" y="83"/>
                    <a:pt x="347" y="83"/>
                  </a:cubicBezTo>
                  <a:cubicBezTo>
                    <a:pt x="348" y="83"/>
                    <a:pt x="348" y="83"/>
                    <a:pt x="348" y="83"/>
                  </a:cubicBezTo>
                  <a:cubicBezTo>
                    <a:pt x="348" y="84"/>
                    <a:pt x="348" y="84"/>
                    <a:pt x="348" y="84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49" y="83"/>
                    <a:pt x="349" y="83"/>
                    <a:pt x="349" y="83"/>
                  </a:cubicBezTo>
                  <a:cubicBezTo>
                    <a:pt x="348" y="79"/>
                    <a:pt x="348" y="79"/>
                    <a:pt x="348" y="79"/>
                  </a:cubicBezTo>
                  <a:cubicBezTo>
                    <a:pt x="347" y="77"/>
                    <a:pt x="347" y="77"/>
                    <a:pt x="347" y="77"/>
                  </a:cubicBezTo>
                  <a:cubicBezTo>
                    <a:pt x="346" y="74"/>
                    <a:pt x="346" y="74"/>
                    <a:pt x="346" y="74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0"/>
                    <a:pt x="345" y="70"/>
                    <a:pt x="345" y="70"/>
                  </a:cubicBezTo>
                  <a:cubicBezTo>
                    <a:pt x="346" y="71"/>
                    <a:pt x="346" y="71"/>
                    <a:pt x="346" y="71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8" y="73"/>
                    <a:pt x="348" y="73"/>
                    <a:pt x="348" y="73"/>
                  </a:cubicBezTo>
                  <a:cubicBezTo>
                    <a:pt x="349" y="74"/>
                    <a:pt x="349" y="74"/>
                    <a:pt x="349" y="74"/>
                  </a:cubicBezTo>
                  <a:cubicBezTo>
                    <a:pt x="351" y="74"/>
                    <a:pt x="351" y="74"/>
                    <a:pt x="351" y="74"/>
                  </a:cubicBezTo>
                  <a:cubicBezTo>
                    <a:pt x="354" y="74"/>
                    <a:pt x="354" y="74"/>
                    <a:pt x="354" y="74"/>
                  </a:cubicBezTo>
                  <a:cubicBezTo>
                    <a:pt x="355" y="74"/>
                    <a:pt x="355" y="74"/>
                    <a:pt x="355" y="74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1"/>
                    <a:pt x="356" y="71"/>
                    <a:pt x="356" y="71"/>
                  </a:cubicBezTo>
                  <a:cubicBezTo>
                    <a:pt x="359" y="70"/>
                    <a:pt x="359" y="70"/>
                    <a:pt x="359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1" y="70"/>
                    <a:pt x="361" y="70"/>
                    <a:pt x="361" y="70"/>
                  </a:cubicBezTo>
                  <a:cubicBezTo>
                    <a:pt x="363" y="70"/>
                    <a:pt x="363" y="70"/>
                    <a:pt x="363" y="70"/>
                  </a:cubicBezTo>
                  <a:cubicBezTo>
                    <a:pt x="364" y="71"/>
                    <a:pt x="364" y="71"/>
                    <a:pt x="364" y="71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68" y="73"/>
                    <a:pt x="368" y="73"/>
                    <a:pt x="368" y="73"/>
                  </a:cubicBezTo>
                  <a:cubicBezTo>
                    <a:pt x="368" y="72"/>
                    <a:pt x="368" y="72"/>
                    <a:pt x="368" y="72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70" y="72"/>
                    <a:pt x="370" y="72"/>
                    <a:pt x="370" y="72"/>
                  </a:cubicBezTo>
                  <a:cubicBezTo>
                    <a:pt x="369" y="72"/>
                    <a:pt x="369" y="72"/>
                    <a:pt x="369" y="72"/>
                  </a:cubicBezTo>
                  <a:cubicBezTo>
                    <a:pt x="370" y="71"/>
                    <a:pt x="370" y="71"/>
                    <a:pt x="370" y="71"/>
                  </a:cubicBezTo>
                  <a:cubicBezTo>
                    <a:pt x="369" y="70"/>
                    <a:pt x="369" y="70"/>
                    <a:pt x="369" y="70"/>
                  </a:cubicBezTo>
                  <a:cubicBezTo>
                    <a:pt x="368" y="71"/>
                    <a:pt x="368" y="71"/>
                    <a:pt x="368" y="71"/>
                  </a:cubicBezTo>
                  <a:cubicBezTo>
                    <a:pt x="367" y="71"/>
                    <a:pt x="367" y="71"/>
                    <a:pt x="367" y="71"/>
                  </a:cubicBezTo>
                  <a:cubicBezTo>
                    <a:pt x="367" y="69"/>
                    <a:pt x="367" y="69"/>
                    <a:pt x="367" y="69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70" y="68"/>
                    <a:pt x="370" y="68"/>
                    <a:pt x="370" y="68"/>
                  </a:cubicBezTo>
                  <a:cubicBezTo>
                    <a:pt x="370" y="69"/>
                    <a:pt x="370" y="69"/>
                    <a:pt x="370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2" y="69"/>
                    <a:pt x="372" y="69"/>
                    <a:pt x="372" y="69"/>
                  </a:cubicBezTo>
                  <a:cubicBezTo>
                    <a:pt x="371" y="68"/>
                    <a:pt x="371" y="68"/>
                    <a:pt x="371" y="68"/>
                  </a:cubicBezTo>
                  <a:cubicBezTo>
                    <a:pt x="372" y="68"/>
                    <a:pt x="372" y="68"/>
                    <a:pt x="372" y="68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2" y="66"/>
                    <a:pt x="372" y="66"/>
                    <a:pt x="372" y="66"/>
                  </a:cubicBezTo>
                  <a:cubicBezTo>
                    <a:pt x="371" y="66"/>
                    <a:pt x="371" y="66"/>
                    <a:pt x="371" y="66"/>
                  </a:cubicBezTo>
                  <a:cubicBezTo>
                    <a:pt x="370" y="65"/>
                    <a:pt x="370" y="65"/>
                    <a:pt x="370" y="65"/>
                  </a:cubicBezTo>
                  <a:cubicBezTo>
                    <a:pt x="370" y="64"/>
                    <a:pt x="370" y="64"/>
                    <a:pt x="370" y="64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4"/>
                    <a:pt x="368" y="64"/>
                    <a:pt x="368" y="64"/>
                  </a:cubicBezTo>
                  <a:cubicBezTo>
                    <a:pt x="367" y="63"/>
                    <a:pt x="367" y="63"/>
                    <a:pt x="367" y="63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9" y="61"/>
                    <a:pt x="369" y="61"/>
                    <a:pt x="369" y="61"/>
                  </a:cubicBezTo>
                  <a:cubicBezTo>
                    <a:pt x="369" y="59"/>
                    <a:pt x="369" y="59"/>
                    <a:pt x="369" y="59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67" y="61"/>
                    <a:pt x="367" y="61"/>
                    <a:pt x="367" y="61"/>
                  </a:cubicBezTo>
                  <a:cubicBezTo>
                    <a:pt x="367" y="62"/>
                    <a:pt x="367" y="62"/>
                    <a:pt x="367" y="62"/>
                  </a:cubicBezTo>
                  <a:cubicBezTo>
                    <a:pt x="365" y="61"/>
                    <a:pt x="365" y="61"/>
                    <a:pt x="365" y="61"/>
                  </a:cubicBezTo>
                  <a:cubicBezTo>
                    <a:pt x="364" y="60"/>
                    <a:pt x="364" y="60"/>
                    <a:pt x="364" y="60"/>
                  </a:cubicBezTo>
                  <a:cubicBezTo>
                    <a:pt x="365" y="59"/>
                    <a:pt x="365" y="59"/>
                    <a:pt x="365" y="59"/>
                  </a:cubicBezTo>
                  <a:cubicBezTo>
                    <a:pt x="365" y="58"/>
                    <a:pt x="365" y="58"/>
                    <a:pt x="365" y="58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7" y="57"/>
                    <a:pt x="367" y="57"/>
                    <a:pt x="367" y="57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8" y="55"/>
                    <a:pt x="368" y="55"/>
                    <a:pt x="368" y="55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66" y="54"/>
                    <a:pt x="366" y="54"/>
                    <a:pt x="366" y="54"/>
                  </a:cubicBezTo>
                  <a:cubicBezTo>
                    <a:pt x="365" y="54"/>
                    <a:pt x="365" y="54"/>
                    <a:pt x="365" y="54"/>
                  </a:cubicBezTo>
                  <a:cubicBezTo>
                    <a:pt x="364" y="53"/>
                    <a:pt x="364" y="53"/>
                    <a:pt x="364" y="53"/>
                  </a:cubicBezTo>
                  <a:cubicBezTo>
                    <a:pt x="365" y="53"/>
                    <a:pt x="365" y="53"/>
                    <a:pt x="365" y="53"/>
                  </a:cubicBezTo>
                  <a:cubicBezTo>
                    <a:pt x="367" y="53"/>
                    <a:pt x="367" y="53"/>
                    <a:pt x="367" y="53"/>
                  </a:cubicBezTo>
                  <a:cubicBezTo>
                    <a:pt x="369" y="53"/>
                    <a:pt x="369" y="53"/>
                    <a:pt x="369" y="53"/>
                  </a:cubicBezTo>
                  <a:cubicBezTo>
                    <a:pt x="371" y="53"/>
                    <a:pt x="371" y="53"/>
                    <a:pt x="371" y="53"/>
                  </a:cubicBezTo>
                  <a:cubicBezTo>
                    <a:pt x="374" y="53"/>
                    <a:pt x="374" y="53"/>
                    <a:pt x="374" y="53"/>
                  </a:cubicBezTo>
                  <a:cubicBezTo>
                    <a:pt x="379" y="53"/>
                    <a:pt x="379" y="53"/>
                    <a:pt x="379" y="53"/>
                  </a:cubicBezTo>
                  <a:cubicBezTo>
                    <a:pt x="380" y="52"/>
                    <a:pt x="380" y="52"/>
                    <a:pt x="380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85" y="52"/>
                    <a:pt x="385" y="52"/>
                    <a:pt x="385" y="52"/>
                  </a:cubicBezTo>
                  <a:cubicBezTo>
                    <a:pt x="386" y="52"/>
                    <a:pt x="386" y="52"/>
                    <a:pt x="386" y="52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7" y="53"/>
                    <a:pt x="387" y="53"/>
                    <a:pt x="387" y="53"/>
                  </a:cubicBezTo>
                  <a:cubicBezTo>
                    <a:pt x="385" y="54"/>
                    <a:pt x="385" y="54"/>
                    <a:pt x="385" y="54"/>
                  </a:cubicBezTo>
                  <a:cubicBezTo>
                    <a:pt x="384" y="53"/>
                    <a:pt x="384" y="53"/>
                    <a:pt x="384" y="53"/>
                  </a:cubicBezTo>
                  <a:cubicBezTo>
                    <a:pt x="383" y="53"/>
                    <a:pt x="383" y="53"/>
                    <a:pt x="383" y="53"/>
                  </a:cubicBezTo>
                  <a:cubicBezTo>
                    <a:pt x="382" y="53"/>
                    <a:pt x="382" y="53"/>
                    <a:pt x="382" y="53"/>
                  </a:cubicBezTo>
                  <a:cubicBezTo>
                    <a:pt x="382" y="55"/>
                    <a:pt x="382" y="55"/>
                    <a:pt x="382" y="55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4" y="56"/>
                    <a:pt x="384" y="56"/>
                    <a:pt x="384" y="56"/>
                  </a:cubicBezTo>
                  <a:cubicBezTo>
                    <a:pt x="384" y="55"/>
                    <a:pt x="384" y="55"/>
                    <a:pt x="384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9" y="53"/>
                    <a:pt x="389" y="53"/>
                    <a:pt x="389" y="53"/>
                  </a:cubicBezTo>
                  <a:cubicBezTo>
                    <a:pt x="390" y="54"/>
                    <a:pt x="390" y="54"/>
                    <a:pt x="390" y="54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89" y="57"/>
                    <a:pt x="389" y="57"/>
                    <a:pt x="389" y="57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8" y="55"/>
                    <a:pt x="388" y="55"/>
                    <a:pt x="388" y="55"/>
                  </a:cubicBezTo>
                  <a:cubicBezTo>
                    <a:pt x="388" y="54"/>
                    <a:pt x="388" y="54"/>
                    <a:pt x="388" y="54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7" y="56"/>
                    <a:pt x="387" y="56"/>
                    <a:pt x="387" y="56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8" y="58"/>
                    <a:pt x="388" y="58"/>
                    <a:pt x="388" y="58"/>
                  </a:cubicBezTo>
                  <a:cubicBezTo>
                    <a:pt x="388" y="59"/>
                    <a:pt x="388" y="59"/>
                    <a:pt x="388" y="59"/>
                  </a:cubicBezTo>
                  <a:cubicBezTo>
                    <a:pt x="387" y="59"/>
                    <a:pt x="387" y="59"/>
                    <a:pt x="387" y="59"/>
                  </a:cubicBezTo>
                  <a:cubicBezTo>
                    <a:pt x="386" y="59"/>
                    <a:pt x="386" y="59"/>
                    <a:pt x="386" y="59"/>
                  </a:cubicBezTo>
                  <a:cubicBezTo>
                    <a:pt x="387" y="60"/>
                    <a:pt x="387" y="60"/>
                    <a:pt x="387" y="60"/>
                  </a:cubicBezTo>
                  <a:cubicBezTo>
                    <a:pt x="387" y="61"/>
                    <a:pt x="387" y="61"/>
                    <a:pt x="387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0" y="58"/>
                    <a:pt x="390" y="58"/>
                    <a:pt x="390" y="58"/>
                  </a:cubicBezTo>
                  <a:cubicBezTo>
                    <a:pt x="390" y="57"/>
                    <a:pt x="390" y="57"/>
                    <a:pt x="390" y="57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90" y="52"/>
                    <a:pt x="390" y="52"/>
                    <a:pt x="390" y="52"/>
                  </a:cubicBezTo>
                  <a:cubicBezTo>
                    <a:pt x="391" y="51"/>
                    <a:pt x="391" y="51"/>
                    <a:pt x="391" y="51"/>
                  </a:cubicBezTo>
                  <a:cubicBezTo>
                    <a:pt x="394" y="50"/>
                    <a:pt x="394" y="50"/>
                    <a:pt x="394" y="50"/>
                  </a:cubicBezTo>
                  <a:cubicBezTo>
                    <a:pt x="396" y="50"/>
                    <a:pt x="396" y="50"/>
                    <a:pt x="396" y="50"/>
                  </a:cubicBezTo>
                  <a:cubicBezTo>
                    <a:pt x="399" y="50"/>
                    <a:pt x="399" y="50"/>
                    <a:pt x="399" y="50"/>
                  </a:cubicBezTo>
                  <a:cubicBezTo>
                    <a:pt x="402" y="51"/>
                    <a:pt x="402" y="51"/>
                    <a:pt x="402" y="51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4"/>
                    <a:pt x="403" y="54"/>
                    <a:pt x="403" y="54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4"/>
                    <a:pt x="401" y="54"/>
                    <a:pt x="401" y="54"/>
                  </a:cubicBezTo>
                  <a:cubicBezTo>
                    <a:pt x="401" y="55"/>
                    <a:pt x="401" y="55"/>
                    <a:pt x="401" y="55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0" y="56"/>
                    <a:pt x="400" y="56"/>
                    <a:pt x="400" y="56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2" y="56"/>
                    <a:pt x="402" y="56"/>
                    <a:pt x="402" y="56"/>
                  </a:cubicBezTo>
                  <a:cubicBezTo>
                    <a:pt x="403" y="56"/>
                    <a:pt x="403" y="56"/>
                    <a:pt x="403" y="56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5" y="57"/>
                    <a:pt x="405" y="57"/>
                    <a:pt x="405" y="57"/>
                  </a:cubicBezTo>
                  <a:cubicBezTo>
                    <a:pt x="405" y="58"/>
                    <a:pt x="405" y="58"/>
                    <a:pt x="405" y="58"/>
                  </a:cubicBezTo>
                  <a:cubicBezTo>
                    <a:pt x="406" y="59"/>
                    <a:pt x="406" y="59"/>
                    <a:pt x="406" y="59"/>
                  </a:cubicBezTo>
                  <a:cubicBezTo>
                    <a:pt x="406" y="58"/>
                    <a:pt x="406" y="58"/>
                    <a:pt x="406" y="58"/>
                  </a:cubicBezTo>
                  <a:cubicBezTo>
                    <a:pt x="406" y="57"/>
                    <a:pt x="406" y="57"/>
                    <a:pt x="406" y="57"/>
                  </a:cubicBezTo>
                  <a:cubicBezTo>
                    <a:pt x="407" y="56"/>
                    <a:pt x="407" y="56"/>
                    <a:pt x="407" y="56"/>
                  </a:cubicBezTo>
                  <a:cubicBezTo>
                    <a:pt x="408" y="57"/>
                    <a:pt x="408" y="57"/>
                    <a:pt x="408" y="57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08" y="58"/>
                    <a:pt x="408" y="58"/>
                    <a:pt x="408" y="58"/>
                  </a:cubicBezTo>
                  <a:cubicBezTo>
                    <a:pt x="408" y="59"/>
                    <a:pt x="408" y="59"/>
                    <a:pt x="408" y="59"/>
                  </a:cubicBezTo>
                  <a:cubicBezTo>
                    <a:pt x="408" y="60"/>
                    <a:pt x="408" y="60"/>
                    <a:pt x="408" y="60"/>
                  </a:cubicBezTo>
                  <a:cubicBezTo>
                    <a:pt x="409" y="59"/>
                    <a:pt x="409" y="59"/>
                    <a:pt x="409" y="59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2" y="56"/>
                    <a:pt x="412" y="56"/>
                    <a:pt x="412" y="56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6" y="58"/>
                    <a:pt x="416" y="58"/>
                    <a:pt x="416" y="58"/>
                  </a:cubicBezTo>
                  <a:cubicBezTo>
                    <a:pt x="418" y="59"/>
                    <a:pt x="418" y="59"/>
                    <a:pt x="418" y="59"/>
                  </a:cubicBezTo>
                  <a:cubicBezTo>
                    <a:pt x="417" y="60"/>
                    <a:pt x="417" y="60"/>
                    <a:pt x="417" y="60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5" y="62"/>
                    <a:pt x="415" y="62"/>
                    <a:pt x="415" y="62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8" y="61"/>
                    <a:pt x="418" y="61"/>
                    <a:pt x="418" y="61"/>
                  </a:cubicBezTo>
                  <a:cubicBezTo>
                    <a:pt x="419" y="61"/>
                    <a:pt x="419" y="61"/>
                    <a:pt x="419" y="61"/>
                  </a:cubicBezTo>
                  <a:cubicBezTo>
                    <a:pt x="421" y="61"/>
                    <a:pt x="421" y="61"/>
                    <a:pt x="421" y="61"/>
                  </a:cubicBezTo>
                  <a:cubicBezTo>
                    <a:pt x="422" y="60"/>
                    <a:pt x="422" y="60"/>
                    <a:pt x="422" y="60"/>
                  </a:cubicBezTo>
                  <a:cubicBezTo>
                    <a:pt x="423" y="60"/>
                    <a:pt x="423" y="60"/>
                    <a:pt x="423" y="60"/>
                  </a:cubicBezTo>
                  <a:cubicBezTo>
                    <a:pt x="425" y="58"/>
                    <a:pt x="425" y="58"/>
                    <a:pt x="425" y="58"/>
                  </a:cubicBezTo>
                  <a:cubicBezTo>
                    <a:pt x="426" y="58"/>
                    <a:pt x="426" y="58"/>
                    <a:pt x="426" y="58"/>
                  </a:cubicBezTo>
                  <a:cubicBezTo>
                    <a:pt x="427" y="57"/>
                    <a:pt x="427" y="57"/>
                    <a:pt x="427" y="57"/>
                  </a:cubicBezTo>
                  <a:cubicBezTo>
                    <a:pt x="428" y="56"/>
                    <a:pt x="428" y="56"/>
                    <a:pt x="428" y="56"/>
                  </a:cubicBezTo>
                  <a:cubicBezTo>
                    <a:pt x="432" y="55"/>
                    <a:pt x="432" y="55"/>
                    <a:pt x="432" y="55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4" y="55"/>
                    <a:pt x="434" y="55"/>
                    <a:pt x="434" y="55"/>
                  </a:cubicBezTo>
                  <a:cubicBezTo>
                    <a:pt x="434" y="54"/>
                    <a:pt x="434" y="54"/>
                    <a:pt x="434" y="54"/>
                  </a:cubicBezTo>
                  <a:cubicBezTo>
                    <a:pt x="436" y="53"/>
                    <a:pt x="436" y="53"/>
                    <a:pt x="436" y="53"/>
                  </a:cubicBezTo>
                  <a:cubicBezTo>
                    <a:pt x="437" y="53"/>
                    <a:pt x="437" y="53"/>
                    <a:pt x="437" y="53"/>
                  </a:cubicBezTo>
                  <a:cubicBezTo>
                    <a:pt x="440" y="53"/>
                    <a:pt x="440" y="53"/>
                    <a:pt x="440" y="53"/>
                  </a:cubicBezTo>
                  <a:cubicBezTo>
                    <a:pt x="444" y="54"/>
                    <a:pt x="444" y="54"/>
                    <a:pt x="444" y="54"/>
                  </a:cubicBezTo>
                  <a:cubicBezTo>
                    <a:pt x="446" y="56"/>
                    <a:pt x="446" y="56"/>
                    <a:pt x="446" y="56"/>
                  </a:cubicBezTo>
                  <a:cubicBezTo>
                    <a:pt x="448" y="57"/>
                    <a:pt x="448" y="57"/>
                    <a:pt x="448" y="57"/>
                  </a:cubicBezTo>
                  <a:cubicBezTo>
                    <a:pt x="449" y="59"/>
                    <a:pt x="449" y="59"/>
                    <a:pt x="449" y="59"/>
                  </a:cubicBezTo>
                  <a:cubicBezTo>
                    <a:pt x="450" y="60"/>
                    <a:pt x="450" y="60"/>
                    <a:pt x="450" y="60"/>
                  </a:cubicBezTo>
                  <a:cubicBezTo>
                    <a:pt x="450" y="61"/>
                    <a:pt x="450" y="61"/>
                    <a:pt x="450" y="61"/>
                  </a:cubicBezTo>
                  <a:cubicBezTo>
                    <a:pt x="451" y="61"/>
                    <a:pt x="451" y="61"/>
                    <a:pt x="451" y="61"/>
                  </a:cubicBezTo>
                  <a:cubicBezTo>
                    <a:pt x="450" y="62"/>
                    <a:pt x="450" y="62"/>
                    <a:pt x="450" y="62"/>
                  </a:cubicBezTo>
                  <a:cubicBezTo>
                    <a:pt x="451" y="64"/>
                    <a:pt x="451" y="64"/>
                    <a:pt x="451" y="64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3" y="64"/>
                    <a:pt x="453" y="64"/>
                    <a:pt x="453" y="64"/>
                  </a:cubicBezTo>
                  <a:cubicBezTo>
                    <a:pt x="454" y="64"/>
                    <a:pt x="454" y="64"/>
                    <a:pt x="454" y="64"/>
                  </a:cubicBezTo>
                  <a:cubicBezTo>
                    <a:pt x="455" y="65"/>
                    <a:pt x="455" y="65"/>
                    <a:pt x="455" y="65"/>
                  </a:cubicBezTo>
                  <a:cubicBezTo>
                    <a:pt x="455" y="64"/>
                    <a:pt x="455" y="64"/>
                    <a:pt x="455" y="64"/>
                  </a:cubicBezTo>
                  <a:cubicBezTo>
                    <a:pt x="456" y="64"/>
                    <a:pt x="456" y="64"/>
                    <a:pt x="456" y="64"/>
                  </a:cubicBezTo>
                  <a:cubicBezTo>
                    <a:pt x="457" y="64"/>
                    <a:pt x="457" y="64"/>
                    <a:pt x="457" y="64"/>
                  </a:cubicBezTo>
                  <a:cubicBezTo>
                    <a:pt x="457" y="65"/>
                    <a:pt x="457" y="65"/>
                    <a:pt x="457" y="65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7" y="63"/>
                    <a:pt x="457" y="63"/>
                    <a:pt x="457" y="63"/>
                  </a:cubicBezTo>
                  <a:cubicBezTo>
                    <a:pt x="458" y="63"/>
                    <a:pt x="458" y="63"/>
                    <a:pt x="458" y="63"/>
                  </a:cubicBezTo>
                  <a:cubicBezTo>
                    <a:pt x="459" y="64"/>
                    <a:pt x="459" y="64"/>
                    <a:pt x="459" y="64"/>
                  </a:cubicBezTo>
                  <a:cubicBezTo>
                    <a:pt x="460" y="66"/>
                    <a:pt x="460" y="66"/>
                    <a:pt x="460" y="66"/>
                  </a:cubicBezTo>
                  <a:cubicBezTo>
                    <a:pt x="460" y="67"/>
                    <a:pt x="460" y="67"/>
                    <a:pt x="460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2" y="69"/>
                    <a:pt x="462" y="69"/>
                    <a:pt x="462" y="69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1" y="66"/>
                    <a:pt x="461" y="66"/>
                    <a:pt x="461" y="66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3" y="66"/>
                    <a:pt x="463" y="66"/>
                    <a:pt x="463" y="66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5" y="69"/>
                    <a:pt x="465" y="69"/>
                    <a:pt x="465" y="69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3" y="65"/>
                    <a:pt x="463" y="65"/>
                    <a:pt x="463" y="65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4" y="61"/>
                    <a:pt x="464" y="61"/>
                    <a:pt x="464" y="61"/>
                  </a:cubicBezTo>
                  <a:cubicBezTo>
                    <a:pt x="466" y="61"/>
                    <a:pt x="466" y="61"/>
                    <a:pt x="466" y="61"/>
                  </a:cubicBezTo>
                  <a:cubicBezTo>
                    <a:pt x="467" y="60"/>
                    <a:pt x="467" y="60"/>
                    <a:pt x="467" y="60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8"/>
                    <a:pt x="468" y="58"/>
                    <a:pt x="468" y="58"/>
                  </a:cubicBezTo>
                  <a:cubicBezTo>
                    <a:pt x="469" y="58"/>
                    <a:pt x="469" y="58"/>
                    <a:pt x="469" y="58"/>
                  </a:cubicBezTo>
                  <a:cubicBezTo>
                    <a:pt x="470" y="59"/>
                    <a:pt x="470" y="59"/>
                    <a:pt x="470" y="59"/>
                  </a:cubicBezTo>
                  <a:cubicBezTo>
                    <a:pt x="471" y="59"/>
                    <a:pt x="471" y="59"/>
                    <a:pt x="471" y="59"/>
                  </a:cubicBezTo>
                  <a:cubicBezTo>
                    <a:pt x="472" y="59"/>
                    <a:pt x="472" y="59"/>
                    <a:pt x="472" y="59"/>
                  </a:cubicBezTo>
                  <a:cubicBezTo>
                    <a:pt x="473" y="58"/>
                    <a:pt x="473" y="58"/>
                    <a:pt x="473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5" y="58"/>
                    <a:pt x="475" y="58"/>
                    <a:pt x="475" y="58"/>
                  </a:cubicBezTo>
                  <a:cubicBezTo>
                    <a:pt x="477" y="58"/>
                    <a:pt x="477" y="58"/>
                    <a:pt x="477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9" y="59"/>
                    <a:pt x="479" y="59"/>
                    <a:pt x="479" y="59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480" y="54"/>
                    <a:pt x="480" y="54"/>
                    <a:pt x="480" y="54"/>
                  </a:cubicBezTo>
                  <a:cubicBezTo>
                    <a:pt x="481" y="54"/>
                    <a:pt x="481" y="54"/>
                    <a:pt x="481" y="54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4" y="55"/>
                    <a:pt x="484" y="55"/>
                    <a:pt x="484" y="55"/>
                  </a:cubicBez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6" y="58"/>
                    <a:pt x="486" y="58"/>
                    <a:pt x="486" y="58"/>
                  </a:cubicBezTo>
                  <a:cubicBezTo>
                    <a:pt x="487" y="59"/>
                    <a:pt x="487" y="59"/>
                    <a:pt x="487" y="59"/>
                  </a:cubicBezTo>
                  <a:cubicBezTo>
                    <a:pt x="488" y="58"/>
                    <a:pt x="488" y="58"/>
                    <a:pt x="488" y="58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1" y="59"/>
                    <a:pt x="491" y="59"/>
                    <a:pt x="491" y="59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2"/>
                    <a:pt x="493" y="62"/>
                    <a:pt x="493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6" y="62"/>
                    <a:pt x="496" y="62"/>
                    <a:pt x="496" y="62"/>
                  </a:cubicBezTo>
                  <a:cubicBezTo>
                    <a:pt x="496" y="61"/>
                    <a:pt x="496" y="61"/>
                    <a:pt x="496" y="61"/>
                  </a:cubicBezTo>
                  <a:cubicBezTo>
                    <a:pt x="497" y="60"/>
                    <a:pt x="497" y="60"/>
                    <a:pt x="497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8"/>
                    <a:pt x="498" y="58"/>
                    <a:pt x="498" y="58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4" y="54"/>
                    <a:pt x="494" y="54"/>
                    <a:pt x="494" y="54"/>
                  </a:cubicBezTo>
                  <a:cubicBezTo>
                    <a:pt x="493" y="54"/>
                    <a:pt x="493" y="54"/>
                    <a:pt x="493" y="54"/>
                  </a:cubicBezTo>
                  <a:cubicBezTo>
                    <a:pt x="493" y="53"/>
                    <a:pt x="493" y="53"/>
                    <a:pt x="493" y="53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0"/>
                    <a:pt x="490" y="50"/>
                    <a:pt x="490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8" y="48"/>
                    <a:pt x="488" y="48"/>
                    <a:pt x="488" y="48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9" y="47"/>
                    <a:pt x="489" y="47"/>
                    <a:pt x="489" y="47"/>
                  </a:cubicBezTo>
                  <a:cubicBezTo>
                    <a:pt x="490" y="47"/>
                    <a:pt x="490" y="47"/>
                    <a:pt x="490" y="47"/>
                  </a:cubicBezTo>
                  <a:cubicBezTo>
                    <a:pt x="492" y="47"/>
                    <a:pt x="492" y="47"/>
                    <a:pt x="492" y="47"/>
                  </a:cubicBezTo>
                  <a:cubicBezTo>
                    <a:pt x="494" y="47"/>
                    <a:pt x="494" y="47"/>
                    <a:pt x="494" y="47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8" y="46"/>
                    <a:pt x="498" y="46"/>
                    <a:pt x="498" y="46"/>
                  </a:cubicBezTo>
                  <a:cubicBezTo>
                    <a:pt x="498" y="45"/>
                    <a:pt x="498" y="45"/>
                    <a:pt x="498" y="45"/>
                  </a:cubicBezTo>
                  <a:cubicBezTo>
                    <a:pt x="499" y="45"/>
                    <a:pt x="499" y="45"/>
                    <a:pt x="499" y="45"/>
                  </a:cubicBezTo>
                  <a:cubicBezTo>
                    <a:pt x="499" y="46"/>
                    <a:pt x="499" y="46"/>
                    <a:pt x="499" y="46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00" y="45"/>
                    <a:pt x="500" y="45"/>
                    <a:pt x="500" y="45"/>
                  </a:cubicBezTo>
                  <a:cubicBezTo>
                    <a:pt x="501" y="45"/>
                    <a:pt x="501" y="45"/>
                    <a:pt x="501" y="45"/>
                  </a:cubicBezTo>
                  <a:cubicBezTo>
                    <a:pt x="501" y="44"/>
                    <a:pt x="501" y="44"/>
                    <a:pt x="501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7" y="43"/>
                    <a:pt x="507" y="43"/>
                    <a:pt x="507" y="43"/>
                  </a:cubicBezTo>
                  <a:cubicBezTo>
                    <a:pt x="508" y="43"/>
                    <a:pt x="508" y="43"/>
                    <a:pt x="508" y="43"/>
                  </a:cubicBezTo>
                  <a:cubicBezTo>
                    <a:pt x="509" y="44"/>
                    <a:pt x="509" y="44"/>
                    <a:pt x="509" y="44"/>
                  </a:cubicBezTo>
                  <a:cubicBezTo>
                    <a:pt x="510" y="44"/>
                    <a:pt x="510" y="44"/>
                    <a:pt x="510" y="44"/>
                  </a:cubicBezTo>
                  <a:cubicBezTo>
                    <a:pt x="511" y="43"/>
                    <a:pt x="511" y="43"/>
                    <a:pt x="511" y="43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3" y="44"/>
                    <a:pt x="513" y="44"/>
                    <a:pt x="513" y="44"/>
                  </a:cubicBezTo>
                  <a:cubicBezTo>
                    <a:pt x="514" y="43"/>
                    <a:pt x="514" y="43"/>
                    <a:pt x="514" y="43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5"/>
                    <a:pt x="518" y="45"/>
                    <a:pt x="518" y="45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20" y="44"/>
                    <a:pt x="520" y="44"/>
                    <a:pt x="520" y="44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8" y="47"/>
                    <a:pt x="528" y="47"/>
                    <a:pt x="528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0" y="47"/>
                    <a:pt x="530" y="47"/>
                    <a:pt x="530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6" y="48"/>
                    <a:pt x="536" y="48"/>
                    <a:pt x="536" y="48"/>
                  </a:cubicBezTo>
                  <a:cubicBezTo>
                    <a:pt x="537" y="47"/>
                    <a:pt x="537" y="47"/>
                    <a:pt x="537" y="47"/>
                  </a:cubicBezTo>
                  <a:cubicBezTo>
                    <a:pt x="541" y="48"/>
                    <a:pt x="541" y="48"/>
                    <a:pt x="541" y="48"/>
                  </a:cubicBezTo>
                  <a:cubicBezTo>
                    <a:pt x="541" y="47"/>
                    <a:pt x="541" y="47"/>
                    <a:pt x="541" y="47"/>
                  </a:cubicBezTo>
                  <a:cubicBezTo>
                    <a:pt x="542" y="47"/>
                    <a:pt x="542" y="47"/>
                    <a:pt x="542" y="47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5" y="47"/>
                    <a:pt x="545" y="47"/>
                    <a:pt x="545" y="47"/>
                  </a:cubicBezTo>
                  <a:cubicBezTo>
                    <a:pt x="545" y="48"/>
                    <a:pt x="545" y="48"/>
                    <a:pt x="545" y="48"/>
                  </a:cubicBezTo>
                  <a:cubicBezTo>
                    <a:pt x="545" y="49"/>
                    <a:pt x="545" y="49"/>
                    <a:pt x="545" y="49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8" y="48"/>
                    <a:pt x="548" y="48"/>
                    <a:pt x="548" y="48"/>
                  </a:cubicBezTo>
                  <a:cubicBezTo>
                    <a:pt x="548" y="49"/>
                    <a:pt x="548" y="49"/>
                    <a:pt x="548" y="49"/>
                  </a:cubicBezTo>
                  <a:cubicBezTo>
                    <a:pt x="549" y="49"/>
                    <a:pt x="549" y="49"/>
                    <a:pt x="549" y="49"/>
                  </a:cubicBezTo>
                  <a:cubicBezTo>
                    <a:pt x="550" y="50"/>
                    <a:pt x="550" y="50"/>
                    <a:pt x="550" y="50"/>
                  </a:cubicBezTo>
                  <a:cubicBezTo>
                    <a:pt x="551" y="49"/>
                    <a:pt x="551" y="49"/>
                    <a:pt x="551" y="49"/>
                  </a:cubicBezTo>
                  <a:cubicBezTo>
                    <a:pt x="550" y="49"/>
                    <a:pt x="550" y="49"/>
                    <a:pt x="550" y="49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50" y="48"/>
                    <a:pt x="550" y="48"/>
                    <a:pt x="550" y="48"/>
                  </a:cubicBezTo>
                  <a:cubicBezTo>
                    <a:pt x="551" y="48"/>
                    <a:pt x="551" y="48"/>
                    <a:pt x="551" y="48"/>
                  </a:cubicBezTo>
                  <a:cubicBezTo>
                    <a:pt x="552" y="49"/>
                    <a:pt x="552" y="49"/>
                    <a:pt x="552" y="49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50"/>
                    <a:pt x="554" y="50"/>
                    <a:pt x="554" y="50"/>
                  </a:cubicBezTo>
                  <a:cubicBezTo>
                    <a:pt x="555" y="51"/>
                    <a:pt x="555" y="51"/>
                    <a:pt x="555" y="51"/>
                  </a:cubicBezTo>
                  <a:cubicBezTo>
                    <a:pt x="557" y="53"/>
                    <a:pt x="557" y="53"/>
                    <a:pt x="557" y="53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6"/>
                    <a:pt x="560" y="56"/>
                    <a:pt x="560" y="56"/>
                  </a:cubicBezTo>
                  <a:cubicBezTo>
                    <a:pt x="559" y="56"/>
                    <a:pt x="559" y="56"/>
                    <a:pt x="559" y="56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2" y="57"/>
                    <a:pt x="562" y="57"/>
                    <a:pt x="562" y="57"/>
                  </a:cubicBezTo>
                  <a:cubicBezTo>
                    <a:pt x="563" y="58"/>
                    <a:pt x="563" y="58"/>
                    <a:pt x="563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3" y="57"/>
                    <a:pt x="563" y="57"/>
                    <a:pt x="563" y="57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5" y="56"/>
                    <a:pt x="565" y="56"/>
                    <a:pt x="565" y="56"/>
                  </a:cubicBezTo>
                  <a:cubicBezTo>
                    <a:pt x="564" y="55"/>
                    <a:pt x="564" y="55"/>
                    <a:pt x="564" y="55"/>
                  </a:cubicBezTo>
                  <a:cubicBezTo>
                    <a:pt x="563" y="56"/>
                    <a:pt x="563" y="56"/>
                    <a:pt x="563" y="56"/>
                  </a:cubicBezTo>
                  <a:cubicBezTo>
                    <a:pt x="562" y="56"/>
                    <a:pt x="562" y="56"/>
                    <a:pt x="562" y="56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561" y="53"/>
                    <a:pt x="561" y="53"/>
                    <a:pt x="561" y="53"/>
                  </a:cubicBezTo>
                  <a:cubicBezTo>
                    <a:pt x="560" y="52"/>
                    <a:pt x="560" y="52"/>
                    <a:pt x="560" y="52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1"/>
                    <a:pt x="558" y="51"/>
                    <a:pt x="558" y="51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0" y="48"/>
                    <a:pt x="560" y="48"/>
                    <a:pt x="560" y="48"/>
                  </a:cubicBezTo>
                  <a:cubicBezTo>
                    <a:pt x="561" y="48"/>
                    <a:pt x="561" y="48"/>
                    <a:pt x="561" y="48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50"/>
                    <a:pt x="561" y="50"/>
                    <a:pt x="561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3" y="48"/>
                    <a:pt x="563" y="48"/>
                    <a:pt x="563" y="48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2" y="47"/>
                    <a:pt x="562" y="47"/>
                    <a:pt x="562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4" y="47"/>
                    <a:pt x="564" y="47"/>
                    <a:pt x="564" y="47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7" y="46"/>
                    <a:pt x="567" y="46"/>
                    <a:pt x="567" y="46"/>
                  </a:cubicBezTo>
                  <a:cubicBezTo>
                    <a:pt x="567" y="47"/>
                    <a:pt x="567" y="47"/>
                    <a:pt x="567" y="47"/>
                  </a:cubicBezTo>
                  <a:cubicBezTo>
                    <a:pt x="568" y="47"/>
                    <a:pt x="568" y="47"/>
                    <a:pt x="568" y="47"/>
                  </a:cubicBezTo>
                  <a:cubicBezTo>
                    <a:pt x="569" y="47"/>
                    <a:pt x="569" y="47"/>
                    <a:pt x="569" y="47"/>
                  </a:cubicBezTo>
                  <a:cubicBezTo>
                    <a:pt x="570" y="47"/>
                    <a:pt x="570" y="47"/>
                    <a:pt x="570" y="47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9"/>
                    <a:pt x="572" y="49"/>
                    <a:pt x="572" y="49"/>
                  </a:cubicBezTo>
                  <a:cubicBezTo>
                    <a:pt x="573" y="49"/>
                    <a:pt x="573" y="49"/>
                    <a:pt x="573" y="49"/>
                  </a:cubicBezTo>
                  <a:cubicBezTo>
                    <a:pt x="573" y="48"/>
                    <a:pt x="573" y="48"/>
                    <a:pt x="573" y="48"/>
                  </a:cubicBezTo>
                  <a:cubicBezTo>
                    <a:pt x="574" y="48"/>
                    <a:pt x="574" y="48"/>
                    <a:pt x="574" y="48"/>
                  </a:cubicBezTo>
                  <a:cubicBezTo>
                    <a:pt x="574" y="49"/>
                    <a:pt x="574" y="49"/>
                    <a:pt x="574" y="49"/>
                  </a:cubicBezTo>
                  <a:cubicBezTo>
                    <a:pt x="575" y="49"/>
                    <a:pt x="575" y="49"/>
                    <a:pt x="575" y="49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50"/>
                    <a:pt x="576" y="50"/>
                    <a:pt x="576" y="50"/>
                  </a:cubicBezTo>
                  <a:cubicBezTo>
                    <a:pt x="576" y="52"/>
                    <a:pt x="576" y="52"/>
                    <a:pt x="576" y="52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7" y="53"/>
                    <a:pt x="577" y="53"/>
                    <a:pt x="577" y="53"/>
                  </a:cubicBezTo>
                  <a:cubicBezTo>
                    <a:pt x="578" y="54"/>
                    <a:pt x="578" y="54"/>
                    <a:pt x="578" y="54"/>
                  </a:cubicBezTo>
                  <a:cubicBezTo>
                    <a:pt x="579" y="54"/>
                    <a:pt x="579" y="54"/>
                    <a:pt x="579" y="54"/>
                  </a:cubicBezTo>
                  <a:cubicBezTo>
                    <a:pt x="579" y="55"/>
                    <a:pt x="579" y="55"/>
                    <a:pt x="579" y="55"/>
                  </a:cubicBezTo>
                  <a:cubicBezTo>
                    <a:pt x="578" y="56"/>
                    <a:pt x="578" y="56"/>
                    <a:pt x="578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6" y="56"/>
                    <a:pt x="576" y="56"/>
                    <a:pt x="576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8" y="57"/>
                    <a:pt x="578" y="57"/>
                    <a:pt x="578" y="57"/>
                  </a:cubicBezTo>
                  <a:cubicBezTo>
                    <a:pt x="578" y="58"/>
                    <a:pt x="578" y="58"/>
                    <a:pt x="578" y="58"/>
                  </a:cubicBezTo>
                  <a:cubicBezTo>
                    <a:pt x="577" y="58"/>
                    <a:pt x="577" y="58"/>
                    <a:pt x="577" y="58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5" y="60"/>
                    <a:pt x="575" y="60"/>
                    <a:pt x="575" y="60"/>
                  </a:cubicBezTo>
                  <a:cubicBezTo>
                    <a:pt x="573" y="60"/>
                    <a:pt x="573" y="60"/>
                    <a:pt x="573" y="60"/>
                  </a:cubicBezTo>
                  <a:cubicBezTo>
                    <a:pt x="572" y="60"/>
                    <a:pt x="572" y="60"/>
                    <a:pt x="572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5" y="61"/>
                    <a:pt x="575" y="61"/>
                    <a:pt x="575" y="61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1"/>
                    <a:pt x="576" y="61"/>
                    <a:pt x="576" y="61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6" y="63"/>
                    <a:pt x="576" y="63"/>
                    <a:pt x="576" y="63"/>
                  </a:cubicBezTo>
                  <a:cubicBezTo>
                    <a:pt x="576" y="64"/>
                    <a:pt x="576" y="64"/>
                    <a:pt x="576" y="64"/>
                  </a:cubicBezTo>
                  <a:cubicBezTo>
                    <a:pt x="577" y="63"/>
                    <a:pt x="577" y="63"/>
                    <a:pt x="577" y="63"/>
                  </a:cubicBezTo>
                  <a:cubicBezTo>
                    <a:pt x="578" y="63"/>
                    <a:pt x="578" y="63"/>
                    <a:pt x="578" y="63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80" y="65"/>
                    <a:pt x="580" y="65"/>
                    <a:pt x="580" y="65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80" y="67"/>
                    <a:pt x="580" y="67"/>
                    <a:pt x="580" y="67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78" y="68"/>
                    <a:pt x="578" y="68"/>
                    <a:pt x="578" y="68"/>
                  </a:cubicBezTo>
                  <a:cubicBezTo>
                    <a:pt x="579" y="69"/>
                    <a:pt x="579" y="69"/>
                    <a:pt x="579" y="69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80" y="68"/>
                    <a:pt x="580" y="68"/>
                    <a:pt x="580" y="68"/>
                  </a:cubicBezTo>
                  <a:cubicBezTo>
                    <a:pt x="580" y="69"/>
                    <a:pt x="580" y="69"/>
                    <a:pt x="580" y="69"/>
                  </a:cubicBezTo>
                  <a:cubicBezTo>
                    <a:pt x="580" y="70"/>
                    <a:pt x="580" y="70"/>
                    <a:pt x="580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1" y="70"/>
                    <a:pt x="581" y="70"/>
                    <a:pt x="581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2" y="69"/>
                    <a:pt x="582" y="69"/>
                    <a:pt x="582" y="69"/>
                  </a:cubicBezTo>
                  <a:cubicBezTo>
                    <a:pt x="583" y="69"/>
                    <a:pt x="583" y="69"/>
                    <a:pt x="583" y="69"/>
                  </a:cubicBezTo>
                  <a:cubicBezTo>
                    <a:pt x="584" y="69"/>
                    <a:pt x="584" y="69"/>
                    <a:pt x="584" y="69"/>
                  </a:cubicBezTo>
                  <a:cubicBezTo>
                    <a:pt x="584" y="70"/>
                    <a:pt x="584" y="70"/>
                    <a:pt x="584" y="70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2" y="70"/>
                    <a:pt x="582" y="70"/>
                    <a:pt x="582" y="70"/>
                  </a:cubicBezTo>
                  <a:cubicBezTo>
                    <a:pt x="582" y="71"/>
                    <a:pt x="582" y="71"/>
                    <a:pt x="582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4" y="72"/>
                    <a:pt x="584" y="72"/>
                    <a:pt x="584" y="72"/>
                  </a:cubicBezTo>
                  <a:cubicBezTo>
                    <a:pt x="584" y="73"/>
                    <a:pt x="584" y="73"/>
                    <a:pt x="584" y="73"/>
                  </a:cubicBezTo>
                  <a:cubicBezTo>
                    <a:pt x="583" y="73"/>
                    <a:pt x="583" y="73"/>
                    <a:pt x="583" y="73"/>
                  </a:cubicBezTo>
                  <a:cubicBezTo>
                    <a:pt x="582" y="72"/>
                    <a:pt x="582" y="72"/>
                    <a:pt x="582" y="72"/>
                  </a:cubicBezTo>
                  <a:cubicBezTo>
                    <a:pt x="581" y="72"/>
                    <a:pt x="581" y="72"/>
                    <a:pt x="581" y="72"/>
                  </a:cubicBezTo>
                  <a:cubicBezTo>
                    <a:pt x="582" y="73"/>
                    <a:pt x="582" y="73"/>
                    <a:pt x="582" y="73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79" y="73"/>
                    <a:pt x="579" y="73"/>
                    <a:pt x="579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3"/>
                    <a:pt x="576" y="73"/>
                    <a:pt x="576" y="73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3"/>
                    <a:pt x="575" y="73"/>
                    <a:pt x="575" y="73"/>
                  </a:cubicBezTo>
                  <a:cubicBezTo>
                    <a:pt x="574" y="73"/>
                    <a:pt x="574" y="73"/>
                    <a:pt x="574" y="73"/>
                  </a:cubicBezTo>
                  <a:cubicBezTo>
                    <a:pt x="574" y="74"/>
                    <a:pt x="574" y="74"/>
                    <a:pt x="574" y="74"/>
                  </a:cubicBezTo>
                  <a:cubicBezTo>
                    <a:pt x="575" y="74"/>
                    <a:pt x="575" y="74"/>
                    <a:pt x="575" y="74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3" y="74"/>
                    <a:pt x="573" y="74"/>
                    <a:pt x="573" y="74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4"/>
                    <a:pt x="571" y="74"/>
                    <a:pt x="571" y="74"/>
                  </a:cubicBezTo>
                  <a:cubicBezTo>
                    <a:pt x="571" y="73"/>
                    <a:pt x="571" y="73"/>
                    <a:pt x="571" y="73"/>
                  </a:cubicBezTo>
                  <a:cubicBezTo>
                    <a:pt x="570" y="73"/>
                    <a:pt x="570" y="73"/>
                    <a:pt x="570" y="73"/>
                  </a:cubicBezTo>
                  <a:cubicBezTo>
                    <a:pt x="568" y="72"/>
                    <a:pt x="568" y="72"/>
                    <a:pt x="568" y="72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7" y="70"/>
                    <a:pt x="567" y="70"/>
                    <a:pt x="567" y="70"/>
                  </a:cubicBezTo>
                  <a:cubicBezTo>
                    <a:pt x="566" y="71"/>
                    <a:pt x="566" y="71"/>
                    <a:pt x="566" y="71"/>
                  </a:cubicBezTo>
                  <a:cubicBezTo>
                    <a:pt x="565" y="72"/>
                    <a:pt x="565" y="72"/>
                    <a:pt x="565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1"/>
                    <a:pt x="564" y="71"/>
                    <a:pt x="564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3"/>
                    <a:pt x="563" y="73"/>
                    <a:pt x="563" y="73"/>
                  </a:cubicBezTo>
                  <a:cubicBezTo>
                    <a:pt x="564" y="74"/>
                    <a:pt x="564" y="74"/>
                    <a:pt x="564" y="74"/>
                  </a:cubicBezTo>
                  <a:cubicBezTo>
                    <a:pt x="563" y="75"/>
                    <a:pt x="563" y="75"/>
                    <a:pt x="563" y="75"/>
                  </a:cubicBezTo>
                  <a:cubicBezTo>
                    <a:pt x="562" y="77"/>
                    <a:pt x="562" y="77"/>
                    <a:pt x="562" y="77"/>
                  </a:cubicBezTo>
                  <a:cubicBezTo>
                    <a:pt x="561" y="77"/>
                    <a:pt x="561" y="77"/>
                    <a:pt x="561" y="77"/>
                  </a:cubicBezTo>
                  <a:cubicBezTo>
                    <a:pt x="561" y="75"/>
                    <a:pt x="561" y="75"/>
                    <a:pt x="561" y="75"/>
                  </a:cubicBezTo>
                  <a:cubicBezTo>
                    <a:pt x="560" y="75"/>
                    <a:pt x="560" y="75"/>
                    <a:pt x="560" y="75"/>
                  </a:cubicBezTo>
                  <a:cubicBezTo>
                    <a:pt x="559" y="76"/>
                    <a:pt x="559" y="76"/>
                    <a:pt x="559" y="76"/>
                  </a:cubicBezTo>
                  <a:cubicBezTo>
                    <a:pt x="557" y="74"/>
                    <a:pt x="557" y="74"/>
                    <a:pt x="557" y="74"/>
                  </a:cubicBezTo>
                  <a:cubicBezTo>
                    <a:pt x="557" y="73"/>
                    <a:pt x="557" y="73"/>
                    <a:pt x="557" y="73"/>
                  </a:cubicBezTo>
                  <a:cubicBezTo>
                    <a:pt x="557" y="71"/>
                    <a:pt x="557" y="71"/>
                    <a:pt x="557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5" y="70"/>
                    <a:pt x="555" y="70"/>
                    <a:pt x="555" y="70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3"/>
                    <a:pt x="555" y="73"/>
                    <a:pt x="555" y="73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2"/>
                    <a:pt x="553" y="72"/>
                    <a:pt x="553" y="72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4" y="73"/>
                    <a:pt x="554" y="73"/>
                    <a:pt x="554" y="73"/>
                  </a:cubicBezTo>
                  <a:cubicBezTo>
                    <a:pt x="555" y="74"/>
                    <a:pt x="555" y="74"/>
                    <a:pt x="555" y="74"/>
                  </a:cubicBezTo>
                  <a:cubicBezTo>
                    <a:pt x="554" y="75"/>
                    <a:pt x="554" y="75"/>
                    <a:pt x="554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6" y="78"/>
                    <a:pt x="556" y="78"/>
                    <a:pt x="556" y="78"/>
                  </a:cubicBezTo>
                  <a:cubicBezTo>
                    <a:pt x="558" y="78"/>
                    <a:pt x="558" y="78"/>
                    <a:pt x="558" y="78"/>
                  </a:cubicBezTo>
                  <a:cubicBezTo>
                    <a:pt x="559" y="78"/>
                    <a:pt x="559" y="78"/>
                    <a:pt x="559" y="78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80"/>
                    <a:pt x="559" y="80"/>
                    <a:pt x="559" y="80"/>
                  </a:cubicBezTo>
                  <a:cubicBezTo>
                    <a:pt x="560" y="81"/>
                    <a:pt x="560" y="81"/>
                    <a:pt x="560" y="81"/>
                  </a:cubicBezTo>
                  <a:cubicBezTo>
                    <a:pt x="561" y="82"/>
                    <a:pt x="561" y="82"/>
                    <a:pt x="561" y="82"/>
                  </a:cubicBezTo>
                  <a:cubicBezTo>
                    <a:pt x="562" y="83"/>
                    <a:pt x="562" y="83"/>
                    <a:pt x="562" y="83"/>
                  </a:cubicBezTo>
                  <a:cubicBezTo>
                    <a:pt x="562" y="84"/>
                    <a:pt x="562" y="84"/>
                    <a:pt x="562" y="84"/>
                  </a:cubicBezTo>
                  <a:cubicBezTo>
                    <a:pt x="561" y="87"/>
                    <a:pt x="561" y="87"/>
                    <a:pt x="561" y="87"/>
                  </a:cubicBezTo>
                  <a:cubicBezTo>
                    <a:pt x="561" y="89"/>
                    <a:pt x="561" y="89"/>
                    <a:pt x="561" y="89"/>
                  </a:cubicBezTo>
                  <a:cubicBezTo>
                    <a:pt x="561" y="90"/>
                    <a:pt x="561" y="90"/>
                    <a:pt x="561" y="90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61" y="92"/>
                    <a:pt x="561" y="92"/>
                    <a:pt x="561" y="92"/>
                  </a:cubicBezTo>
                  <a:cubicBezTo>
                    <a:pt x="561" y="93"/>
                    <a:pt x="561" y="93"/>
                    <a:pt x="561" y="93"/>
                  </a:cubicBezTo>
                  <a:cubicBezTo>
                    <a:pt x="560" y="93"/>
                    <a:pt x="560" y="93"/>
                    <a:pt x="560" y="93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58" y="94"/>
                    <a:pt x="558" y="94"/>
                    <a:pt x="558" y="94"/>
                  </a:cubicBezTo>
                  <a:cubicBezTo>
                    <a:pt x="557" y="93"/>
                    <a:pt x="557" y="93"/>
                    <a:pt x="557" y="93"/>
                  </a:cubicBezTo>
                  <a:cubicBezTo>
                    <a:pt x="556" y="94"/>
                    <a:pt x="556" y="94"/>
                    <a:pt x="556" y="94"/>
                  </a:cubicBezTo>
                  <a:cubicBezTo>
                    <a:pt x="556" y="93"/>
                    <a:pt x="556" y="93"/>
                    <a:pt x="556" y="93"/>
                  </a:cubicBezTo>
                  <a:cubicBezTo>
                    <a:pt x="555" y="93"/>
                    <a:pt x="555" y="93"/>
                    <a:pt x="555" y="93"/>
                  </a:cubicBezTo>
                  <a:cubicBezTo>
                    <a:pt x="554" y="93"/>
                    <a:pt x="554" y="93"/>
                    <a:pt x="554" y="93"/>
                  </a:cubicBezTo>
                  <a:cubicBezTo>
                    <a:pt x="553" y="91"/>
                    <a:pt x="553" y="91"/>
                    <a:pt x="553" y="91"/>
                  </a:cubicBezTo>
                  <a:cubicBezTo>
                    <a:pt x="552" y="91"/>
                    <a:pt x="552" y="91"/>
                    <a:pt x="552" y="91"/>
                  </a:cubicBezTo>
                  <a:cubicBezTo>
                    <a:pt x="551" y="91"/>
                    <a:pt x="551" y="91"/>
                    <a:pt x="551" y="91"/>
                  </a:cubicBezTo>
                  <a:cubicBezTo>
                    <a:pt x="550" y="90"/>
                    <a:pt x="550" y="90"/>
                    <a:pt x="550" y="90"/>
                  </a:cubicBezTo>
                  <a:cubicBezTo>
                    <a:pt x="549" y="90"/>
                    <a:pt x="549" y="90"/>
                    <a:pt x="549" y="90"/>
                  </a:cubicBezTo>
                  <a:cubicBezTo>
                    <a:pt x="548" y="91"/>
                    <a:pt x="548" y="91"/>
                    <a:pt x="548" y="91"/>
                  </a:cubicBezTo>
                  <a:cubicBezTo>
                    <a:pt x="547" y="91"/>
                    <a:pt x="547" y="91"/>
                    <a:pt x="547" y="91"/>
                  </a:cubicBezTo>
                  <a:cubicBezTo>
                    <a:pt x="548" y="92"/>
                    <a:pt x="548" y="92"/>
                    <a:pt x="548" y="92"/>
                  </a:cubicBezTo>
                  <a:cubicBezTo>
                    <a:pt x="550" y="92"/>
                    <a:pt x="550" y="92"/>
                    <a:pt x="550" y="92"/>
                  </a:cubicBezTo>
                  <a:cubicBezTo>
                    <a:pt x="550" y="91"/>
                    <a:pt x="550" y="91"/>
                    <a:pt x="550" y="91"/>
                  </a:cubicBezTo>
                  <a:cubicBezTo>
                    <a:pt x="553" y="92"/>
                    <a:pt x="553" y="92"/>
                    <a:pt x="553" y="92"/>
                  </a:cubicBezTo>
                  <a:cubicBezTo>
                    <a:pt x="553" y="93"/>
                    <a:pt x="553" y="93"/>
                    <a:pt x="553" y="93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1" y="93"/>
                    <a:pt x="551" y="93"/>
                    <a:pt x="551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0" y="94"/>
                    <a:pt x="550" y="94"/>
                    <a:pt x="550" y="94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8" y="93"/>
                    <a:pt x="548" y="93"/>
                    <a:pt x="548" y="93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9" y="94"/>
                    <a:pt x="549" y="94"/>
                    <a:pt x="549" y="94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0" y="96"/>
                    <a:pt x="550" y="96"/>
                    <a:pt x="550" y="96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2" y="98"/>
                    <a:pt x="552" y="98"/>
                    <a:pt x="552" y="98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4" y="94"/>
                    <a:pt x="554" y="94"/>
                    <a:pt x="554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5"/>
                    <a:pt x="555" y="95"/>
                    <a:pt x="555" y="95"/>
                  </a:cubicBezTo>
                  <a:cubicBezTo>
                    <a:pt x="556" y="96"/>
                    <a:pt x="556" y="96"/>
                    <a:pt x="556" y="96"/>
                  </a:cubicBezTo>
                  <a:cubicBezTo>
                    <a:pt x="558" y="96"/>
                    <a:pt x="558" y="96"/>
                    <a:pt x="558" y="96"/>
                  </a:cubicBezTo>
                  <a:cubicBezTo>
                    <a:pt x="559" y="97"/>
                    <a:pt x="559" y="97"/>
                    <a:pt x="559" y="97"/>
                  </a:cubicBezTo>
                  <a:cubicBezTo>
                    <a:pt x="560" y="97"/>
                    <a:pt x="560" y="97"/>
                    <a:pt x="560" y="97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2" y="98"/>
                    <a:pt x="562" y="98"/>
                    <a:pt x="562" y="98"/>
                  </a:cubicBezTo>
                  <a:cubicBezTo>
                    <a:pt x="562" y="99"/>
                    <a:pt x="562" y="99"/>
                    <a:pt x="562" y="99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99"/>
                    <a:pt x="564" y="99"/>
                    <a:pt x="564" y="99"/>
                  </a:cubicBezTo>
                  <a:cubicBezTo>
                    <a:pt x="566" y="100"/>
                    <a:pt x="566" y="100"/>
                    <a:pt x="566" y="100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6" y="103"/>
                    <a:pt x="566" y="103"/>
                    <a:pt x="566" y="103"/>
                  </a:cubicBezTo>
                  <a:cubicBezTo>
                    <a:pt x="566" y="104"/>
                    <a:pt x="566" y="104"/>
                    <a:pt x="566" y="104"/>
                  </a:cubicBezTo>
                  <a:cubicBezTo>
                    <a:pt x="566" y="105"/>
                    <a:pt x="566" y="105"/>
                    <a:pt x="566" y="105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8" y="104"/>
                    <a:pt x="568" y="104"/>
                    <a:pt x="568" y="104"/>
                  </a:cubicBezTo>
                  <a:cubicBezTo>
                    <a:pt x="568" y="103"/>
                    <a:pt x="568" y="103"/>
                    <a:pt x="568" y="103"/>
                  </a:cubicBezTo>
                  <a:cubicBezTo>
                    <a:pt x="569" y="104"/>
                    <a:pt x="569" y="104"/>
                    <a:pt x="569" y="104"/>
                  </a:cubicBezTo>
                  <a:cubicBezTo>
                    <a:pt x="571" y="105"/>
                    <a:pt x="571" y="105"/>
                    <a:pt x="571" y="105"/>
                  </a:cubicBezTo>
                  <a:cubicBezTo>
                    <a:pt x="573" y="106"/>
                    <a:pt x="573" y="106"/>
                    <a:pt x="573" y="106"/>
                  </a:cubicBezTo>
                  <a:cubicBezTo>
                    <a:pt x="574" y="107"/>
                    <a:pt x="574" y="107"/>
                    <a:pt x="574" y="107"/>
                  </a:cubicBezTo>
                  <a:cubicBezTo>
                    <a:pt x="573" y="107"/>
                    <a:pt x="573" y="107"/>
                    <a:pt x="573" y="107"/>
                  </a:cubicBezTo>
                  <a:cubicBezTo>
                    <a:pt x="575" y="109"/>
                    <a:pt x="575" y="109"/>
                    <a:pt x="575" y="109"/>
                  </a:cubicBezTo>
                  <a:cubicBezTo>
                    <a:pt x="576" y="109"/>
                    <a:pt x="576" y="109"/>
                    <a:pt x="576" y="109"/>
                  </a:cubicBezTo>
                  <a:cubicBezTo>
                    <a:pt x="577" y="110"/>
                    <a:pt x="577" y="110"/>
                    <a:pt x="577" y="110"/>
                  </a:cubicBezTo>
                  <a:cubicBezTo>
                    <a:pt x="577" y="113"/>
                    <a:pt x="577" y="113"/>
                    <a:pt x="577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7" y="114"/>
                    <a:pt x="577" y="114"/>
                    <a:pt x="577" y="114"/>
                  </a:cubicBezTo>
                  <a:cubicBezTo>
                    <a:pt x="578" y="115"/>
                    <a:pt x="578" y="115"/>
                    <a:pt x="578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3" y="115"/>
                    <a:pt x="573" y="115"/>
                    <a:pt x="573" y="115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1" y="114"/>
                    <a:pt x="571" y="114"/>
                    <a:pt x="571" y="114"/>
                  </a:cubicBezTo>
                  <a:cubicBezTo>
                    <a:pt x="571" y="113"/>
                    <a:pt x="571" y="113"/>
                    <a:pt x="571" y="113"/>
                  </a:cubicBezTo>
                  <a:cubicBezTo>
                    <a:pt x="570" y="113"/>
                    <a:pt x="570" y="113"/>
                    <a:pt x="570" y="113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69" y="115"/>
                    <a:pt x="569" y="115"/>
                    <a:pt x="569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6"/>
                    <a:pt x="568" y="116"/>
                    <a:pt x="568" y="116"/>
                  </a:cubicBezTo>
                  <a:cubicBezTo>
                    <a:pt x="567" y="117"/>
                    <a:pt x="567" y="117"/>
                    <a:pt x="567" y="117"/>
                  </a:cubicBezTo>
                  <a:cubicBezTo>
                    <a:pt x="566" y="117"/>
                    <a:pt x="566" y="117"/>
                    <a:pt x="566" y="117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5" y="119"/>
                    <a:pt x="565" y="119"/>
                    <a:pt x="565" y="119"/>
                  </a:cubicBezTo>
                  <a:cubicBezTo>
                    <a:pt x="565" y="120"/>
                    <a:pt x="565" y="120"/>
                    <a:pt x="565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1"/>
                    <a:pt x="564" y="121"/>
                    <a:pt x="564" y="121"/>
                  </a:cubicBezTo>
                  <a:cubicBezTo>
                    <a:pt x="564" y="122"/>
                    <a:pt x="564" y="122"/>
                    <a:pt x="564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2"/>
                    <a:pt x="563" y="122"/>
                    <a:pt x="563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4"/>
                    <a:pt x="563" y="124"/>
                    <a:pt x="563" y="124"/>
                  </a:cubicBezTo>
                  <a:cubicBezTo>
                    <a:pt x="562" y="124"/>
                    <a:pt x="562" y="124"/>
                    <a:pt x="562" y="124"/>
                  </a:cubicBezTo>
                  <a:cubicBezTo>
                    <a:pt x="561" y="125"/>
                    <a:pt x="561" y="125"/>
                    <a:pt x="561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0" y="126"/>
                    <a:pt x="560" y="126"/>
                    <a:pt x="560" y="126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0" y="128"/>
                    <a:pt x="560" y="128"/>
                    <a:pt x="560" y="128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8" y="129"/>
                    <a:pt x="558" y="129"/>
                    <a:pt x="558" y="129"/>
                  </a:cubicBezTo>
                  <a:cubicBezTo>
                    <a:pt x="559" y="130"/>
                    <a:pt x="559" y="130"/>
                    <a:pt x="559" y="130"/>
                  </a:cubicBezTo>
                  <a:cubicBezTo>
                    <a:pt x="560" y="130"/>
                    <a:pt x="560" y="130"/>
                    <a:pt x="560" y="130"/>
                  </a:cubicBezTo>
                  <a:cubicBezTo>
                    <a:pt x="560" y="131"/>
                    <a:pt x="560" y="131"/>
                    <a:pt x="560" y="131"/>
                  </a:cubicBezTo>
                  <a:cubicBezTo>
                    <a:pt x="558" y="131"/>
                    <a:pt x="558" y="131"/>
                    <a:pt x="558" y="131"/>
                  </a:cubicBezTo>
                  <a:cubicBezTo>
                    <a:pt x="558" y="132"/>
                    <a:pt x="558" y="132"/>
                    <a:pt x="558" y="132"/>
                  </a:cubicBezTo>
                  <a:cubicBezTo>
                    <a:pt x="559" y="132"/>
                    <a:pt x="559" y="132"/>
                    <a:pt x="559" y="132"/>
                  </a:cubicBezTo>
                  <a:cubicBezTo>
                    <a:pt x="560" y="133"/>
                    <a:pt x="560" y="133"/>
                    <a:pt x="560" y="133"/>
                  </a:cubicBezTo>
                  <a:cubicBezTo>
                    <a:pt x="559" y="134"/>
                    <a:pt x="559" y="134"/>
                    <a:pt x="559" y="134"/>
                  </a:cubicBezTo>
                  <a:cubicBezTo>
                    <a:pt x="560" y="134"/>
                    <a:pt x="560" y="134"/>
                    <a:pt x="560" y="134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8" y="138"/>
                    <a:pt x="558" y="138"/>
                    <a:pt x="558" y="138"/>
                  </a:cubicBezTo>
                  <a:cubicBezTo>
                    <a:pt x="558" y="139"/>
                    <a:pt x="558" y="139"/>
                    <a:pt x="558" y="139"/>
                  </a:cubicBezTo>
                  <a:cubicBezTo>
                    <a:pt x="557" y="140"/>
                    <a:pt x="557" y="140"/>
                    <a:pt x="557" y="140"/>
                  </a:cubicBezTo>
                  <a:cubicBezTo>
                    <a:pt x="557" y="141"/>
                    <a:pt x="557" y="141"/>
                    <a:pt x="557" y="141"/>
                  </a:cubicBezTo>
                  <a:cubicBezTo>
                    <a:pt x="558" y="141"/>
                    <a:pt x="558" y="141"/>
                    <a:pt x="558" y="141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8" y="144"/>
                    <a:pt x="558" y="144"/>
                    <a:pt x="558" y="144"/>
                  </a:cubicBezTo>
                  <a:cubicBezTo>
                    <a:pt x="557" y="144"/>
                    <a:pt x="557" y="144"/>
                    <a:pt x="557" y="144"/>
                  </a:cubicBezTo>
                  <a:cubicBezTo>
                    <a:pt x="557" y="143"/>
                    <a:pt x="557" y="143"/>
                    <a:pt x="557" y="143"/>
                  </a:cubicBezTo>
                  <a:cubicBezTo>
                    <a:pt x="556" y="144"/>
                    <a:pt x="556" y="144"/>
                    <a:pt x="556" y="144"/>
                  </a:cubicBezTo>
                  <a:cubicBezTo>
                    <a:pt x="555" y="143"/>
                    <a:pt x="555" y="143"/>
                    <a:pt x="555" y="143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4" y="142"/>
                    <a:pt x="554" y="142"/>
                    <a:pt x="554" y="142"/>
                  </a:cubicBezTo>
                  <a:cubicBezTo>
                    <a:pt x="553" y="142"/>
                    <a:pt x="553" y="142"/>
                    <a:pt x="553" y="142"/>
                  </a:cubicBezTo>
                  <a:cubicBezTo>
                    <a:pt x="553" y="141"/>
                    <a:pt x="553" y="141"/>
                    <a:pt x="553" y="141"/>
                  </a:cubicBezTo>
                  <a:cubicBezTo>
                    <a:pt x="551" y="140"/>
                    <a:pt x="551" y="140"/>
                    <a:pt x="551" y="140"/>
                  </a:cubicBezTo>
                  <a:cubicBezTo>
                    <a:pt x="550" y="140"/>
                    <a:pt x="550" y="140"/>
                    <a:pt x="550" y="140"/>
                  </a:cubicBezTo>
                  <a:cubicBezTo>
                    <a:pt x="548" y="141"/>
                    <a:pt x="548" y="141"/>
                    <a:pt x="548" y="141"/>
                  </a:cubicBezTo>
                  <a:cubicBezTo>
                    <a:pt x="548" y="140"/>
                    <a:pt x="548" y="140"/>
                    <a:pt x="548" y="140"/>
                  </a:cubicBezTo>
                  <a:cubicBezTo>
                    <a:pt x="547" y="141"/>
                    <a:pt x="547" y="141"/>
                    <a:pt x="547" y="141"/>
                  </a:cubicBezTo>
                  <a:cubicBezTo>
                    <a:pt x="546" y="142"/>
                    <a:pt x="546" y="142"/>
                    <a:pt x="546" y="142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44" y="143"/>
                    <a:pt x="544" y="143"/>
                    <a:pt x="544" y="143"/>
                  </a:cubicBezTo>
                  <a:cubicBezTo>
                    <a:pt x="544" y="144"/>
                    <a:pt x="544" y="144"/>
                    <a:pt x="544" y="144"/>
                  </a:cubicBezTo>
                  <a:cubicBezTo>
                    <a:pt x="543" y="143"/>
                    <a:pt x="543" y="143"/>
                    <a:pt x="543" y="143"/>
                  </a:cubicBezTo>
                  <a:cubicBezTo>
                    <a:pt x="544" y="145"/>
                    <a:pt x="544" y="145"/>
                    <a:pt x="544" y="145"/>
                  </a:cubicBezTo>
                  <a:cubicBezTo>
                    <a:pt x="543" y="145"/>
                    <a:pt x="543" y="145"/>
                    <a:pt x="543" y="145"/>
                  </a:cubicBezTo>
                  <a:cubicBezTo>
                    <a:pt x="543" y="146"/>
                    <a:pt x="543" y="146"/>
                    <a:pt x="543" y="146"/>
                  </a:cubicBezTo>
                  <a:cubicBezTo>
                    <a:pt x="543" y="147"/>
                    <a:pt x="543" y="147"/>
                    <a:pt x="543" y="147"/>
                  </a:cubicBezTo>
                  <a:cubicBezTo>
                    <a:pt x="543" y="149"/>
                    <a:pt x="543" y="149"/>
                    <a:pt x="543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5"/>
                    <a:pt x="541" y="145"/>
                    <a:pt x="541" y="145"/>
                  </a:cubicBezTo>
                  <a:cubicBezTo>
                    <a:pt x="540" y="145"/>
                    <a:pt x="540" y="145"/>
                    <a:pt x="540" y="145"/>
                  </a:cubicBezTo>
                  <a:cubicBezTo>
                    <a:pt x="539" y="144"/>
                    <a:pt x="539" y="144"/>
                    <a:pt x="539" y="144"/>
                  </a:cubicBezTo>
                  <a:cubicBezTo>
                    <a:pt x="539" y="145"/>
                    <a:pt x="539" y="145"/>
                    <a:pt x="539" y="145"/>
                  </a:cubicBezTo>
                  <a:cubicBezTo>
                    <a:pt x="538" y="147"/>
                    <a:pt x="538" y="147"/>
                    <a:pt x="538" y="14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37" y="148"/>
                    <a:pt x="537" y="148"/>
                    <a:pt x="537" y="148"/>
                  </a:cubicBezTo>
                  <a:cubicBezTo>
                    <a:pt x="538" y="148"/>
                    <a:pt x="538" y="148"/>
                    <a:pt x="538" y="148"/>
                  </a:cubicBezTo>
                  <a:cubicBezTo>
                    <a:pt x="537" y="150"/>
                    <a:pt x="537" y="150"/>
                    <a:pt x="537" y="150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8"/>
                    <a:pt x="536" y="148"/>
                    <a:pt x="536" y="148"/>
                  </a:cubicBezTo>
                  <a:cubicBezTo>
                    <a:pt x="535" y="148"/>
                    <a:pt x="535" y="148"/>
                    <a:pt x="535" y="148"/>
                  </a:cubicBezTo>
                  <a:cubicBezTo>
                    <a:pt x="535" y="150"/>
                    <a:pt x="535" y="150"/>
                    <a:pt x="535" y="150"/>
                  </a:cubicBezTo>
                  <a:cubicBezTo>
                    <a:pt x="534" y="150"/>
                    <a:pt x="534" y="150"/>
                    <a:pt x="534" y="150"/>
                  </a:cubicBezTo>
                  <a:cubicBezTo>
                    <a:pt x="533" y="149"/>
                    <a:pt x="533" y="149"/>
                    <a:pt x="533" y="149"/>
                  </a:cubicBezTo>
                  <a:cubicBezTo>
                    <a:pt x="532" y="149"/>
                    <a:pt x="532" y="149"/>
                    <a:pt x="532" y="149"/>
                  </a:cubicBezTo>
                  <a:cubicBezTo>
                    <a:pt x="532" y="150"/>
                    <a:pt x="532" y="150"/>
                    <a:pt x="532" y="150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3" y="153"/>
                    <a:pt x="533" y="153"/>
                    <a:pt x="533" y="153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5"/>
                    <a:pt x="533" y="155"/>
                    <a:pt x="533" y="155"/>
                  </a:cubicBezTo>
                  <a:cubicBezTo>
                    <a:pt x="534" y="155"/>
                    <a:pt x="534" y="155"/>
                    <a:pt x="534" y="155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4" y="156"/>
                    <a:pt x="534" y="156"/>
                    <a:pt x="534" y="156"/>
                  </a:cubicBezTo>
                  <a:cubicBezTo>
                    <a:pt x="534" y="157"/>
                    <a:pt x="534" y="157"/>
                    <a:pt x="534" y="157"/>
                  </a:cubicBezTo>
                  <a:cubicBezTo>
                    <a:pt x="535" y="157"/>
                    <a:pt x="535" y="157"/>
                    <a:pt x="535" y="157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60"/>
                    <a:pt x="535" y="160"/>
                    <a:pt x="535" y="160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35" y="163"/>
                    <a:pt x="535" y="163"/>
                    <a:pt x="535" y="163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5"/>
                    <a:pt x="535" y="165"/>
                    <a:pt x="535" y="165"/>
                  </a:cubicBezTo>
                  <a:cubicBezTo>
                    <a:pt x="535" y="166"/>
                    <a:pt x="535" y="166"/>
                    <a:pt x="535" y="166"/>
                  </a:cubicBezTo>
                  <a:cubicBezTo>
                    <a:pt x="536" y="167"/>
                    <a:pt x="536" y="167"/>
                    <a:pt x="536" y="167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8"/>
                    <a:pt x="536" y="168"/>
                    <a:pt x="536" y="168"/>
                  </a:cubicBezTo>
                  <a:cubicBezTo>
                    <a:pt x="537" y="169"/>
                    <a:pt x="537" y="169"/>
                    <a:pt x="537" y="169"/>
                  </a:cubicBezTo>
                  <a:cubicBezTo>
                    <a:pt x="538" y="170"/>
                    <a:pt x="538" y="170"/>
                    <a:pt x="538" y="170"/>
                  </a:cubicBezTo>
                  <a:cubicBezTo>
                    <a:pt x="539" y="171"/>
                    <a:pt x="539" y="171"/>
                    <a:pt x="539" y="171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39" y="169"/>
                    <a:pt x="539" y="169"/>
                    <a:pt x="539" y="169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9" y="168"/>
                    <a:pt x="539" y="168"/>
                    <a:pt x="539" y="168"/>
                  </a:cubicBezTo>
                  <a:cubicBezTo>
                    <a:pt x="540" y="168"/>
                    <a:pt x="540" y="168"/>
                    <a:pt x="540" y="168"/>
                  </a:cubicBezTo>
                  <a:cubicBezTo>
                    <a:pt x="542" y="169"/>
                    <a:pt x="542" y="169"/>
                    <a:pt x="542" y="169"/>
                  </a:cubicBezTo>
                  <a:cubicBezTo>
                    <a:pt x="542" y="168"/>
                    <a:pt x="542" y="168"/>
                    <a:pt x="542" y="168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4"/>
                    <a:pt x="543" y="174"/>
                    <a:pt x="543" y="174"/>
                  </a:cubicBezTo>
                  <a:cubicBezTo>
                    <a:pt x="543" y="175"/>
                    <a:pt x="543" y="175"/>
                    <a:pt x="543" y="175"/>
                  </a:cubicBezTo>
                  <a:cubicBezTo>
                    <a:pt x="543" y="177"/>
                    <a:pt x="543" y="177"/>
                    <a:pt x="543" y="177"/>
                  </a:cubicBezTo>
                  <a:cubicBezTo>
                    <a:pt x="544" y="177"/>
                    <a:pt x="544" y="177"/>
                    <a:pt x="544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7" y="176"/>
                    <a:pt x="547" y="176"/>
                    <a:pt x="547" y="176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49" y="180"/>
                    <a:pt x="549" y="180"/>
                    <a:pt x="549" y="180"/>
                  </a:cubicBezTo>
                  <a:cubicBezTo>
                    <a:pt x="550" y="181"/>
                    <a:pt x="550" y="181"/>
                    <a:pt x="550" y="181"/>
                  </a:cubicBezTo>
                  <a:cubicBezTo>
                    <a:pt x="549" y="182"/>
                    <a:pt x="549" y="182"/>
                    <a:pt x="549" y="182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7" y="182"/>
                    <a:pt x="547" y="182"/>
                    <a:pt x="547" y="182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5" y="179"/>
                    <a:pt x="545" y="179"/>
                    <a:pt x="545" y="179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5" y="183"/>
                    <a:pt x="545" y="183"/>
                    <a:pt x="545" y="183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7"/>
                    <a:pt x="545" y="187"/>
                    <a:pt x="545" y="187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8" y="191"/>
                    <a:pt x="548" y="191"/>
                    <a:pt x="548" y="191"/>
                  </a:cubicBezTo>
                  <a:cubicBezTo>
                    <a:pt x="549" y="191"/>
                    <a:pt x="549" y="191"/>
                    <a:pt x="549" y="191"/>
                  </a:cubicBezTo>
                  <a:cubicBezTo>
                    <a:pt x="550" y="193"/>
                    <a:pt x="550" y="193"/>
                    <a:pt x="550" y="193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5"/>
                    <a:pt x="551" y="195"/>
                    <a:pt x="551" y="195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5" y="199"/>
                    <a:pt x="545" y="199"/>
                    <a:pt x="545" y="199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1"/>
                    <a:pt x="545" y="201"/>
                    <a:pt x="545" y="201"/>
                  </a:cubicBezTo>
                  <a:cubicBezTo>
                    <a:pt x="545" y="203"/>
                    <a:pt x="545" y="203"/>
                    <a:pt x="545" y="203"/>
                  </a:cubicBezTo>
                  <a:cubicBezTo>
                    <a:pt x="546" y="205"/>
                    <a:pt x="546" y="205"/>
                    <a:pt x="546" y="205"/>
                  </a:cubicBezTo>
                  <a:cubicBezTo>
                    <a:pt x="547" y="206"/>
                    <a:pt x="547" y="206"/>
                    <a:pt x="547" y="206"/>
                  </a:cubicBezTo>
                  <a:cubicBezTo>
                    <a:pt x="547" y="207"/>
                    <a:pt x="547" y="207"/>
                    <a:pt x="547" y="207"/>
                  </a:cubicBezTo>
                  <a:cubicBezTo>
                    <a:pt x="548" y="207"/>
                    <a:pt x="548" y="207"/>
                    <a:pt x="548" y="207"/>
                  </a:cubicBezTo>
                  <a:cubicBezTo>
                    <a:pt x="549" y="208"/>
                    <a:pt x="549" y="208"/>
                    <a:pt x="549" y="208"/>
                  </a:cubicBezTo>
                  <a:cubicBezTo>
                    <a:pt x="548" y="208"/>
                    <a:pt x="548" y="208"/>
                    <a:pt x="548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6" y="209"/>
                    <a:pt x="546" y="209"/>
                    <a:pt x="546" y="209"/>
                  </a:cubicBezTo>
                  <a:cubicBezTo>
                    <a:pt x="545" y="209"/>
                    <a:pt x="545" y="209"/>
                    <a:pt x="545" y="209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3" y="209"/>
                    <a:pt x="543" y="209"/>
                    <a:pt x="543" y="209"/>
                  </a:cubicBezTo>
                  <a:cubicBezTo>
                    <a:pt x="542" y="210"/>
                    <a:pt x="542" y="210"/>
                    <a:pt x="542" y="210"/>
                  </a:cubicBezTo>
                  <a:cubicBezTo>
                    <a:pt x="543" y="210"/>
                    <a:pt x="543" y="210"/>
                    <a:pt x="543" y="210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4" y="211"/>
                    <a:pt x="544" y="211"/>
                    <a:pt x="544" y="211"/>
                  </a:cubicBezTo>
                  <a:cubicBezTo>
                    <a:pt x="543" y="212"/>
                    <a:pt x="543" y="212"/>
                    <a:pt x="543" y="212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4"/>
                    <a:pt x="544" y="214"/>
                    <a:pt x="544" y="214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5" y="214"/>
                    <a:pt x="545" y="214"/>
                    <a:pt x="545" y="214"/>
                  </a:cubicBezTo>
                  <a:cubicBezTo>
                    <a:pt x="546" y="215"/>
                    <a:pt x="546" y="215"/>
                    <a:pt x="546" y="215"/>
                  </a:cubicBezTo>
                  <a:cubicBezTo>
                    <a:pt x="545" y="216"/>
                    <a:pt x="545" y="216"/>
                    <a:pt x="545" y="216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45" y="218"/>
                    <a:pt x="545" y="218"/>
                    <a:pt x="545" y="218"/>
                  </a:cubicBezTo>
                  <a:cubicBezTo>
                    <a:pt x="545" y="219"/>
                    <a:pt x="545" y="219"/>
                    <a:pt x="545" y="219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1"/>
                    <a:pt x="545" y="221"/>
                    <a:pt x="545" y="221"/>
                  </a:cubicBezTo>
                  <a:cubicBezTo>
                    <a:pt x="544" y="222"/>
                    <a:pt x="544" y="222"/>
                    <a:pt x="544" y="222"/>
                  </a:cubicBezTo>
                  <a:cubicBezTo>
                    <a:pt x="544" y="223"/>
                    <a:pt x="544" y="223"/>
                    <a:pt x="544" y="223"/>
                  </a:cubicBezTo>
                  <a:cubicBezTo>
                    <a:pt x="543" y="223"/>
                    <a:pt x="543" y="223"/>
                    <a:pt x="543" y="223"/>
                  </a:cubicBezTo>
                  <a:cubicBezTo>
                    <a:pt x="543" y="225"/>
                    <a:pt x="543" y="225"/>
                    <a:pt x="543" y="225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2" y="226"/>
                    <a:pt x="542" y="226"/>
                    <a:pt x="542" y="226"/>
                  </a:cubicBezTo>
                  <a:cubicBezTo>
                    <a:pt x="542" y="225"/>
                    <a:pt x="542" y="225"/>
                    <a:pt x="542" y="225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0" y="224"/>
                    <a:pt x="540" y="224"/>
                    <a:pt x="540" y="224"/>
                  </a:cubicBezTo>
                  <a:cubicBezTo>
                    <a:pt x="539" y="222"/>
                    <a:pt x="539" y="222"/>
                    <a:pt x="539" y="222"/>
                  </a:cubicBezTo>
                  <a:cubicBezTo>
                    <a:pt x="539" y="221"/>
                    <a:pt x="539" y="221"/>
                    <a:pt x="539" y="221"/>
                  </a:cubicBezTo>
                  <a:cubicBezTo>
                    <a:pt x="537" y="217"/>
                    <a:pt x="537" y="217"/>
                    <a:pt x="537" y="217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7" y="216"/>
                    <a:pt x="537" y="216"/>
                    <a:pt x="537" y="216"/>
                  </a:cubicBezTo>
                  <a:cubicBezTo>
                    <a:pt x="538" y="215"/>
                    <a:pt x="538" y="215"/>
                    <a:pt x="538" y="215"/>
                  </a:cubicBezTo>
                  <a:cubicBezTo>
                    <a:pt x="537" y="215"/>
                    <a:pt x="537" y="215"/>
                    <a:pt x="537" y="215"/>
                  </a:cubicBezTo>
                  <a:cubicBezTo>
                    <a:pt x="536" y="215"/>
                    <a:pt x="536" y="215"/>
                    <a:pt x="536" y="215"/>
                  </a:cubicBezTo>
                  <a:cubicBezTo>
                    <a:pt x="534" y="214"/>
                    <a:pt x="534" y="214"/>
                    <a:pt x="534" y="214"/>
                  </a:cubicBezTo>
                  <a:cubicBezTo>
                    <a:pt x="531" y="209"/>
                    <a:pt x="531" y="209"/>
                    <a:pt x="531" y="209"/>
                  </a:cubicBezTo>
                  <a:cubicBezTo>
                    <a:pt x="528" y="206"/>
                    <a:pt x="528" y="206"/>
                    <a:pt x="528" y="206"/>
                  </a:cubicBezTo>
                  <a:cubicBezTo>
                    <a:pt x="527" y="204"/>
                    <a:pt x="527" y="204"/>
                    <a:pt x="527" y="204"/>
                  </a:cubicBezTo>
                  <a:cubicBezTo>
                    <a:pt x="526" y="203"/>
                    <a:pt x="526" y="203"/>
                    <a:pt x="526" y="203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2" y="195"/>
                    <a:pt x="522" y="195"/>
                    <a:pt x="522" y="195"/>
                  </a:cubicBezTo>
                  <a:cubicBezTo>
                    <a:pt x="520" y="191"/>
                    <a:pt x="520" y="191"/>
                    <a:pt x="520" y="191"/>
                  </a:cubicBezTo>
                  <a:cubicBezTo>
                    <a:pt x="520" y="190"/>
                    <a:pt x="520" y="190"/>
                    <a:pt x="520" y="190"/>
                  </a:cubicBezTo>
                  <a:cubicBezTo>
                    <a:pt x="518" y="188"/>
                    <a:pt x="518" y="188"/>
                    <a:pt x="518" y="188"/>
                  </a:cubicBezTo>
                  <a:cubicBezTo>
                    <a:pt x="518" y="185"/>
                    <a:pt x="518" y="185"/>
                    <a:pt x="518" y="185"/>
                  </a:cubicBezTo>
                  <a:cubicBezTo>
                    <a:pt x="517" y="184"/>
                    <a:pt x="517" y="184"/>
                    <a:pt x="517" y="184"/>
                  </a:cubicBezTo>
                  <a:cubicBezTo>
                    <a:pt x="517" y="182"/>
                    <a:pt x="517" y="182"/>
                    <a:pt x="517" y="182"/>
                  </a:cubicBezTo>
                  <a:cubicBezTo>
                    <a:pt x="518" y="181"/>
                    <a:pt x="518" y="181"/>
                    <a:pt x="518" y="181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7"/>
                    <a:pt x="519" y="177"/>
                    <a:pt x="519" y="177"/>
                  </a:cubicBezTo>
                  <a:cubicBezTo>
                    <a:pt x="518" y="175"/>
                    <a:pt x="518" y="175"/>
                    <a:pt x="518" y="175"/>
                  </a:cubicBezTo>
                  <a:cubicBezTo>
                    <a:pt x="516" y="175"/>
                    <a:pt x="516" y="175"/>
                    <a:pt x="516" y="175"/>
                  </a:cubicBezTo>
                  <a:cubicBezTo>
                    <a:pt x="516" y="174"/>
                    <a:pt x="516" y="174"/>
                    <a:pt x="516" y="174"/>
                  </a:cubicBezTo>
                  <a:cubicBezTo>
                    <a:pt x="517" y="173"/>
                    <a:pt x="517" y="173"/>
                    <a:pt x="517" y="173"/>
                  </a:cubicBezTo>
                  <a:cubicBezTo>
                    <a:pt x="519" y="174"/>
                    <a:pt x="519" y="174"/>
                    <a:pt x="519" y="174"/>
                  </a:cubicBezTo>
                  <a:cubicBezTo>
                    <a:pt x="520" y="173"/>
                    <a:pt x="520" y="173"/>
                    <a:pt x="520" y="173"/>
                  </a:cubicBezTo>
                  <a:cubicBezTo>
                    <a:pt x="520" y="172"/>
                    <a:pt x="520" y="172"/>
                    <a:pt x="520" y="172"/>
                  </a:cubicBezTo>
                  <a:cubicBezTo>
                    <a:pt x="520" y="171"/>
                    <a:pt x="520" y="171"/>
                    <a:pt x="520" y="171"/>
                  </a:cubicBezTo>
                  <a:cubicBezTo>
                    <a:pt x="521" y="171"/>
                    <a:pt x="521" y="171"/>
                    <a:pt x="521" y="171"/>
                  </a:cubicBezTo>
                  <a:cubicBezTo>
                    <a:pt x="522" y="171"/>
                    <a:pt x="522" y="171"/>
                    <a:pt x="522" y="171"/>
                  </a:cubicBezTo>
                  <a:cubicBezTo>
                    <a:pt x="521" y="170"/>
                    <a:pt x="521" y="170"/>
                    <a:pt x="521" y="170"/>
                  </a:cubicBezTo>
                  <a:cubicBezTo>
                    <a:pt x="523" y="168"/>
                    <a:pt x="523" y="168"/>
                    <a:pt x="523" y="168"/>
                  </a:cubicBezTo>
                  <a:cubicBezTo>
                    <a:pt x="522" y="166"/>
                    <a:pt x="522" y="166"/>
                    <a:pt x="522" y="166"/>
                  </a:cubicBezTo>
                  <a:cubicBezTo>
                    <a:pt x="522" y="165"/>
                    <a:pt x="522" y="165"/>
                    <a:pt x="522" y="165"/>
                  </a:cubicBezTo>
                  <a:cubicBezTo>
                    <a:pt x="522" y="164"/>
                    <a:pt x="522" y="164"/>
                    <a:pt x="522" y="164"/>
                  </a:cubicBezTo>
                  <a:cubicBezTo>
                    <a:pt x="522" y="163"/>
                    <a:pt x="522" y="163"/>
                    <a:pt x="522" y="163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0"/>
                    <a:pt x="522" y="160"/>
                    <a:pt x="522" y="160"/>
                  </a:cubicBezTo>
                  <a:cubicBezTo>
                    <a:pt x="523" y="160"/>
                    <a:pt x="523" y="160"/>
                    <a:pt x="523" y="160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8"/>
                    <a:pt x="522" y="158"/>
                    <a:pt x="522" y="158"/>
                  </a:cubicBezTo>
                  <a:cubicBezTo>
                    <a:pt x="523" y="157"/>
                    <a:pt x="523" y="157"/>
                    <a:pt x="523" y="157"/>
                  </a:cubicBezTo>
                  <a:cubicBezTo>
                    <a:pt x="522" y="157"/>
                    <a:pt x="522" y="157"/>
                    <a:pt x="522" y="157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23" y="155"/>
                    <a:pt x="523" y="155"/>
                    <a:pt x="523" y="155"/>
                  </a:cubicBezTo>
                  <a:cubicBezTo>
                    <a:pt x="524" y="155"/>
                    <a:pt x="524" y="155"/>
                    <a:pt x="524" y="155"/>
                  </a:cubicBezTo>
                  <a:cubicBezTo>
                    <a:pt x="523" y="154"/>
                    <a:pt x="523" y="154"/>
                    <a:pt x="523" y="154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2"/>
                    <a:pt x="523" y="152"/>
                    <a:pt x="523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24" y="150"/>
                    <a:pt x="524" y="150"/>
                    <a:pt x="524" y="150"/>
                  </a:cubicBezTo>
                  <a:cubicBezTo>
                    <a:pt x="524" y="149"/>
                    <a:pt x="524" y="149"/>
                    <a:pt x="524" y="149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23" y="148"/>
                    <a:pt x="523" y="148"/>
                    <a:pt x="523" y="148"/>
                  </a:cubicBezTo>
                  <a:cubicBezTo>
                    <a:pt x="523" y="147"/>
                    <a:pt x="523" y="147"/>
                    <a:pt x="523" y="147"/>
                  </a:cubicBezTo>
                  <a:cubicBezTo>
                    <a:pt x="524" y="147"/>
                    <a:pt x="524" y="147"/>
                    <a:pt x="524" y="147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5" y="145"/>
                    <a:pt x="525" y="145"/>
                    <a:pt x="525" y="145"/>
                  </a:cubicBezTo>
                  <a:cubicBezTo>
                    <a:pt x="526" y="145"/>
                    <a:pt x="526" y="145"/>
                    <a:pt x="526" y="145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2"/>
                    <a:pt x="528" y="142"/>
                    <a:pt x="528" y="142"/>
                  </a:cubicBezTo>
                  <a:cubicBezTo>
                    <a:pt x="527" y="142"/>
                    <a:pt x="527" y="142"/>
                    <a:pt x="527" y="142"/>
                  </a:cubicBezTo>
                  <a:cubicBezTo>
                    <a:pt x="527" y="143"/>
                    <a:pt x="527" y="143"/>
                    <a:pt x="527" y="143"/>
                  </a:cubicBezTo>
                  <a:cubicBezTo>
                    <a:pt x="526" y="142"/>
                    <a:pt x="526" y="142"/>
                    <a:pt x="526" y="142"/>
                  </a:cubicBezTo>
                  <a:cubicBezTo>
                    <a:pt x="526" y="141"/>
                    <a:pt x="526" y="141"/>
                    <a:pt x="526" y="141"/>
                  </a:cubicBezTo>
                  <a:cubicBezTo>
                    <a:pt x="527" y="139"/>
                    <a:pt x="527" y="139"/>
                    <a:pt x="527" y="139"/>
                  </a:cubicBezTo>
                  <a:cubicBezTo>
                    <a:pt x="526" y="139"/>
                    <a:pt x="526" y="139"/>
                    <a:pt x="526" y="139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5"/>
                    <a:pt x="525" y="135"/>
                    <a:pt x="525" y="135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3"/>
                    <a:pt x="524" y="133"/>
                    <a:pt x="524" y="133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0"/>
                    <a:pt x="522" y="130"/>
                    <a:pt x="522" y="130"/>
                  </a:cubicBezTo>
                  <a:cubicBezTo>
                    <a:pt x="522" y="129"/>
                    <a:pt x="522" y="129"/>
                    <a:pt x="522" y="129"/>
                  </a:cubicBezTo>
                  <a:cubicBezTo>
                    <a:pt x="523" y="128"/>
                    <a:pt x="523" y="128"/>
                    <a:pt x="523" y="128"/>
                  </a:cubicBezTo>
                  <a:cubicBezTo>
                    <a:pt x="524" y="128"/>
                    <a:pt x="524" y="128"/>
                    <a:pt x="524" y="128"/>
                  </a:cubicBezTo>
                  <a:cubicBezTo>
                    <a:pt x="525" y="128"/>
                    <a:pt x="525" y="128"/>
                    <a:pt x="525" y="128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6" y="127"/>
                    <a:pt x="526" y="127"/>
                    <a:pt x="526" y="127"/>
                  </a:cubicBezTo>
                  <a:cubicBezTo>
                    <a:pt x="525" y="127"/>
                    <a:pt x="525" y="127"/>
                    <a:pt x="525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2" y="127"/>
                    <a:pt x="522" y="127"/>
                    <a:pt x="522" y="127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0" y="126"/>
                    <a:pt x="520" y="126"/>
                    <a:pt x="520" y="126"/>
                  </a:cubicBezTo>
                  <a:cubicBezTo>
                    <a:pt x="519" y="127"/>
                    <a:pt x="519" y="127"/>
                    <a:pt x="519" y="127"/>
                  </a:cubicBezTo>
                  <a:cubicBezTo>
                    <a:pt x="518" y="127"/>
                    <a:pt x="518" y="127"/>
                    <a:pt x="518" y="127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9"/>
                    <a:pt x="517" y="129"/>
                    <a:pt x="517" y="129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1"/>
                    <a:pt x="518" y="131"/>
                    <a:pt x="518" y="131"/>
                  </a:cubicBezTo>
                  <a:cubicBezTo>
                    <a:pt x="518" y="132"/>
                    <a:pt x="518" y="132"/>
                    <a:pt x="518" y="132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35"/>
                    <a:pt x="520" y="135"/>
                    <a:pt x="520" y="135"/>
                  </a:cubicBezTo>
                  <a:cubicBezTo>
                    <a:pt x="521" y="135"/>
                    <a:pt x="521" y="135"/>
                    <a:pt x="521" y="135"/>
                  </a:cubicBezTo>
                  <a:cubicBezTo>
                    <a:pt x="521" y="136"/>
                    <a:pt x="521" y="136"/>
                    <a:pt x="521" y="136"/>
                  </a:cubicBezTo>
                  <a:cubicBezTo>
                    <a:pt x="522" y="137"/>
                    <a:pt x="522" y="137"/>
                    <a:pt x="522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0" y="136"/>
                    <a:pt x="520" y="136"/>
                    <a:pt x="520" y="136"/>
                  </a:cubicBezTo>
                  <a:cubicBezTo>
                    <a:pt x="519" y="136"/>
                    <a:pt x="519" y="136"/>
                    <a:pt x="519" y="136"/>
                  </a:cubicBezTo>
                  <a:cubicBezTo>
                    <a:pt x="519" y="137"/>
                    <a:pt x="519" y="137"/>
                    <a:pt x="519" y="137"/>
                  </a:cubicBezTo>
                  <a:cubicBezTo>
                    <a:pt x="518" y="138"/>
                    <a:pt x="518" y="138"/>
                    <a:pt x="518" y="138"/>
                  </a:cubicBezTo>
                  <a:cubicBezTo>
                    <a:pt x="519" y="139"/>
                    <a:pt x="519" y="139"/>
                    <a:pt x="519" y="139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3"/>
                    <a:pt x="518" y="143"/>
                    <a:pt x="518" y="143"/>
                  </a:cubicBezTo>
                  <a:cubicBezTo>
                    <a:pt x="518" y="145"/>
                    <a:pt x="518" y="145"/>
                    <a:pt x="518" y="145"/>
                  </a:cubicBezTo>
                  <a:cubicBezTo>
                    <a:pt x="517" y="145"/>
                    <a:pt x="517" y="145"/>
                    <a:pt x="517" y="145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5" y="146"/>
                    <a:pt x="515" y="146"/>
                    <a:pt x="515" y="146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3" y="146"/>
                    <a:pt x="513" y="146"/>
                    <a:pt x="513" y="146"/>
                  </a:cubicBezTo>
                  <a:cubicBezTo>
                    <a:pt x="513" y="144"/>
                    <a:pt x="513" y="144"/>
                    <a:pt x="513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2" y="143"/>
                    <a:pt x="512" y="143"/>
                    <a:pt x="512" y="143"/>
                  </a:cubicBezTo>
                  <a:cubicBezTo>
                    <a:pt x="511" y="143"/>
                    <a:pt x="511" y="143"/>
                    <a:pt x="511" y="143"/>
                  </a:cubicBezTo>
                  <a:cubicBezTo>
                    <a:pt x="511" y="142"/>
                    <a:pt x="511" y="142"/>
                    <a:pt x="511" y="142"/>
                  </a:cubicBezTo>
                  <a:cubicBezTo>
                    <a:pt x="512" y="142"/>
                    <a:pt x="512" y="142"/>
                    <a:pt x="512" y="142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2" y="140"/>
                    <a:pt x="512" y="140"/>
                    <a:pt x="512" y="140"/>
                  </a:cubicBezTo>
                  <a:cubicBezTo>
                    <a:pt x="511" y="140"/>
                    <a:pt x="511" y="140"/>
                    <a:pt x="511" y="140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8"/>
                    <a:pt x="511" y="138"/>
                    <a:pt x="511" y="138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9"/>
                    <a:pt x="509" y="139"/>
                    <a:pt x="509" y="139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6" y="138"/>
                    <a:pt x="506" y="138"/>
                    <a:pt x="506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9"/>
                    <a:pt x="505" y="139"/>
                    <a:pt x="505" y="139"/>
                  </a:cubicBezTo>
                  <a:cubicBezTo>
                    <a:pt x="504" y="139"/>
                    <a:pt x="504" y="139"/>
                    <a:pt x="504" y="139"/>
                  </a:cubicBezTo>
                  <a:cubicBezTo>
                    <a:pt x="504" y="140"/>
                    <a:pt x="504" y="140"/>
                    <a:pt x="504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501" y="141"/>
                    <a:pt x="501" y="141"/>
                    <a:pt x="501" y="141"/>
                  </a:cubicBezTo>
                  <a:cubicBezTo>
                    <a:pt x="499" y="140"/>
                    <a:pt x="499" y="140"/>
                    <a:pt x="499" y="140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3"/>
                    <a:pt x="498" y="143"/>
                    <a:pt x="498" y="143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8" y="145"/>
                    <a:pt x="498" y="145"/>
                    <a:pt x="498" y="145"/>
                  </a:cubicBezTo>
                  <a:cubicBezTo>
                    <a:pt x="498" y="146"/>
                    <a:pt x="498" y="146"/>
                    <a:pt x="498" y="146"/>
                  </a:cubicBezTo>
                  <a:cubicBezTo>
                    <a:pt x="499" y="147"/>
                    <a:pt x="499" y="147"/>
                    <a:pt x="499" y="147"/>
                  </a:cubicBezTo>
                  <a:cubicBezTo>
                    <a:pt x="498" y="147"/>
                    <a:pt x="498" y="147"/>
                    <a:pt x="498" y="147"/>
                  </a:cubicBezTo>
                  <a:cubicBezTo>
                    <a:pt x="498" y="150"/>
                    <a:pt x="498" y="150"/>
                    <a:pt x="498" y="150"/>
                  </a:cubicBezTo>
                  <a:cubicBezTo>
                    <a:pt x="499" y="151"/>
                    <a:pt x="499" y="151"/>
                    <a:pt x="499" y="151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3"/>
                    <a:pt x="498" y="153"/>
                    <a:pt x="498" y="153"/>
                  </a:cubicBezTo>
                  <a:cubicBezTo>
                    <a:pt x="497" y="153"/>
                    <a:pt x="497" y="153"/>
                    <a:pt x="497" y="153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6"/>
                    <a:pt x="497" y="156"/>
                    <a:pt x="497" y="156"/>
                  </a:cubicBezTo>
                  <a:cubicBezTo>
                    <a:pt x="496" y="158"/>
                    <a:pt x="496" y="158"/>
                    <a:pt x="496" y="158"/>
                  </a:cubicBezTo>
                  <a:cubicBezTo>
                    <a:pt x="497" y="159"/>
                    <a:pt x="497" y="159"/>
                    <a:pt x="497" y="159"/>
                  </a:cubicBezTo>
                  <a:cubicBezTo>
                    <a:pt x="496" y="159"/>
                    <a:pt x="496" y="159"/>
                    <a:pt x="496" y="159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8" y="162"/>
                    <a:pt x="498" y="162"/>
                    <a:pt x="498" y="162"/>
                  </a:cubicBezTo>
                  <a:cubicBezTo>
                    <a:pt x="499" y="162"/>
                    <a:pt x="499" y="162"/>
                    <a:pt x="499" y="162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1" y="161"/>
                    <a:pt x="501" y="161"/>
                    <a:pt x="501" y="161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1" y="162"/>
                    <a:pt x="501" y="162"/>
                    <a:pt x="501" y="162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1" y="163"/>
                    <a:pt x="501" y="163"/>
                    <a:pt x="501" y="163"/>
                  </a:cubicBezTo>
                  <a:cubicBezTo>
                    <a:pt x="501" y="164"/>
                    <a:pt x="501" y="164"/>
                    <a:pt x="501" y="164"/>
                  </a:cubicBezTo>
                  <a:cubicBezTo>
                    <a:pt x="500" y="163"/>
                    <a:pt x="500" y="163"/>
                    <a:pt x="500" y="163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5"/>
                    <a:pt x="500" y="165"/>
                    <a:pt x="500" y="165"/>
                  </a:cubicBezTo>
                  <a:cubicBezTo>
                    <a:pt x="499" y="166"/>
                    <a:pt x="499" y="166"/>
                    <a:pt x="499" y="166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4"/>
                    <a:pt x="498" y="164"/>
                    <a:pt x="498" y="164"/>
                  </a:cubicBezTo>
                  <a:cubicBezTo>
                    <a:pt x="497" y="165"/>
                    <a:pt x="497" y="165"/>
                    <a:pt x="497" y="165"/>
                  </a:cubicBezTo>
                  <a:cubicBezTo>
                    <a:pt x="497" y="164"/>
                    <a:pt x="497" y="164"/>
                    <a:pt x="497" y="164"/>
                  </a:cubicBezTo>
                  <a:cubicBezTo>
                    <a:pt x="496" y="164"/>
                    <a:pt x="496" y="164"/>
                    <a:pt x="496" y="164"/>
                  </a:cubicBezTo>
                  <a:cubicBezTo>
                    <a:pt x="496" y="165"/>
                    <a:pt x="496" y="165"/>
                    <a:pt x="496" y="165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5" y="166"/>
                    <a:pt x="495" y="166"/>
                    <a:pt x="495" y="166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8"/>
                    <a:pt x="495" y="168"/>
                    <a:pt x="495" y="168"/>
                  </a:cubicBezTo>
                  <a:cubicBezTo>
                    <a:pt x="494" y="167"/>
                    <a:pt x="494" y="167"/>
                    <a:pt x="494" y="167"/>
                  </a:cubicBezTo>
                  <a:cubicBezTo>
                    <a:pt x="493" y="166"/>
                    <a:pt x="493" y="166"/>
                    <a:pt x="493" y="166"/>
                  </a:cubicBezTo>
                  <a:cubicBezTo>
                    <a:pt x="492" y="166"/>
                    <a:pt x="492" y="166"/>
                    <a:pt x="492" y="166"/>
                  </a:cubicBezTo>
                  <a:cubicBezTo>
                    <a:pt x="493" y="167"/>
                    <a:pt x="493" y="167"/>
                    <a:pt x="493" y="167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91" y="169"/>
                    <a:pt x="491" y="169"/>
                    <a:pt x="491" y="169"/>
                  </a:cubicBezTo>
                  <a:cubicBezTo>
                    <a:pt x="490" y="169"/>
                    <a:pt x="490" y="169"/>
                    <a:pt x="490" y="169"/>
                  </a:cubicBezTo>
                  <a:cubicBezTo>
                    <a:pt x="489" y="168"/>
                    <a:pt x="489" y="168"/>
                    <a:pt x="489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7"/>
                    <a:pt x="488" y="167"/>
                    <a:pt x="488" y="167"/>
                  </a:cubicBezTo>
                  <a:cubicBezTo>
                    <a:pt x="489" y="167"/>
                    <a:pt x="489" y="167"/>
                    <a:pt x="489" y="167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91" y="166"/>
                    <a:pt x="491" y="166"/>
                    <a:pt x="491" y="166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1" y="164"/>
                    <a:pt x="491" y="164"/>
                    <a:pt x="491" y="164"/>
                  </a:cubicBezTo>
                  <a:cubicBezTo>
                    <a:pt x="490" y="165"/>
                    <a:pt x="490" y="165"/>
                    <a:pt x="490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6" y="164"/>
                    <a:pt x="486" y="164"/>
                    <a:pt x="486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3" y="164"/>
                    <a:pt x="483" y="164"/>
                    <a:pt x="483" y="164"/>
                  </a:cubicBezTo>
                  <a:cubicBezTo>
                    <a:pt x="482" y="163"/>
                    <a:pt x="482" y="163"/>
                    <a:pt x="482" y="163"/>
                  </a:cubicBezTo>
                  <a:cubicBezTo>
                    <a:pt x="481" y="164"/>
                    <a:pt x="481" y="164"/>
                    <a:pt x="481" y="164"/>
                  </a:cubicBezTo>
                  <a:cubicBezTo>
                    <a:pt x="480" y="163"/>
                    <a:pt x="480" y="163"/>
                    <a:pt x="480" y="163"/>
                  </a:cubicBezTo>
                  <a:cubicBezTo>
                    <a:pt x="479" y="163"/>
                    <a:pt x="479" y="163"/>
                    <a:pt x="479" y="163"/>
                  </a:cubicBezTo>
                  <a:cubicBezTo>
                    <a:pt x="478" y="164"/>
                    <a:pt x="478" y="164"/>
                    <a:pt x="478" y="164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8" y="166"/>
                    <a:pt x="478" y="166"/>
                    <a:pt x="478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6" y="167"/>
                    <a:pt x="476" y="167"/>
                    <a:pt x="476" y="167"/>
                  </a:cubicBezTo>
                  <a:cubicBezTo>
                    <a:pt x="477" y="167"/>
                    <a:pt x="477" y="167"/>
                    <a:pt x="477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8"/>
                    <a:pt x="478" y="168"/>
                    <a:pt x="478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9"/>
                    <a:pt x="474" y="169"/>
                    <a:pt x="474" y="169"/>
                  </a:cubicBezTo>
                  <a:cubicBezTo>
                    <a:pt x="473" y="168"/>
                    <a:pt x="473" y="168"/>
                    <a:pt x="473" y="168"/>
                  </a:cubicBezTo>
                  <a:cubicBezTo>
                    <a:pt x="473" y="169"/>
                    <a:pt x="473" y="169"/>
                    <a:pt x="473" y="169"/>
                  </a:cubicBezTo>
                  <a:cubicBezTo>
                    <a:pt x="472" y="169"/>
                    <a:pt x="472" y="169"/>
                    <a:pt x="472" y="169"/>
                  </a:cubicBezTo>
                  <a:cubicBezTo>
                    <a:pt x="472" y="168"/>
                    <a:pt x="472" y="168"/>
                    <a:pt x="472" y="168"/>
                  </a:cubicBezTo>
                  <a:cubicBezTo>
                    <a:pt x="470" y="168"/>
                    <a:pt x="470" y="168"/>
                    <a:pt x="470" y="168"/>
                  </a:cubicBezTo>
                  <a:cubicBezTo>
                    <a:pt x="470" y="169"/>
                    <a:pt x="470" y="169"/>
                    <a:pt x="470" y="169"/>
                  </a:cubicBezTo>
                  <a:cubicBezTo>
                    <a:pt x="468" y="168"/>
                    <a:pt x="468" y="168"/>
                    <a:pt x="468" y="168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8" y="170"/>
                    <a:pt x="468" y="170"/>
                    <a:pt x="468" y="170"/>
                  </a:cubicBezTo>
                  <a:cubicBezTo>
                    <a:pt x="467" y="171"/>
                    <a:pt x="467" y="171"/>
                    <a:pt x="467" y="171"/>
                  </a:cubicBezTo>
                  <a:cubicBezTo>
                    <a:pt x="467" y="172"/>
                    <a:pt x="467" y="172"/>
                    <a:pt x="467" y="172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0"/>
                    <a:pt x="466" y="170"/>
                    <a:pt x="466" y="170"/>
                  </a:cubicBezTo>
                  <a:cubicBezTo>
                    <a:pt x="465" y="169"/>
                    <a:pt x="465" y="169"/>
                    <a:pt x="465" y="169"/>
                  </a:cubicBezTo>
                  <a:cubicBezTo>
                    <a:pt x="465" y="170"/>
                    <a:pt x="465" y="170"/>
                    <a:pt x="465" y="170"/>
                  </a:cubicBezTo>
                  <a:cubicBezTo>
                    <a:pt x="464" y="170"/>
                    <a:pt x="464" y="170"/>
                    <a:pt x="464" y="170"/>
                  </a:cubicBezTo>
                  <a:cubicBezTo>
                    <a:pt x="463" y="170"/>
                    <a:pt x="463" y="170"/>
                    <a:pt x="463" y="170"/>
                  </a:cubicBezTo>
                  <a:cubicBezTo>
                    <a:pt x="462" y="171"/>
                    <a:pt x="462" y="171"/>
                    <a:pt x="462" y="171"/>
                  </a:cubicBezTo>
                  <a:cubicBezTo>
                    <a:pt x="461" y="170"/>
                    <a:pt x="461" y="170"/>
                    <a:pt x="461" y="170"/>
                  </a:cubicBezTo>
                  <a:cubicBezTo>
                    <a:pt x="460" y="171"/>
                    <a:pt x="460" y="171"/>
                    <a:pt x="460" y="171"/>
                  </a:cubicBezTo>
                  <a:cubicBezTo>
                    <a:pt x="459" y="171"/>
                    <a:pt x="459" y="171"/>
                    <a:pt x="459" y="171"/>
                  </a:cubicBezTo>
                  <a:cubicBezTo>
                    <a:pt x="457" y="172"/>
                    <a:pt x="457" y="172"/>
                    <a:pt x="457" y="172"/>
                  </a:cubicBezTo>
                  <a:cubicBezTo>
                    <a:pt x="456" y="173"/>
                    <a:pt x="456" y="173"/>
                    <a:pt x="456" y="173"/>
                  </a:cubicBezTo>
                  <a:cubicBezTo>
                    <a:pt x="456" y="172"/>
                    <a:pt x="456" y="172"/>
                    <a:pt x="456" y="172"/>
                  </a:cubicBezTo>
                  <a:cubicBezTo>
                    <a:pt x="455" y="172"/>
                    <a:pt x="455" y="172"/>
                    <a:pt x="455" y="172"/>
                  </a:cubicBezTo>
                  <a:cubicBezTo>
                    <a:pt x="455" y="173"/>
                    <a:pt x="455" y="173"/>
                    <a:pt x="455" y="173"/>
                  </a:cubicBezTo>
                  <a:cubicBezTo>
                    <a:pt x="453" y="174"/>
                    <a:pt x="453" y="174"/>
                    <a:pt x="453" y="174"/>
                  </a:cubicBezTo>
                  <a:cubicBezTo>
                    <a:pt x="453" y="175"/>
                    <a:pt x="453" y="175"/>
                    <a:pt x="453" y="175"/>
                  </a:cubicBezTo>
                  <a:cubicBezTo>
                    <a:pt x="452" y="175"/>
                    <a:pt x="452" y="175"/>
                    <a:pt x="452" y="175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3" y="178"/>
                    <a:pt x="453" y="178"/>
                    <a:pt x="453" y="178"/>
                  </a:cubicBezTo>
                  <a:cubicBezTo>
                    <a:pt x="453" y="180"/>
                    <a:pt x="453" y="180"/>
                    <a:pt x="453" y="180"/>
                  </a:cubicBezTo>
                  <a:cubicBezTo>
                    <a:pt x="452" y="181"/>
                    <a:pt x="452" y="181"/>
                    <a:pt x="452" y="181"/>
                  </a:cubicBezTo>
                  <a:cubicBezTo>
                    <a:pt x="451" y="182"/>
                    <a:pt x="451" y="182"/>
                    <a:pt x="451" y="182"/>
                  </a:cubicBezTo>
                  <a:cubicBezTo>
                    <a:pt x="451" y="183"/>
                    <a:pt x="451" y="183"/>
                    <a:pt x="451" y="183"/>
                  </a:cubicBezTo>
                  <a:cubicBezTo>
                    <a:pt x="451" y="185"/>
                    <a:pt x="451" y="185"/>
                    <a:pt x="451" y="185"/>
                  </a:cubicBezTo>
                  <a:cubicBezTo>
                    <a:pt x="452" y="185"/>
                    <a:pt x="452" y="185"/>
                    <a:pt x="452" y="185"/>
                  </a:cubicBezTo>
                  <a:cubicBezTo>
                    <a:pt x="452" y="186"/>
                    <a:pt x="452" y="186"/>
                    <a:pt x="452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7"/>
                    <a:pt x="451" y="187"/>
                    <a:pt x="451" y="187"/>
                  </a:cubicBezTo>
                  <a:cubicBezTo>
                    <a:pt x="450" y="188"/>
                    <a:pt x="450" y="188"/>
                    <a:pt x="450" y="188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0" y="190"/>
                    <a:pt x="450" y="190"/>
                    <a:pt x="450" y="190"/>
                  </a:cubicBezTo>
                  <a:cubicBezTo>
                    <a:pt x="450" y="191"/>
                    <a:pt x="450" y="191"/>
                    <a:pt x="450" y="191"/>
                  </a:cubicBezTo>
                  <a:cubicBezTo>
                    <a:pt x="448" y="192"/>
                    <a:pt x="448" y="192"/>
                    <a:pt x="448" y="192"/>
                  </a:cubicBezTo>
                  <a:cubicBezTo>
                    <a:pt x="449" y="193"/>
                    <a:pt x="449" y="193"/>
                    <a:pt x="449" y="193"/>
                  </a:cubicBezTo>
                  <a:cubicBezTo>
                    <a:pt x="448" y="193"/>
                    <a:pt x="448" y="193"/>
                    <a:pt x="448" y="193"/>
                  </a:cubicBezTo>
                  <a:cubicBezTo>
                    <a:pt x="448" y="195"/>
                    <a:pt x="448" y="195"/>
                    <a:pt x="448" y="195"/>
                  </a:cubicBezTo>
                  <a:cubicBezTo>
                    <a:pt x="447" y="195"/>
                    <a:pt x="447" y="195"/>
                    <a:pt x="447" y="195"/>
                  </a:cubicBezTo>
                  <a:cubicBezTo>
                    <a:pt x="447" y="197"/>
                    <a:pt x="447" y="197"/>
                    <a:pt x="447" y="197"/>
                  </a:cubicBezTo>
                  <a:cubicBezTo>
                    <a:pt x="447" y="198"/>
                    <a:pt x="447" y="198"/>
                    <a:pt x="447" y="198"/>
                  </a:cubicBezTo>
                  <a:cubicBezTo>
                    <a:pt x="447" y="199"/>
                    <a:pt x="447" y="199"/>
                    <a:pt x="447" y="199"/>
                  </a:cubicBezTo>
                  <a:cubicBezTo>
                    <a:pt x="447" y="200"/>
                    <a:pt x="447" y="200"/>
                    <a:pt x="447" y="200"/>
                  </a:cubicBezTo>
                  <a:cubicBezTo>
                    <a:pt x="446" y="200"/>
                    <a:pt x="446" y="200"/>
                    <a:pt x="446" y="200"/>
                  </a:cubicBezTo>
                  <a:cubicBezTo>
                    <a:pt x="446" y="201"/>
                    <a:pt x="446" y="201"/>
                    <a:pt x="446" y="201"/>
                  </a:cubicBezTo>
                  <a:cubicBezTo>
                    <a:pt x="445" y="202"/>
                    <a:pt x="445" y="202"/>
                    <a:pt x="445" y="202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444" y="205"/>
                    <a:pt x="444" y="205"/>
                    <a:pt x="444" y="205"/>
                  </a:cubicBezTo>
                  <a:cubicBezTo>
                    <a:pt x="444" y="206"/>
                    <a:pt x="444" y="206"/>
                    <a:pt x="444" y="206"/>
                  </a:cubicBezTo>
                  <a:cubicBezTo>
                    <a:pt x="442" y="207"/>
                    <a:pt x="442" y="207"/>
                    <a:pt x="442" y="207"/>
                  </a:cubicBezTo>
                  <a:cubicBezTo>
                    <a:pt x="442" y="208"/>
                    <a:pt x="442" y="208"/>
                    <a:pt x="442" y="208"/>
                  </a:cubicBezTo>
                  <a:cubicBezTo>
                    <a:pt x="441" y="209"/>
                    <a:pt x="441" y="209"/>
                    <a:pt x="441" y="209"/>
                  </a:cubicBezTo>
                  <a:cubicBezTo>
                    <a:pt x="441" y="210"/>
                    <a:pt x="441" y="210"/>
                    <a:pt x="441" y="210"/>
                  </a:cubicBezTo>
                  <a:cubicBezTo>
                    <a:pt x="441" y="211"/>
                    <a:pt x="441" y="211"/>
                    <a:pt x="441" y="211"/>
                  </a:cubicBezTo>
                  <a:cubicBezTo>
                    <a:pt x="441" y="212"/>
                    <a:pt x="441" y="212"/>
                    <a:pt x="441" y="212"/>
                  </a:cubicBezTo>
                  <a:cubicBezTo>
                    <a:pt x="442" y="212"/>
                    <a:pt x="442" y="212"/>
                    <a:pt x="442" y="212"/>
                  </a:cubicBezTo>
                  <a:cubicBezTo>
                    <a:pt x="443" y="212"/>
                    <a:pt x="443" y="212"/>
                    <a:pt x="443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8" y="211"/>
                    <a:pt x="448" y="211"/>
                    <a:pt x="448" y="211"/>
                  </a:cubicBezTo>
                  <a:cubicBezTo>
                    <a:pt x="448" y="213"/>
                    <a:pt x="448" y="213"/>
                    <a:pt x="448" y="213"/>
                  </a:cubicBezTo>
                  <a:cubicBezTo>
                    <a:pt x="449" y="214"/>
                    <a:pt x="449" y="214"/>
                    <a:pt x="449" y="214"/>
                  </a:cubicBezTo>
                  <a:cubicBezTo>
                    <a:pt x="450" y="215"/>
                    <a:pt x="450" y="215"/>
                    <a:pt x="450" y="215"/>
                  </a:cubicBezTo>
                  <a:cubicBezTo>
                    <a:pt x="450" y="216"/>
                    <a:pt x="450" y="216"/>
                    <a:pt x="450" y="216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2" y="217"/>
                    <a:pt x="452" y="217"/>
                    <a:pt x="452" y="217"/>
                  </a:cubicBezTo>
                  <a:cubicBezTo>
                    <a:pt x="452" y="216"/>
                    <a:pt x="452" y="216"/>
                    <a:pt x="452" y="216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4" y="215"/>
                    <a:pt x="454" y="215"/>
                    <a:pt x="454" y="215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4" y="216"/>
                    <a:pt x="454" y="216"/>
                    <a:pt x="454" y="216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3" y="218"/>
                    <a:pt x="453" y="218"/>
                    <a:pt x="453" y="218"/>
                  </a:cubicBezTo>
                  <a:cubicBezTo>
                    <a:pt x="453" y="219"/>
                    <a:pt x="453" y="219"/>
                    <a:pt x="453" y="219"/>
                  </a:cubicBezTo>
                  <a:cubicBezTo>
                    <a:pt x="455" y="218"/>
                    <a:pt x="455" y="218"/>
                    <a:pt x="455" y="218"/>
                  </a:cubicBezTo>
                  <a:cubicBezTo>
                    <a:pt x="456" y="218"/>
                    <a:pt x="456" y="218"/>
                    <a:pt x="456" y="218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8"/>
                    <a:pt x="457" y="218"/>
                    <a:pt x="457" y="218"/>
                  </a:cubicBezTo>
                  <a:cubicBezTo>
                    <a:pt x="458" y="218"/>
                    <a:pt x="458" y="218"/>
                    <a:pt x="458" y="218"/>
                  </a:cubicBezTo>
                  <a:cubicBezTo>
                    <a:pt x="458" y="217"/>
                    <a:pt x="458" y="217"/>
                    <a:pt x="458" y="217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7" y="214"/>
                    <a:pt x="457" y="214"/>
                    <a:pt x="457" y="214"/>
                  </a:cubicBezTo>
                  <a:cubicBezTo>
                    <a:pt x="457" y="213"/>
                    <a:pt x="457" y="213"/>
                    <a:pt x="457" y="213"/>
                  </a:cubicBezTo>
                  <a:cubicBezTo>
                    <a:pt x="458" y="213"/>
                    <a:pt x="458" y="213"/>
                    <a:pt x="458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60" y="213"/>
                    <a:pt x="460" y="213"/>
                    <a:pt x="460" y="213"/>
                  </a:cubicBezTo>
                  <a:cubicBezTo>
                    <a:pt x="461" y="213"/>
                    <a:pt x="461" y="213"/>
                    <a:pt x="461" y="213"/>
                  </a:cubicBezTo>
                  <a:cubicBezTo>
                    <a:pt x="462" y="213"/>
                    <a:pt x="462" y="213"/>
                    <a:pt x="462" y="213"/>
                  </a:cubicBezTo>
                  <a:cubicBezTo>
                    <a:pt x="463" y="213"/>
                    <a:pt x="463" y="213"/>
                    <a:pt x="463" y="213"/>
                  </a:cubicBezTo>
                  <a:cubicBezTo>
                    <a:pt x="464" y="213"/>
                    <a:pt x="464" y="213"/>
                    <a:pt x="464" y="213"/>
                  </a:cubicBezTo>
                  <a:cubicBezTo>
                    <a:pt x="464" y="214"/>
                    <a:pt x="464" y="214"/>
                    <a:pt x="464" y="214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7" y="215"/>
                    <a:pt x="467" y="215"/>
                    <a:pt x="467" y="215"/>
                  </a:cubicBezTo>
                  <a:cubicBezTo>
                    <a:pt x="467" y="216"/>
                    <a:pt x="467" y="216"/>
                    <a:pt x="467" y="216"/>
                  </a:cubicBezTo>
                  <a:cubicBezTo>
                    <a:pt x="469" y="216"/>
                    <a:pt x="469" y="216"/>
                    <a:pt x="469" y="216"/>
                  </a:cubicBezTo>
                  <a:cubicBezTo>
                    <a:pt x="469" y="217"/>
                    <a:pt x="469" y="217"/>
                    <a:pt x="469" y="217"/>
                  </a:cubicBezTo>
                  <a:cubicBezTo>
                    <a:pt x="470" y="217"/>
                    <a:pt x="470" y="217"/>
                    <a:pt x="470" y="217"/>
                  </a:cubicBezTo>
                  <a:cubicBezTo>
                    <a:pt x="470" y="218"/>
                    <a:pt x="470" y="218"/>
                    <a:pt x="470" y="218"/>
                  </a:cubicBezTo>
                  <a:cubicBezTo>
                    <a:pt x="471" y="218"/>
                    <a:pt x="471" y="218"/>
                    <a:pt x="471" y="218"/>
                  </a:cubicBezTo>
                  <a:cubicBezTo>
                    <a:pt x="472" y="219"/>
                    <a:pt x="472" y="219"/>
                    <a:pt x="472" y="219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1"/>
                    <a:pt x="471" y="221"/>
                    <a:pt x="471" y="221"/>
                  </a:cubicBezTo>
                  <a:cubicBezTo>
                    <a:pt x="471" y="222"/>
                    <a:pt x="471" y="222"/>
                    <a:pt x="471" y="222"/>
                  </a:cubicBezTo>
                  <a:cubicBezTo>
                    <a:pt x="472" y="222"/>
                    <a:pt x="472" y="222"/>
                    <a:pt x="472" y="222"/>
                  </a:cubicBezTo>
                  <a:cubicBezTo>
                    <a:pt x="473" y="223"/>
                    <a:pt x="473" y="223"/>
                    <a:pt x="473" y="223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5" y="225"/>
                    <a:pt x="475" y="225"/>
                    <a:pt x="475" y="225"/>
                  </a:cubicBezTo>
                  <a:cubicBezTo>
                    <a:pt x="475" y="226"/>
                    <a:pt x="475" y="226"/>
                    <a:pt x="475" y="226"/>
                  </a:cubicBezTo>
                  <a:cubicBezTo>
                    <a:pt x="475" y="227"/>
                    <a:pt x="475" y="227"/>
                    <a:pt x="475" y="227"/>
                  </a:cubicBezTo>
                  <a:cubicBezTo>
                    <a:pt x="475" y="228"/>
                    <a:pt x="475" y="228"/>
                    <a:pt x="475" y="228"/>
                  </a:cubicBezTo>
                  <a:cubicBezTo>
                    <a:pt x="476" y="228"/>
                    <a:pt x="476" y="228"/>
                    <a:pt x="476" y="228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30"/>
                    <a:pt x="475" y="230"/>
                    <a:pt x="475" y="230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3"/>
                    <a:pt x="475" y="233"/>
                    <a:pt x="475" y="233"/>
                  </a:cubicBezTo>
                  <a:cubicBezTo>
                    <a:pt x="476" y="235"/>
                    <a:pt x="476" y="235"/>
                    <a:pt x="476" y="235"/>
                  </a:cubicBezTo>
                  <a:cubicBezTo>
                    <a:pt x="475" y="235"/>
                    <a:pt x="475" y="235"/>
                    <a:pt x="475" y="235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8"/>
                    <a:pt x="476" y="238"/>
                    <a:pt x="476" y="238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8" y="240"/>
                    <a:pt x="478" y="240"/>
                    <a:pt x="478" y="240"/>
                  </a:cubicBezTo>
                  <a:cubicBezTo>
                    <a:pt x="478" y="241"/>
                    <a:pt x="478" y="241"/>
                    <a:pt x="478" y="241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9" y="244"/>
                    <a:pt x="479" y="244"/>
                    <a:pt x="479" y="244"/>
                  </a:cubicBezTo>
                  <a:cubicBezTo>
                    <a:pt x="479" y="245"/>
                    <a:pt x="479" y="245"/>
                    <a:pt x="479" y="245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9"/>
                    <a:pt x="480" y="249"/>
                    <a:pt x="480" y="249"/>
                  </a:cubicBezTo>
                  <a:cubicBezTo>
                    <a:pt x="480" y="250"/>
                    <a:pt x="480" y="250"/>
                    <a:pt x="480" y="250"/>
                  </a:cubicBezTo>
                  <a:cubicBezTo>
                    <a:pt x="480" y="251"/>
                    <a:pt x="480" y="251"/>
                    <a:pt x="480" y="251"/>
                  </a:cubicBezTo>
                  <a:cubicBezTo>
                    <a:pt x="480" y="252"/>
                    <a:pt x="480" y="252"/>
                    <a:pt x="480" y="252"/>
                  </a:cubicBezTo>
                  <a:cubicBezTo>
                    <a:pt x="480" y="253"/>
                    <a:pt x="480" y="253"/>
                    <a:pt x="480" y="253"/>
                  </a:cubicBezTo>
                  <a:cubicBezTo>
                    <a:pt x="479" y="254"/>
                    <a:pt x="479" y="254"/>
                    <a:pt x="479" y="254"/>
                  </a:cubicBezTo>
                  <a:cubicBezTo>
                    <a:pt x="479" y="255"/>
                    <a:pt x="479" y="255"/>
                    <a:pt x="479" y="255"/>
                  </a:cubicBezTo>
                  <a:cubicBezTo>
                    <a:pt x="479" y="256"/>
                    <a:pt x="479" y="256"/>
                    <a:pt x="479" y="256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9"/>
                    <a:pt x="479" y="259"/>
                    <a:pt x="479" y="259"/>
                  </a:cubicBezTo>
                  <a:cubicBezTo>
                    <a:pt x="478" y="260"/>
                    <a:pt x="478" y="260"/>
                    <a:pt x="478" y="260"/>
                  </a:cubicBezTo>
                  <a:cubicBezTo>
                    <a:pt x="478" y="261"/>
                    <a:pt x="478" y="261"/>
                    <a:pt x="478" y="261"/>
                  </a:cubicBezTo>
                  <a:cubicBezTo>
                    <a:pt x="477" y="262"/>
                    <a:pt x="477" y="262"/>
                    <a:pt x="477" y="262"/>
                  </a:cubicBezTo>
                  <a:cubicBezTo>
                    <a:pt x="478" y="262"/>
                    <a:pt x="478" y="262"/>
                    <a:pt x="478" y="262"/>
                  </a:cubicBezTo>
                  <a:cubicBezTo>
                    <a:pt x="478" y="263"/>
                    <a:pt x="478" y="263"/>
                    <a:pt x="478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8" y="265"/>
                    <a:pt x="478" y="265"/>
                    <a:pt x="478" y="265"/>
                  </a:cubicBezTo>
                  <a:cubicBezTo>
                    <a:pt x="477" y="266"/>
                    <a:pt x="477" y="266"/>
                    <a:pt x="477" y="266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8"/>
                    <a:pt x="477" y="268"/>
                    <a:pt x="477" y="268"/>
                  </a:cubicBezTo>
                  <a:cubicBezTo>
                    <a:pt x="476" y="269"/>
                    <a:pt x="476" y="269"/>
                    <a:pt x="476" y="269"/>
                  </a:cubicBezTo>
                  <a:cubicBezTo>
                    <a:pt x="476" y="270"/>
                    <a:pt x="476" y="270"/>
                    <a:pt x="476" y="270"/>
                  </a:cubicBezTo>
                  <a:cubicBezTo>
                    <a:pt x="475" y="271"/>
                    <a:pt x="475" y="271"/>
                    <a:pt x="475" y="271"/>
                  </a:cubicBezTo>
                  <a:cubicBezTo>
                    <a:pt x="475" y="272"/>
                    <a:pt x="475" y="272"/>
                    <a:pt x="475" y="272"/>
                  </a:cubicBezTo>
                  <a:cubicBezTo>
                    <a:pt x="474" y="273"/>
                    <a:pt x="474" y="273"/>
                    <a:pt x="474" y="273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7"/>
                    <a:pt x="473" y="277"/>
                    <a:pt x="473" y="277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2" y="279"/>
                    <a:pt x="472" y="279"/>
                    <a:pt x="472" y="279"/>
                  </a:cubicBezTo>
                  <a:cubicBezTo>
                    <a:pt x="472" y="280"/>
                    <a:pt x="472" y="280"/>
                    <a:pt x="472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1"/>
                    <a:pt x="471" y="281"/>
                    <a:pt x="471" y="281"/>
                  </a:cubicBezTo>
                  <a:cubicBezTo>
                    <a:pt x="470" y="281"/>
                    <a:pt x="470" y="281"/>
                    <a:pt x="470" y="281"/>
                  </a:cubicBezTo>
                  <a:cubicBezTo>
                    <a:pt x="471" y="282"/>
                    <a:pt x="471" y="282"/>
                    <a:pt x="471" y="282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69" y="283"/>
                    <a:pt x="469" y="283"/>
                    <a:pt x="469" y="283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69" y="285"/>
                    <a:pt x="469" y="285"/>
                    <a:pt x="469" y="285"/>
                  </a:cubicBezTo>
                  <a:cubicBezTo>
                    <a:pt x="468" y="285"/>
                    <a:pt x="468" y="285"/>
                    <a:pt x="468" y="285"/>
                  </a:cubicBezTo>
                  <a:cubicBezTo>
                    <a:pt x="469" y="286"/>
                    <a:pt x="469" y="286"/>
                    <a:pt x="469" y="286"/>
                  </a:cubicBezTo>
                  <a:cubicBezTo>
                    <a:pt x="467" y="287"/>
                    <a:pt x="467" y="287"/>
                    <a:pt x="467" y="287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9"/>
                    <a:pt x="466" y="289"/>
                    <a:pt x="466" y="289"/>
                  </a:cubicBezTo>
                  <a:cubicBezTo>
                    <a:pt x="464" y="289"/>
                    <a:pt x="464" y="289"/>
                    <a:pt x="464" y="289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2" y="290"/>
                    <a:pt x="462" y="290"/>
                    <a:pt x="462" y="290"/>
                  </a:cubicBezTo>
                  <a:cubicBezTo>
                    <a:pt x="461" y="289"/>
                    <a:pt x="461" y="289"/>
                    <a:pt x="461" y="289"/>
                  </a:cubicBezTo>
                  <a:cubicBezTo>
                    <a:pt x="460" y="289"/>
                    <a:pt x="460" y="289"/>
                    <a:pt x="460" y="289"/>
                  </a:cubicBezTo>
                  <a:cubicBezTo>
                    <a:pt x="460" y="287"/>
                    <a:pt x="460" y="287"/>
                    <a:pt x="460" y="287"/>
                  </a:cubicBezTo>
                  <a:cubicBezTo>
                    <a:pt x="459" y="287"/>
                    <a:pt x="459" y="287"/>
                    <a:pt x="459" y="287"/>
                  </a:cubicBezTo>
                  <a:cubicBezTo>
                    <a:pt x="458" y="287"/>
                    <a:pt x="458" y="287"/>
                    <a:pt x="458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8"/>
                    <a:pt x="457" y="288"/>
                    <a:pt x="457" y="288"/>
                  </a:cubicBezTo>
                  <a:cubicBezTo>
                    <a:pt x="456" y="289"/>
                    <a:pt x="456" y="289"/>
                    <a:pt x="456" y="289"/>
                  </a:cubicBezTo>
                  <a:cubicBezTo>
                    <a:pt x="456" y="290"/>
                    <a:pt x="456" y="290"/>
                    <a:pt x="456" y="290"/>
                  </a:cubicBezTo>
                  <a:cubicBezTo>
                    <a:pt x="455" y="290"/>
                    <a:pt x="455" y="290"/>
                    <a:pt x="455" y="290"/>
                  </a:cubicBezTo>
                  <a:cubicBezTo>
                    <a:pt x="455" y="292"/>
                    <a:pt x="455" y="292"/>
                    <a:pt x="455" y="292"/>
                  </a:cubicBezTo>
                  <a:cubicBezTo>
                    <a:pt x="455" y="291"/>
                    <a:pt x="455" y="291"/>
                    <a:pt x="455" y="291"/>
                  </a:cubicBezTo>
                  <a:cubicBezTo>
                    <a:pt x="453" y="292"/>
                    <a:pt x="453" y="292"/>
                    <a:pt x="453" y="292"/>
                  </a:cubicBezTo>
                  <a:cubicBezTo>
                    <a:pt x="453" y="293"/>
                    <a:pt x="453" y="293"/>
                    <a:pt x="453" y="293"/>
                  </a:cubicBezTo>
                  <a:cubicBezTo>
                    <a:pt x="453" y="293"/>
                    <a:pt x="453" y="293"/>
                    <a:pt x="453" y="293"/>
                  </a:cubicBezTo>
                  <a:close/>
                  <a:moveTo>
                    <a:pt x="147" y="296"/>
                  </a:moveTo>
                  <a:cubicBezTo>
                    <a:pt x="146" y="295"/>
                    <a:pt x="146" y="295"/>
                    <a:pt x="146" y="295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7" y="296"/>
                    <a:pt x="147" y="296"/>
                    <a:pt x="147" y="296"/>
                  </a:cubicBezTo>
                  <a:close/>
                  <a:moveTo>
                    <a:pt x="518" y="279"/>
                  </a:moveTo>
                  <a:cubicBezTo>
                    <a:pt x="519" y="279"/>
                    <a:pt x="519" y="279"/>
                    <a:pt x="519" y="279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20" y="278"/>
                    <a:pt x="520" y="278"/>
                    <a:pt x="520" y="278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18" y="279"/>
                    <a:pt x="518" y="279"/>
                    <a:pt x="518" y="279"/>
                  </a:cubicBezTo>
                  <a:close/>
                  <a:moveTo>
                    <a:pt x="29" y="41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lose/>
                  <a:moveTo>
                    <a:pt x="36" y="29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lose/>
                  <a:moveTo>
                    <a:pt x="34" y="45"/>
                  </a:moveTo>
                  <a:cubicBezTo>
                    <a:pt x="34" y="45"/>
                    <a:pt x="34" y="45"/>
                    <a:pt x="34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4" y="45"/>
                    <a:pt x="34" y="45"/>
                  </a:cubicBezTo>
                  <a:close/>
                  <a:moveTo>
                    <a:pt x="40" y="44"/>
                  </a:moveTo>
                  <a:cubicBezTo>
                    <a:pt x="40" y="43"/>
                    <a:pt x="40" y="4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0" y="44"/>
                    <a:pt x="40" y="44"/>
                    <a:pt x="40" y="44"/>
                  </a:cubicBezTo>
                  <a:close/>
                  <a:moveTo>
                    <a:pt x="41" y="46"/>
                  </a:moveTo>
                  <a:cubicBezTo>
                    <a:pt x="41" y="46"/>
                    <a:pt x="42" y="46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6"/>
                    <a:pt x="41" y="46"/>
                  </a:cubicBezTo>
                  <a:close/>
                  <a:moveTo>
                    <a:pt x="52" y="18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3" y="1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lose/>
                  <a:moveTo>
                    <a:pt x="54" y="22"/>
                  </a:move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4" y="22"/>
                    <a:pt x="54" y="22"/>
                    <a:pt x="54" y="22"/>
                  </a:cubicBezTo>
                  <a:close/>
                  <a:moveTo>
                    <a:pt x="56" y="22"/>
                  </a:moveTo>
                  <a:cubicBezTo>
                    <a:pt x="55" y="21"/>
                    <a:pt x="55" y="21"/>
                    <a:pt x="55" y="21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lose/>
                  <a:moveTo>
                    <a:pt x="52" y="26"/>
                  </a:moveTo>
                  <a:cubicBezTo>
                    <a:pt x="53" y="25"/>
                    <a:pt x="53" y="25"/>
                    <a:pt x="53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lose/>
                  <a:moveTo>
                    <a:pt x="55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5" y="26"/>
                    <a:pt x="55" y="26"/>
                  </a:cubicBezTo>
                  <a:close/>
                  <a:moveTo>
                    <a:pt x="57" y="28"/>
                  </a:move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56" y="30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0"/>
                    <a:pt x="56" y="30"/>
                    <a:pt x="56" y="30"/>
                  </a:cubicBezTo>
                  <a:close/>
                  <a:moveTo>
                    <a:pt x="57" y="32"/>
                  </a:moveTo>
                  <a:cubicBezTo>
                    <a:pt x="57" y="31"/>
                    <a:pt x="57" y="31"/>
                    <a:pt x="57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7" y="32"/>
                    <a:pt x="57" y="32"/>
                  </a:cubicBezTo>
                  <a:close/>
                  <a:moveTo>
                    <a:pt x="50" y="33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0" y="33"/>
                    <a:pt x="50" y="33"/>
                    <a:pt x="50" y="33"/>
                  </a:cubicBezTo>
                  <a:close/>
                  <a:moveTo>
                    <a:pt x="48" y="38"/>
                  </a:moveTo>
                  <a:cubicBezTo>
                    <a:pt x="48" y="37"/>
                    <a:pt x="48" y="37"/>
                    <a:pt x="48" y="37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lose/>
                  <a:moveTo>
                    <a:pt x="49" y="37"/>
                  </a:moveTo>
                  <a:cubicBezTo>
                    <a:pt x="49" y="37"/>
                    <a:pt x="49" y="37"/>
                    <a:pt x="49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9" y="37"/>
                    <a:pt x="49" y="37"/>
                    <a:pt x="49" y="37"/>
                  </a:cubicBezTo>
                  <a:close/>
                  <a:moveTo>
                    <a:pt x="51" y="37"/>
                  </a:moveTo>
                  <a:cubicBezTo>
                    <a:pt x="51" y="37"/>
                    <a:pt x="52" y="37"/>
                    <a:pt x="52" y="37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1" y="37"/>
                    <a:pt x="51" y="37"/>
                    <a:pt x="51" y="37"/>
                  </a:cubicBezTo>
                  <a:close/>
                  <a:moveTo>
                    <a:pt x="51" y="39"/>
                  </a:moveTo>
                  <a:cubicBezTo>
                    <a:pt x="51" y="38"/>
                    <a:pt x="51" y="38"/>
                    <a:pt x="51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39"/>
                    <a:pt x="51" y="39"/>
                    <a:pt x="51" y="39"/>
                  </a:cubicBezTo>
                  <a:close/>
                  <a:moveTo>
                    <a:pt x="49" y="41"/>
                  </a:move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1"/>
                    <a:pt x="49" y="41"/>
                    <a:pt x="49" y="41"/>
                  </a:cubicBezTo>
                  <a:close/>
                  <a:moveTo>
                    <a:pt x="50" y="39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39"/>
                    <a:pt x="50" y="39"/>
                    <a:pt x="50" y="39"/>
                  </a:cubicBezTo>
                  <a:close/>
                  <a:moveTo>
                    <a:pt x="5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lose/>
                  <a:moveTo>
                    <a:pt x="52" y="39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lose/>
                  <a:moveTo>
                    <a:pt x="52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2" y="38"/>
                    <a:pt x="52" y="38"/>
                    <a:pt x="52" y="38"/>
                  </a:cubicBezTo>
                  <a:close/>
                  <a:moveTo>
                    <a:pt x="54" y="37"/>
                  </a:move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lose/>
                  <a:moveTo>
                    <a:pt x="54" y="34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4"/>
                    <a:pt x="54" y="34"/>
                    <a:pt x="54" y="34"/>
                  </a:cubicBezTo>
                  <a:close/>
                  <a:moveTo>
                    <a:pt x="57" y="33"/>
                  </a:moveTo>
                  <a:cubicBezTo>
                    <a:pt x="58" y="34"/>
                    <a:pt x="58" y="34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lose/>
                  <a:moveTo>
                    <a:pt x="59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9" y="41"/>
                    <a:pt x="59" y="41"/>
                    <a:pt x="59" y="41"/>
                  </a:cubicBezTo>
                  <a:close/>
                  <a:moveTo>
                    <a:pt x="61" y="40"/>
                  </a:moveTo>
                  <a:cubicBezTo>
                    <a:pt x="61" y="40"/>
                    <a:pt x="61" y="40"/>
                    <a:pt x="61" y="40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40"/>
                    <a:pt x="61" y="40"/>
                    <a:pt x="61" y="40"/>
                  </a:cubicBezTo>
                  <a:close/>
                  <a:moveTo>
                    <a:pt x="64" y="40"/>
                  </a:moveTo>
                  <a:cubicBezTo>
                    <a:pt x="64" y="41"/>
                    <a:pt x="64" y="41"/>
                    <a:pt x="64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4" y="40"/>
                    <a:pt x="64" y="40"/>
                    <a:pt x="64" y="40"/>
                  </a:cubicBezTo>
                  <a:close/>
                  <a:moveTo>
                    <a:pt x="64" y="42"/>
                  </a:moveTo>
                  <a:cubicBezTo>
                    <a:pt x="64" y="43"/>
                    <a:pt x="64" y="43"/>
                    <a:pt x="64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4" y="42"/>
                    <a:pt x="64" y="42"/>
                    <a:pt x="64" y="42"/>
                  </a:cubicBezTo>
                  <a:close/>
                  <a:moveTo>
                    <a:pt x="64" y="16"/>
                  </a:moveTo>
                  <a:cubicBezTo>
                    <a:pt x="65" y="16"/>
                    <a:pt x="65" y="16"/>
                    <a:pt x="65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6"/>
                    <a:pt x="64" y="16"/>
                    <a:pt x="64" y="16"/>
                  </a:cubicBezTo>
                  <a:close/>
                  <a:moveTo>
                    <a:pt x="66" y="28"/>
                  </a:moveTo>
                  <a:cubicBezTo>
                    <a:pt x="66" y="27"/>
                    <a:pt x="66" y="27"/>
                    <a:pt x="66" y="27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6" y="28"/>
                    <a:pt x="66" y="28"/>
                    <a:pt x="66" y="28"/>
                  </a:cubicBezTo>
                  <a:close/>
                  <a:moveTo>
                    <a:pt x="68" y="26"/>
                  </a:moveTo>
                  <a:cubicBezTo>
                    <a:pt x="68" y="27"/>
                    <a:pt x="68" y="27"/>
                    <a:pt x="68" y="27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6"/>
                    <a:pt x="68" y="26"/>
                    <a:pt x="68" y="26"/>
                  </a:cubicBezTo>
                  <a:close/>
                  <a:moveTo>
                    <a:pt x="72" y="28"/>
                  </a:move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28"/>
                    <a:pt x="72" y="28"/>
                    <a:pt x="72" y="28"/>
                  </a:cubicBezTo>
                  <a:close/>
                  <a:moveTo>
                    <a:pt x="453" y="50"/>
                  </a:move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2" y="50"/>
                    <a:pt x="452" y="50"/>
                    <a:pt x="452" y="50"/>
                  </a:cubicBezTo>
                  <a:cubicBezTo>
                    <a:pt x="453" y="50"/>
                    <a:pt x="453" y="50"/>
                    <a:pt x="453" y="50"/>
                  </a:cubicBezTo>
                  <a:close/>
                  <a:moveTo>
                    <a:pt x="449" y="50"/>
                  </a:moveTo>
                  <a:cubicBezTo>
                    <a:pt x="450" y="50"/>
                    <a:pt x="450" y="50"/>
                    <a:pt x="450" y="50"/>
                  </a:cubicBezTo>
                  <a:cubicBezTo>
                    <a:pt x="450" y="49"/>
                    <a:pt x="450" y="49"/>
                    <a:pt x="450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50"/>
                    <a:pt x="449" y="50"/>
                    <a:pt x="449" y="50"/>
                  </a:cubicBezTo>
                  <a:close/>
                  <a:moveTo>
                    <a:pt x="446" y="51"/>
                  </a:moveTo>
                  <a:cubicBezTo>
                    <a:pt x="446" y="51"/>
                    <a:pt x="446" y="51"/>
                    <a:pt x="446" y="51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5" y="50"/>
                    <a:pt x="445" y="50"/>
                    <a:pt x="445" y="50"/>
                  </a:cubicBezTo>
                  <a:cubicBezTo>
                    <a:pt x="446" y="51"/>
                    <a:pt x="446" y="51"/>
                    <a:pt x="446" y="51"/>
                  </a:cubicBezTo>
                  <a:close/>
                  <a:moveTo>
                    <a:pt x="523" y="136"/>
                  </a:moveTo>
                  <a:cubicBezTo>
                    <a:pt x="522" y="136"/>
                    <a:pt x="522" y="136"/>
                    <a:pt x="522" y="136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lose/>
                  <a:moveTo>
                    <a:pt x="522" y="134"/>
                  </a:moveTo>
                  <a:cubicBezTo>
                    <a:pt x="522" y="135"/>
                    <a:pt x="522" y="135"/>
                    <a:pt x="522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lose/>
                  <a:moveTo>
                    <a:pt x="83" y="86"/>
                  </a:moveTo>
                  <a:cubicBezTo>
                    <a:pt x="83" y="86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3" y="86"/>
                    <a:pt x="83" y="86"/>
                    <a:pt x="83" y="86"/>
                  </a:cubicBezTo>
                  <a:close/>
                  <a:moveTo>
                    <a:pt x="77" y="111"/>
                  </a:moveTo>
                  <a:cubicBezTo>
                    <a:pt x="79" y="112"/>
                    <a:pt x="79" y="112"/>
                    <a:pt x="79" y="112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8" y="99"/>
                    <a:pt x="88" y="9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9" y="99"/>
                    <a:pt x="89" y="99"/>
                    <a:pt x="89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1" y="71"/>
                    <a:pt x="111" y="71"/>
                    <a:pt x="111" y="71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1" y="107"/>
                    <a:pt x="81" y="107"/>
                    <a:pt x="81" y="107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2"/>
                    <a:pt x="77" y="111"/>
                  </a:cubicBezTo>
                  <a:close/>
                  <a:moveTo>
                    <a:pt x="81" y="133"/>
                  </a:move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1" y="133"/>
                    <a:pt x="81" y="133"/>
                    <a:pt x="81" y="133"/>
                  </a:cubicBezTo>
                  <a:close/>
                  <a:moveTo>
                    <a:pt x="97" y="133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7" y="123"/>
                    <a:pt x="87" y="123"/>
                    <a:pt x="87" y="123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5" y="118"/>
                    <a:pt x="85" y="118"/>
                    <a:pt x="85" y="118"/>
                  </a:cubicBezTo>
                  <a:cubicBezTo>
                    <a:pt x="85" y="117"/>
                    <a:pt x="85" y="117"/>
                    <a:pt x="85" y="117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5" y="116"/>
                    <a:pt x="75" y="116"/>
                    <a:pt x="75" y="116"/>
                  </a:cubicBezTo>
                  <a:cubicBezTo>
                    <a:pt x="74" y="117"/>
                    <a:pt x="74" y="117"/>
                    <a:pt x="74" y="117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5" y="123"/>
                    <a:pt x="75" y="123"/>
                    <a:pt x="75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73" y="127"/>
                    <a:pt x="73" y="127"/>
                    <a:pt x="73" y="127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6" y="130"/>
                    <a:pt x="76" y="130"/>
                    <a:pt x="76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4" y="134"/>
                    <a:pt x="84" y="134"/>
                    <a:pt x="84" y="134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8" y="136"/>
                    <a:pt x="88" y="136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3"/>
                    <a:pt x="97" y="133"/>
                    <a:pt x="97" y="133"/>
                  </a:cubicBezTo>
                  <a:close/>
                  <a:moveTo>
                    <a:pt x="31" y="183"/>
                  </a:moveTo>
                  <a:cubicBezTo>
                    <a:pt x="30" y="183"/>
                    <a:pt x="30" y="183"/>
                    <a:pt x="30" y="183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3"/>
                    <a:pt x="31" y="183"/>
                    <a:pt x="31" y="183"/>
                  </a:cubicBezTo>
                  <a:close/>
                  <a:moveTo>
                    <a:pt x="54" y="170"/>
                  </a:moveTo>
                  <a:cubicBezTo>
                    <a:pt x="54" y="170"/>
                    <a:pt x="54" y="170"/>
                    <a:pt x="54" y="170"/>
                  </a:cubicBezTo>
                  <a:cubicBezTo>
                    <a:pt x="54" y="170"/>
                    <a:pt x="54" y="170"/>
                    <a:pt x="54" y="170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4" y="170"/>
                    <a:pt x="54" y="170"/>
                    <a:pt x="54" y="170"/>
                  </a:cubicBezTo>
                  <a:close/>
                  <a:moveTo>
                    <a:pt x="71" y="153"/>
                  </a:moveTo>
                  <a:cubicBezTo>
                    <a:pt x="72" y="153"/>
                    <a:pt x="72" y="153"/>
                    <a:pt x="72" y="153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50"/>
                    <a:pt x="75" y="150"/>
                    <a:pt x="75" y="150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1" y="153"/>
                    <a:pt x="71" y="153"/>
                    <a:pt x="71" y="153"/>
                  </a:cubicBezTo>
                  <a:close/>
                  <a:moveTo>
                    <a:pt x="79" y="154"/>
                  </a:moveTo>
                  <a:cubicBezTo>
                    <a:pt x="80" y="154"/>
                    <a:pt x="80" y="154"/>
                    <a:pt x="80" y="154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lose/>
                  <a:moveTo>
                    <a:pt x="92" y="154"/>
                  </a:moveTo>
                  <a:cubicBezTo>
                    <a:pt x="92" y="154"/>
                    <a:pt x="92" y="154"/>
                    <a:pt x="92" y="154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2" y="154"/>
                    <a:pt x="92" y="154"/>
                    <a:pt x="92" y="154"/>
                  </a:cubicBezTo>
                  <a:close/>
                  <a:moveTo>
                    <a:pt x="90" y="154"/>
                  </a:move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4"/>
                    <a:pt x="90" y="154"/>
                    <a:pt x="90" y="154"/>
                  </a:cubicBezTo>
                  <a:close/>
                  <a:moveTo>
                    <a:pt x="101" y="150"/>
                  </a:moveTo>
                  <a:cubicBezTo>
                    <a:pt x="101" y="150"/>
                    <a:pt x="101" y="150"/>
                    <a:pt x="101" y="150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101" y="150"/>
                    <a:pt x="101" y="150"/>
                    <a:pt x="101" y="150"/>
                  </a:cubicBezTo>
                  <a:close/>
                  <a:moveTo>
                    <a:pt x="97" y="149"/>
                  </a:moveTo>
                  <a:cubicBezTo>
                    <a:pt x="97" y="150"/>
                    <a:pt x="97" y="150"/>
                    <a:pt x="97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7" y="149"/>
                    <a:pt x="97" y="149"/>
                    <a:pt x="97" y="149"/>
                  </a:cubicBezTo>
                  <a:cubicBezTo>
                    <a:pt x="97" y="149"/>
                    <a:pt x="97" y="149"/>
                    <a:pt x="97" y="149"/>
                  </a:cubicBezTo>
                  <a:close/>
                  <a:moveTo>
                    <a:pt x="94" y="149"/>
                  </a:moveTo>
                  <a:cubicBezTo>
                    <a:pt x="95" y="149"/>
                    <a:pt x="95" y="149"/>
                    <a:pt x="95" y="149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5" y="149"/>
                    <a:pt x="95" y="149"/>
                    <a:pt x="95" y="149"/>
                  </a:cubicBezTo>
                  <a:cubicBezTo>
                    <a:pt x="94" y="149"/>
                    <a:pt x="94" y="149"/>
                    <a:pt x="94" y="149"/>
                  </a:cubicBezTo>
                  <a:close/>
                  <a:moveTo>
                    <a:pt x="93" y="149"/>
                  </a:move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4" y="149"/>
                    <a:pt x="94" y="149"/>
                    <a:pt x="94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lose/>
                  <a:moveTo>
                    <a:pt x="188" y="123"/>
                  </a:move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3"/>
                    <a:pt x="188" y="123"/>
                    <a:pt x="188" y="123"/>
                  </a:cubicBezTo>
                  <a:cubicBezTo>
                    <a:pt x="188" y="123"/>
                    <a:pt x="188" y="123"/>
                    <a:pt x="188" y="123"/>
                  </a:cubicBezTo>
                  <a:close/>
                  <a:moveTo>
                    <a:pt x="186" y="121"/>
                  </a:moveTo>
                  <a:cubicBezTo>
                    <a:pt x="186" y="122"/>
                    <a:pt x="186" y="122"/>
                    <a:pt x="186" y="122"/>
                  </a:cubicBezTo>
                  <a:cubicBezTo>
                    <a:pt x="186" y="123"/>
                    <a:pt x="186" y="123"/>
                    <a:pt x="186" y="123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7" y="124"/>
                    <a:pt x="187" y="124"/>
                    <a:pt x="187" y="124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lose/>
                  <a:moveTo>
                    <a:pt x="185" y="119"/>
                  </a:moveTo>
                  <a:cubicBezTo>
                    <a:pt x="185" y="120"/>
                    <a:pt x="185" y="120"/>
                    <a:pt x="185" y="120"/>
                  </a:cubicBezTo>
                  <a:cubicBezTo>
                    <a:pt x="185" y="120"/>
                    <a:pt x="185" y="120"/>
                    <a:pt x="185" y="120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5" y="119"/>
                    <a:pt x="185" y="119"/>
                    <a:pt x="185" y="119"/>
                  </a:cubicBezTo>
                  <a:close/>
                  <a:moveTo>
                    <a:pt x="104" y="143"/>
                  </a:move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3"/>
                    <a:pt x="104" y="143"/>
                    <a:pt x="104" y="143"/>
                  </a:cubicBezTo>
                  <a:close/>
                  <a:moveTo>
                    <a:pt x="108" y="146"/>
                  </a:moveTo>
                  <a:cubicBezTo>
                    <a:pt x="108" y="146"/>
                    <a:pt x="109" y="146"/>
                    <a:pt x="109" y="146"/>
                  </a:cubicBezTo>
                  <a:cubicBezTo>
                    <a:pt x="108" y="146"/>
                    <a:pt x="108" y="146"/>
                    <a:pt x="108" y="146"/>
                  </a:cubicBezTo>
                  <a:cubicBezTo>
                    <a:pt x="108" y="146"/>
                    <a:pt x="108" y="146"/>
                    <a:pt x="108" y="146"/>
                  </a:cubicBezTo>
                  <a:close/>
                  <a:moveTo>
                    <a:pt x="107" y="145"/>
                  </a:moveTo>
                  <a:cubicBezTo>
                    <a:pt x="107" y="144"/>
                    <a:pt x="107" y="144"/>
                    <a:pt x="107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5" y="143"/>
                    <a:pt x="105" y="143"/>
                    <a:pt x="105" y="143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7" y="145"/>
                    <a:pt x="107" y="145"/>
                    <a:pt x="107" y="145"/>
                  </a:cubicBezTo>
                  <a:close/>
                  <a:moveTo>
                    <a:pt x="110" y="141"/>
                  </a:moveTo>
                  <a:cubicBezTo>
                    <a:pt x="110" y="141"/>
                    <a:pt x="110" y="141"/>
                    <a:pt x="110" y="14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3" y="139"/>
                    <a:pt x="103" y="139"/>
                    <a:pt x="103" y="139"/>
                  </a:cubicBezTo>
                  <a:cubicBezTo>
                    <a:pt x="104" y="139"/>
                    <a:pt x="104" y="139"/>
                    <a:pt x="104" y="139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06" y="140"/>
                    <a:pt x="106" y="140"/>
                    <a:pt x="106" y="140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9" y="141"/>
                    <a:pt x="109" y="141"/>
                    <a:pt x="109" y="141"/>
                  </a:cubicBezTo>
                  <a:cubicBezTo>
                    <a:pt x="110" y="141"/>
                    <a:pt x="110" y="141"/>
                    <a:pt x="110" y="141"/>
                  </a:cubicBezTo>
                  <a:close/>
                  <a:moveTo>
                    <a:pt x="131" y="107"/>
                  </a:moveTo>
                  <a:cubicBezTo>
                    <a:pt x="131" y="107"/>
                    <a:pt x="131" y="107"/>
                    <a:pt x="131" y="107"/>
                  </a:cubicBezTo>
                  <a:cubicBezTo>
                    <a:pt x="131" y="107"/>
                    <a:pt x="131" y="107"/>
                    <a:pt x="131" y="107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4"/>
                    <a:pt x="135" y="104"/>
                    <a:pt x="135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3" y="102"/>
                    <a:pt x="133" y="102"/>
                    <a:pt x="133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30" y="103"/>
                    <a:pt x="130" y="103"/>
                    <a:pt x="130" y="103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0" y="107"/>
                    <a:pt x="130" y="107"/>
                    <a:pt x="130" y="107"/>
                  </a:cubicBezTo>
                  <a:cubicBezTo>
                    <a:pt x="131" y="107"/>
                    <a:pt x="131" y="107"/>
                    <a:pt x="131" y="107"/>
                  </a:cubicBezTo>
                  <a:close/>
                  <a:moveTo>
                    <a:pt x="133" y="141"/>
                  </a:moveTo>
                  <a:cubicBezTo>
                    <a:pt x="133" y="141"/>
                    <a:pt x="134" y="141"/>
                    <a:pt x="134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5" y="141"/>
                    <a:pt x="135" y="141"/>
                    <a:pt x="135" y="141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50" y="160"/>
                  </a:moveTo>
                  <a:cubicBezTo>
                    <a:pt x="150" y="161"/>
                    <a:pt x="150" y="161"/>
                    <a:pt x="150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2" y="162"/>
                    <a:pt x="152" y="162"/>
                    <a:pt x="152" y="162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0" y="160"/>
                    <a:pt x="150" y="160"/>
                    <a:pt x="150" y="160"/>
                  </a:cubicBezTo>
                  <a:close/>
                  <a:moveTo>
                    <a:pt x="147" y="107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7" y="107"/>
                    <a:pt x="147" y="107"/>
                    <a:pt x="147" y="107"/>
                  </a:cubicBezTo>
                  <a:close/>
                  <a:moveTo>
                    <a:pt x="146" y="101"/>
                  </a:moveTo>
                  <a:cubicBezTo>
                    <a:pt x="146" y="100"/>
                    <a:pt x="146" y="100"/>
                    <a:pt x="146" y="100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7" y="99"/>
                    <a:pt x="147" y="99"/>
                    <a:pt x="147" y="99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1"/>
                    <a:pt x="146" y="101"/>
                    <a:pt x="146" y="101"/>
                  </a:cubicBezTo>
                  <a:close/>
                  <a:moveTo>
                    <a:pt x="149" y="102"/>
                  </a:move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lose/>
                  <a:moveTo>
                    <a:pt x="158" y="108"/>
                  </a:moveTo>
                  <a:cubicBezTo>
                    <a:pt x="158" y="109"/>
                    <a:pt x="158" y="109"/>
                    <a:pt x="158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59" y="107"/>
                    <a:pt x="159" y="107"/>
                    <a:pt x="159" y="107"/>
                  </a:cubicBezTo>
                  <a:cubicBezTo>
                    <a:pt x="158" y="108"/>
                    <a:pt x="158" y="108"/>
                    <a:pt x="158" y="108"/>
                  </a:cubicBezTo>
                  <a:close/>
                  <a:moveTo>
                    <a:pt x="161" y="100"/>
                  </a:moveTo>
                  <a:cubicBezTo>
                    <a:pt x="160" y="101"/>
                    <a:pt x="160" y="101"/>
                    <a:pt x="160" y="101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2" y="101"/>
                    <a:pt x="162" y="101"/>
                    <a:pt x="162" y="101"/>
                  </a:cubicBezTo>
                  <a:cubicBezTo>
                    <a:pt x="161" y="100"/>
                    <a:pt x="161" y="100"/>
                    <a:pt x="161" y="100"/>
                  </a:cubicBezTo>
                  <a:close/>
                  <a:moveTo>
                    <a:pt x="155" y="87"/>
                  </a:moveTo>
                  <a:cubicBezTo>
                    <a:pt x="155" y="86"/>
                    <a:pt x="155" y="86"/>
                    <a:pt x="155" y="8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5" y="87"/>
                    <a:pt x="155" y="87"/>
                    <a:pt x="155" y="8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7"/>
                    <a:pt x="157" y="77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56" y="72"/>
                  </a:moveTo>
                  <a:cubicBezTo>
                    <a:pt x="155" y="72"/>
                    <a:pt x="155" y="72"/>
                    <a:pt x="155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4" y="71"/>
                    <a:pt x="154" y="71"/>
                    <a:pt x="154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2"/>
                    <a:pt x="156" y="72"/>
                    <a:pt x="156" y="72"/>
                  </a:cubicBezTo>
                  <a:close/>
                  <a:moveTo>
                    <a:pt x="156" y="71"/>
                  </a:moveTo>
                  <a:cubicBezTo>
                    <a:pt x="156" y="71"/>
                    <a:pt x="157" y="72"/>
                    <a:pt x="157" y="72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1"/>
                    <a:pt x="156" y="71"/>
                    <a:pt x="156" y="71"/>
                  </a:cubicBezTo>
                  <a:close/>
                  <a:moveTo>
                    <a:pt x="167" y="91"/>
                  </a:moveTo>
                  <a:cubicBezTo>
                    <a:pt x="167" y="90"/>
                    <a:pt x="167" y="90"/>
                    <a:pt x="167" y="90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7" y="91"/>
                    <a:pt x="167" y="91"/>
                    <a:pt x="167" y="91"/>
                  </a:cubicBezTo>
                  <a:close/>
                  <a:moveTo>
                    <a:pt x="169" y="90"/>
                  </a:moveTo>
                  <a:cubicBezTo>
                    <a:pt x="170" y="90"/>
                    <a:pt x="170" y="90"/>
                    <a:pt x="170" y="90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90"/>
                    <a:pt x="168" y="90"/>
                    <a:pt x="168" y="90"/>
                  </a:cubicBezTo>
                  <a:cubicBezTo>
                    <a:pt x="169" y="90"/>
                    <a:pt x="169" y="90"/>
                    <a:pt x="169" y="90"/>
                  </a:cubicBezTo>
                  <a:close/>
                  <a:moveTo>
                    <a:pt x="173" y="91"/>
                  </a:moveTo>
                  <a:cubicBezTo>
                    <a:pt x="174" y="90"/>
                    <a:pt x="174" y="90"/>
                    <a:pt x="174" y="90"/>
                  </a:cubicBezTo>
                  <a:cubicBezTo>
                    <a:pt x="173" y="90"/>
                    <a:pt x="173" y="90"/>
                    <a:pt x="173" y="90"/>
                  </a:cubicBezTo>
                  <a:cubicBezTo>
                    <a:pt x="172" y="90"/>
                    <a:pt x="172" y="90"/>
                    <a:pt x="172" y="90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3" y="91"/>
                    <a:pt x="173" y="91"/>
                    <a:pt x="173" y="91"/>
                  </a:cubicBezTo>
                  <a:close/>
                  <a:moveTo>
                    <a:pt x="179" y="89"/>
                  </a:move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9" y="89"/>
                    <a:pt x="179" y="89"/>
                    <a:pt x="179" y="89"/>
                  </a:cubicBezTo>
                  <a:close/>
                  <a:moveTo>
                    <a:pt x="176" y="88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77" y="88"/>
                    <a:pt x="177" y="88"/>
                    <a:pt x="177" y="88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lose/>
                  <a:moveTo>
                    <a:pt x="173" y="85"/>
                  </a:moveTo>
                  <a:cubicBezTo>
                    <a:pt x="173" y="84"/>
                    <a:pt x="173" y="84"/>
                    <a:pt x="173" y="84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6"/>
                    <a:pt x="171" y="86"/>
                    <a:pt x="171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3" y="85"/>
                    <a:pt x="173" y="85"/>
                    <a:pt x="173" y="85"/>
                  </a:cubicBezTo>
                  <a:close/>
                  <a:moveTo>
                    <a:pt x="175" y="84"/>
                  </a:moveTo>
                  <a:cubicBezTo>
                    <a:pt x="175" y="84"/>
                    <a:pt x="175" y="84"/>
                    <a:pt x="175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4"/>
                    <a:pt x="175" y="84"/>
                    <a:pt x="175" y="84"/>
                  </a:cubicBezTo>
                  <a:close/>
                  <a:moveTo>
                    <a:pt x="176" y="85"/>
                  </a:moveTo>
                  <a:cubicBezTo>
                    <a:pt x="176" y="85"/>
                    <a:pt x="176" y="85"/>
                    <a:pt x="176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6" y="83"/>
                    <a:pt x="176" y="83"/>
                    <a:pt x="176" y="83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5"/>
                    <a:pt x="176" y="85"/>
                    <a:pt x="176" y="85"/>
                  </a:cubicBezTo>
                  <a:close/>
                  <a:moveTo>
                    <a:pt x="173" y="82"/>
                  </a:moveTo>
                  <a:cubicBezTo>
                    <a:pt x="174" y="81"/>
                    <a:pt x="174" y="81"/>
                    <a:pt x="174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2"/>
                    <a:pt x="171" y="82"/>
                    <a:pt x="171" y="82"/>
                  </a:cubicBezTo>
                  <a:cubicBezTo>
                    <a:pt x="173" y="82"/>
                    <a:pt x="173" y="82"/>
                    <a:pt x="173" y="82"/>
                  </a:cubicBezTo>
                  <a:cubicBezTo>
                    <a:pt x="173" y="82"/>
                    <a:pt x="173" y="82"/>
                    <a:pt x="173" y="82"/>
                  </a:cubicBezTo>
                  <a:close/>
                  <a:moveTo>
                    <a:pt x="177" y="80"/>
                  </a:moveTo>
                  <a:cubicBezTo>
                    <a:pt x="177" y="80"/>
                    <a:pt x="177" y="80"/>
                    <a:pt x="177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7" y="80"/>
                    <a:pt x="177" y="80"/>
                    <a:pt x="177" y="80"/>
                  </a:cubicBezTo>
                  <a:close/>
                  <a:moveTo>
                    <a:pt x="174" y="46"/>
                  </a:moveTo>
                  <a:cubicBezTo>
                    <a:pt x="174" y="46"/>
                    <a:pt x="174" y="46"/>
                    <a:pt x="174" y="46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74" y="46"/>
                    <a:pt x="174" y="46"/>
                    <a:pt x="174" y="46"/>
                  </a:cubicBezTo>
                  <a:close/>
                  <a:moveTo>
                    <a:pt x="169" y="53"/>
                  </a:moveTo>
                  <a:cubicBezTo>
                    <a:pt x="169" y="53"/>
                    <a:pt x="169" y="53"/>
                    <a:pt x="169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1"/>
                    <a:pt x="170" y="51"/>
                    <a:pt x="170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69" y="53"/>
                    <a:pt x="169" y="53"/>
                    <a:pt x="169" y="53"/>
                  </a:cubicBezTo>
                  <a:close/>
                  <a:moveTo>
                    <a:pt x="189" y="51"/>
                  </a:moveTo>
                  <a:cubicBezTo>
                    <a:pt x="189" y="51"/>
                    <a:pt x="189" y="51"/>
                    <a:pt x="189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3" y="49"/>
                    <a:pt x="193" y="49"/>
                    <a:pt x="193" y="49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9" y="51"/>
                    <a:pt x="189" y="51"/>
                    <a:pt x="189" y="51"/>
                  </a:cubicBezTo>
                  <a:cubicBezTo>
                    <a:pt x="189" y="51"/>
                    <a:pt x="189" y="51"/>
                    <a:pt x="189" y="51"/>
                  </a:cubicBezTo>
                  <a:close/>
                  <a:moveTo>
                    <a:pt x="197" y="52"/>
                  </a:moveTo>
                  <a:cubicBezTo>
                    <a:pt x="198" y="52"/>
                    <a:pt x="198" y="52"/>
                    <a:pt x="198" y="52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lose/>
                  <a:moveTo>
                    <a:pt x="199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191" y="56"/>
                  </a:moveTo>
                  <a:cubicBezTo>
                    <a:pt x="192" y="55"/>
                    <a:pt x="192" y="55"/>
                    <a:pt x="192" y="55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91" y="56"/>
                    <a:pt x="191" y="56"/>
                    <a:pt x="191" y="56"/>
                  </a:cubicBezTo>
                  <a:close/>
                  <a:moveTo>
                    <a:pt x="195" y="56"/>
                  </a:move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6"/>
                    <a:pt x="195" y="56"/>
                    <a:pt x="195" y="56"/>
                  </a:cubicBezTo>
                  <a:close/>
                  <a:moveTo>
                    <a:pt x="196" y="60"/>
                  </a:moveTo>
                  <a:cubicBezTo>
                    <a:pt x="196" y="60"/>
                    <a:pt x="196" y="60"/>
                    <a:pt x="196" y="60"/>
                  </a:cubicBezTo>
                  <a:cubicBezTo>
                    <a:pt x="197" y="60"/>
                    <a:pt x="197" y="60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9"/>
                    <a:pt x="199" y="59"/>
                    <a:pt x="199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7" y="58"/>
                    <a:pt x="197" y="58"/>
                    <a:pt x="197" y="58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6" y="60"/>
                    <a:pt x="196" y="60"/>
                    <a:pt x="196" y="60"/>
                  </a:cubicBezTo>
                  <a:close/>
                  <a:moveTo>
                    <a:pt x="116" y="36"/>
                  </a:moveTo>
                  <a:cubicBezTo>
                    <a:pt x="117" y="36"/>
                    <a:pt x="117" y="36"/>
                    <a:pt x="117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lose/>
                  <a:moveTo>
                    <a:pt x="114" y="19"/>
                  </a:moveTo>
                  <a:cubicBezTo>
                    <a:pt x="114" y="19"/>
                    <a:pt x="114" y="19"/>
                    <a:pt x="114" y="19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4" y="19"/>
                    <a:pt x="114" y="19"/>
                  </a:cubicBezTo>
                  <a:close/>
                  <a:moveTo>
                    <a:pt x="142" y="6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5" y="6"/>
                    <a:pt x="145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6"/>
                    <a:pt x="142" y="6"/>
                    <a:pt x="142" y="6"/>
                  </a:cubicBezTo>
                  <a:close/>
                  <a:moveTo>
                    <a:pt x="161" y="18"/>
                  </a:moveTo>
                  <a:cubicBezTo>
                    <a:pt x="163" y="17"/>
                    <a:pt x="163" y="17"/>
                    <a:pt x="163" y="17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7"/>
                    <a:pt x="164" y="7"/>
                    <a:pt x="164" y="7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1" y="7"/>
                    <a:pt x="151" y="7"/>
                    <a:pt x="151" y="7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61" y="18"/>
                    <a:pt x="161" y="18"/>
                    <a:pt x="161" y="18"/>
                  </a:cubicBezTo>
                  <a:close/>
                  <a:moveTo>
                    <a:pt x="157" y="23"/>
                  </a:moveTo>
                  <a:cubicBezTo>
                    <a:pt x="157" y="23"/>
                    <a:pt x="157" y="23"/>
                    <a:pt x="157" y="23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2" y="22"/>
                    <a:pt x="162" y="22"/>
                    <a:pt x="162" y="22"/>
                  </a:cubicBezTo>
                  <a:cubicBezTo>
                    <a:pt x="162" y="21"/>
                    <a:pt x="162" y="21"/>
                    <a:pt x="162" y="21"/>
                  </a:cubicBezTo>
                  <a:cubicBezTo>
                    <a:pt x="163" y="20"/>
                    <a:pt x="163" y="20"/>
                    <a:pt x="163" y="20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9"/>
                    <a:pt x="161" y="19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9"/>
                    <a:pt x="156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9" y="22"/>
                    <a:pt x="159" y="22"/>
                    <a:pt x="159" y="22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lose/>
                  <a:moveTo>
                    <a:pt x="187" y="26"/>
                  </a:moveTo>
                  <a:cubicBezTo>
                    <a:pt x="187" y="26"/>
                    <a:pt x="187" y="26"/>
                    <a:pt x="187" y="26"/>
                  </a:cubicBezTo>
                  <a:cubicBezTo>
                    <a:pt x="186" y="27"/>
                    <a:pt x="186" y="27"/>
                    <a:pt x="186" y="27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3" y="29"/>
                    <a:pt x="183" y="29"/>
                    <a:pt x="183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5" y="28"/>
                    <a:pt x="175" y="28"/>
                    <a:pt x="175" y="28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4" y="19"/>
                    <a:pt x="164" y="19"/>
                    <a:pt x="164" y="19"/>
                  </a:cubicBezTo>
                  <a:cubicBezTo>
                    <a:pt x="164" y="18"/>
                    <a:pt x="164" y="18"/>
                    <a:pt x="164" y="18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4" y="15"/>
                    <a:pt x="174" y="15"/>
                    <a:pt x="174" y="15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5" y="18"/>
                    <a:pt x="175" y="18"/>
                    <a:pt x="175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2" y="17"/>
                    <a:pt x="182" y="17"/>
                    <a:pt x="182" y="17"/>
                  </a:cubicBezTo>
                  <a:cubicBezTo>
                    <a:pt x="182" y="18"/>
                    <a:pt x="182" y="18"/>
                    <a:pt x="182" y="18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20"/>
                    <a:pt x="183" y="20"/>
                    <a:pt x="183" y="20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3" y="21"/>
                    <a:pt x="183" y="21"/>
                    <a:pt x="183" y="21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7" y="26"/>
                    <a:pt x="187" y="26"/>
                    <a:pt x="187" y="26"/>
                  </a:cubicBezTo>
                  <a:close/>
                  <a:moveTo>
                    <a:pt x="350" y="3"/>
                  </a:moveTo>
                  <a:cubicBezTo>
                    <a:pt x="350" y="2"/>
                    <a:pt x="350" y="2"/>
                    <a:pt x="350" y="2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2"/>
                    <a:pt x="352" y="2"/>
                    <a:pt x="352" y="2"/>
                  </a:cubicBezTo>
                  <a:cubicBezTo>
                    <a:pt x="351" y="2"/>
                    <a:pt x="351" y="2"/>
                    <a:pt x="351" y="2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0" y="3"/>
                    <a:pt x="350" y="3"/>
                    <a:pt x="350" y="3"/>
                  </a:cubicBezTo>
                  <a:close/>
                  <a:moveTo>
                    <a:pt x="359" y="17"/>
                  </a:moveTo>
                  <a:cubicBezTo>
                    <a:pt x="359" y="18"/>
                    <a:pt x="359" y="18"/>
                    <a:pt x="359" y="18"/>
                  </a:cubicBezTo>
                  <a:cubicBezTo>
                    <a:pt x="361" y="20"/>
                    <a:pt x="361" y="20"/>
                    <a:pt x="361" y="20"/>
                  </a:cubicBezTo>
                  <a:cubicBezTo>
                    <a:pt x="361" y="21"/>
                    <a:pt x="361" y="21"/>
                    <a:pt x="361" y="21"/>
                  </a:cubicBezTo>
                  <a:cubicBezTo>
                    <a:pt x="364" y="22"/>
                    <a:pt x="364" y="22"/>
                    <a:pt x="364" y="22"/>
                  </a:cubicBezTo>
                  <a:cubicBezTo>
                    <a:pt x="367" y="22"/>
                    <a:pt x="367" y="22"/>
                    <a:pt x="367" y="22"/>
                  </a:cubicBezTo>
                  <a:cubicBezTo>
                    <a:pt x="368" y="23"/>
                    <a:pt x="368" y="23"/>
                    <a:pt x="368" y="23"/>
                  </a:cubicBezTo>
                  <a:cubicBezTo>
                    <a:pt x="370" y="23"/>
                    <a:pt x="370" y="23"/>
                    <a:pt x="370" y="23"/>
                  </a:cubicBezTo>
                  <a:cubicBezTo>
                    <a:pt x="371" y="22"/>
                    <a:pt x="371" y="22"/>
                    <a:pt x="371" y="22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5" y="22"/>
                    <a:pt x="375" y="22"/>
                    <a:pt x="375" y="22"/>
                  </a:cubicBezTo>
                  <a:cubicBezTo>
                    <a:pt x="375" y="21"/>
                    <a:pt x="375" y="21"/>
                    <a:pt x="375" y="21"/>
                  </a:cubicBezTo>
                  <a:cubicBezTo>
                    <a:pt x="376" y="20"/>
                    <a:pt x="376" y="20"/>
                    <a:pt x="376" y="20"/>
                  </a:cubicBezTo>
                  <a:cubicBezTo>
                    <a:pt x="375" y="19"/>
                    <a:pt x="375" y="19"/>
                    <a:pt x="375" y="19"/>
                  </a:cubicBezTo>
                  <a:cubicBezTo>
                    <a:pt x="375" y="18"/>
                    <a:pt x="375" y="18"/>
                    <a:pt x="375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1" y="17"/>
                    <a:pt x="371" y="17"/>
                    <a:pt x="371" y="17"/>
                  </a:cubicBezTo>
                  <a:cubicBezTo>
                    <a:pt x="369" y="17"/>
                    <a:pt x="369" y="17"/>
                    <a:pt x="369" y="17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5" y="17"/>
                    <a:pt x="365" y="17"/>
                    <a:pt x="365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8"/>
                    <a:pt x="363" y="18"/>
                    <a:pt x="363" y="18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61" y="18"/>
                    <a:pt x="361" y="18"/>
                    <a:pt x="361" y="18"/>
                  </a:cubicBezTo>
                  <a:cubicBezTo>
                    <a:pt x="360" y="18"/>
                    <a:pt x="360" y="18"/>
                    <a:pt x="360" y="18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59" y="17"/>
                    <a:pt x="359" y="17"/>
                    <a:pt x="359" y="17"/>
                  </a:cubicBezTo>
                  <a:close/>
                  <a:moveTo>
                    <a:pt x="325" y="31"/>
                  </a:moveTo>
                  <a:cubicBezTo>
                    <a:pt x="324" y="29"/>
                    <a:pt x="324" y="29"/>
                    <a:pt x="324" y="29"/>
                  </a:cubicBezTo>
                  <a:cubicBezTo>
                    <a:pt x="324" y="28"/>
                    <a:pt x="324" y="28"/>
                    <a:pt x="324" y="28"/>
                  </a:cubicBezTo>
                  <a:cubicBezTo>
                    <a:pt x="323" y="27"/>
                    <a:pt x="323" y="27"/>
                    <a:pt x="323" y="27"/>
                  </a:cubicBezTo>
                  <a:cubicBezTo>
                    <a:pt x="321" y="27"/>
                    <a:pt x="321" y="27"/>
                    <a:pt x="321" y="27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322" y="28"/>
                    <a:pt x="322" y="28"/>
                    <a:pt x="322" y="28"/>
                  </a:cubicBezTo>
                  <a:cubicBezTo>
                    <a:pt x="323" y="30"/>
                    <a:pt x="323" y="30"/>
                    <a:pt x="323" y="30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5" y="31"/>
                    <a:pt x="325" y="31"/>
                    <a:pt x="325" y="31"/>
                  </a:cubicBezTo>
                  <a:close/>
                  <a:moveTo>
                    <a:pt x="342" y="32"/>
                  </a:moveTo>
                  <a:cubicBezTo>
                    <a:pt x="342" y="32"/>
                    <a:pt x="342" y="32"/>
                    <a:pt x="342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1"/>
                    <a:pt x="341" y="31"/>
                    <a:pt x="341" y="31"/>
                  </a:cubicBezTo>
                  <a:cubicBezTo>
                    <a:pt x="342" y="31"/>
                    <a:pt x="342" y="31"/>
                    <a:pt x="342" y="31"/>
                  </a:cubicBezTo>
                  <a:cubicBezTo>
                    <a:pt x="342" y="32"/>
                    <a:pt x="342" y="32"/>
                    <a:pt x="342" y="32"/>
                  </a:cubicBezTo>
                  <a:cubicBezTo>
                    <a:pt x="343" y="32"/>
                    <a:pt x="343" y="32"/>
                    <a:pt x="343" y="32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4" y="33"/>
                    <a:pt x="344" y="33"/>
                    <a:pt x="344" y="33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6" y="30"/>
                    <a:pt x="346" y="30"/>
                    <a:pt x="346" y="30"/>
                  </a:cubicBezTo>
                  <a:cubicBezTo>
                    <a:pt x="347" y="29"/>
                    <a:pt x="347" y="29"/>
                    <a:pt x="347" y="29"/>
                  </a:cubicBezTo>
                  <a:cubicBezTo>
                    <a:pt x="348" y="29"/>
                    <a:pt x="348" y="29"/>
                    <a:pt x="348" y="29"/>
                  </a:cubicBezTo>
                  <a:cubicBezTo>
                    <a:pt x="349" y="28"/>
                    <a:pt x="349" y="28"/>
                    <a:pt x="349" y="28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50" y="29"/>
                    <a:pt x="350" y="29"/>
                    <a:pt x="350" y="29"/>
                  </a:cubicBezTo>
                  <a:cubicBezTo>
                    <a:pt x="350" y="30"/>
                    <a:pt x="350" y="30"/>
                    <a:pt x="350" y="30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3" y="28"/>
                    <a:pt x="353" y="28"/>
                    <a:pt x="353" y="28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2" y="27"/>
                    <a:pt x="352" y="27"/>
                    <a:pt x="352" y="27"/>
                  </a:cubicBezTo>
                  <a:cubicBezTo>
                    <a:pt x="350" y="28"/>
                    <a:pt x="350" y="28"/>
                    <a:pt x="350" y="28"/>
                  </a:cubicBezTo>
                  <a:cubicBezTo>
                    <a:pt x="349" y="27"/>
                    <a:pt x="349" y="27"/>
                    <a:pt x="349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4" y="24"/>
                    <a:pt x="344" y="24"/>
                    <a:pt x="344" y="24"/>
                  </a:cubicBezTo>
                  <a:cubicBezTo>
                    <a:pt x="343" y="23"/>
                    <a:pt x="343" y="23"/>
                    <a:pt x="343" y="23"/>
                  </a:cubicBezTo>
                  <a:cubicBezTo>
                    <a:pt x="343" y="22"/>
                    <a:pt x="343" y="22"/>
                    <a:pt x="343" y="22"/>
                  </a:cubicBezTo>
                  <a:cubicBezTo>
                    <a:pt x="343" y="21"/>
                    <a:pt x="343" y="21"/>
                    <a:pt x="343" y="21"/>
                  </a:cubicBezTo>
                  <a:cubicBezTo>
                    <a:pt x="342" y="20"/>
                    <a:pt x="342" y="20"/>
                    <a:pt x="342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7"/>
                    <a:pt x="342" y="17"/>
                    <a:pt x="342" y="17"/>
                  </a:cubicBezTo>
                  <a:cubicBezTo>
                    <a:pt x="341" y="17"/>
                    <a:pt x="341" y="17"/>
                    <a:pt x="341" y="17"/>
                  </a:cubicBezTo>
                  <a:cubicBezTo>
                    <a:pt x="339" y="17"/>
                    <a:pt x="339" y="17"/>
                    <a:pt x="339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6"/>
                    <a:pt x="338" y="16"/>
                    <a:pt x="338" y="16"/>
                  </a:cubicBezTo>
                  <a:cubicBezTo>
                    <a:pt x="337" y="16"/>
                    <a:pt x="337" y="16"/>
                    <a:pt x="337" y="16"/>
                  </a:cubicBezTo>
                  <a:cubicBezTo>
                    <a:pt x="336" y="16"/>
                    <a:pt x="336" y="16"/>
                    <a:pt x="336" y="16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37" y="17"/>
                    <a:pt x="337" y="17"/>
                    <a:pt x="337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8"/>
                    <a:pt x="338" y="18"/>
                    <a:pt x="338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6" y="18"/>
                    <a:pt x="336" y="18"/>
                    <a:pt x="336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336" y="19"/>
                    <a:pt x="336" y="19"/>
                    <a:pt x="336" y="19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8" y="22"/>
                    <a:pt x="338" y="22"/>
                    <a:pt x="338" y="22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5" y="21"/>
                    <a:pt x="335" y="21"/>
                    <a:pt x="335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2" y="21"/>
                    <a:pt x="332" y="21"/>
                    <a:pt x="332" y="21"/>
                  </a:cubicBezTo>
                  <a:cubicBezTo>
                    <a:pt x="332" y="20"/>
                    <a:pt x="332" y="20"/>
                    <a:pt x="332" y="20"/>
                  </a:cubicBezTo>
                  <a:cubicBezTo>
                    <a:pt x="332" y="19"/>
                    <a:pt x="332" y="19"/>
                    <a:pt x="332" y="19"/>
                  </a:cubicBezTo>
                  <a:cubicBezTo>
                    <a:pt x="331" y="19"/>
                    <a:pt x="331" y="19"/>
                    <a:pt x="331" y="19"/>
                  </a:cubicBezTo>
                  <a:cubicBezTo>
                    <a:pt x="330" y="18"/>
                    <a:pt x="330" y="18"/>
                    <a:pt x="330" y="18"/>
                  </a:cubicBezTo>
                  <a:cubicBezTo>
                    <a:pt x="329" y="18"/>
                    <a:pt x="329" y="18"/>
                    <a:pt x="329" y="18"/>
                  </a:cubicBezTo>
                  <a:cubicBezTo>
                    <a:pt x="328" y="18"/>
                    <a:pt x="328" y="18"/>
                    <a:pt x="328" y="18"/>
                  </a:cubicBezTo>
                  <a:cubicBezTo>
                    <a:pt x="328" y="17"/>
                    <a:pt x="328" y="17"/>
                    <a:pt x="328" y="17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9"/>
                    <a:pt x="326" y="19"/>
                    <a:pt x="326" y="19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1"/>
                    <a:pt x="326" y="21"/>
                    <a:pt x="326" y="21"/>
                  </a:cubicBezTo>
                  <a:cubicBezTo>
                    <a:pt x="325" y="22"/>
                    <a:pt x="325" y="22"/>
                    <a:pt x="325" y="22"/>
                  </a:cubicBezTo>
                  <a:cubicBezTo>
                    <a:pt x="324" y="22"/>
                    <a:pt x="324" y="22"/>
                    <a:pt x="324" y="22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25" y="24"/>
                    <a:pt x="325" y="24"/>
                    <a:pt x="325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5"/>
                    <a:pt x="327" y="25"/>
                    <a:pt x="327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6"/>
                    <a:pt x="326" y="26"/>
                    <a:pt x="326" y="26"/>
                  </a:cubicBezTo>
                  <a:cubicBezTo>
                    <a:pt x="327" y="26"/>
                    <a:pt x="327" y="26"/>
                    <a:pt x="327" y="26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8"/>
                    <a:pt x="327" y="28"/>
                    <a:pt x="327" y="28"/>
                  </a:cubicBezTo>
                  <a:cubicBezTo>
                    <a:pt x="328" y="28"/>
                    <a:pt x="328" y="28"/>
                    <a:pt x="328" y="28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1"/>
                    <a:pt x="329" y="31"/>
                    <a:pt x="329" y="31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4" y="33"/>
                    <a:pt x="334" y="33"/>
                    <a:pt x="334" y="33"/>
                  </a:cubicBezTo>
                  <a:cubicBezTo>
                    <a:pt x="335" y="34"/>
                    <a:pt x="335" y="34"/>
                    <a:pt x="335" y="34"/>
                  </a:cubicBezTo>
                  <a:cubicBezTo>
                    <a:pt x="336" y="34"/>
                    <a:pt x="336" y="34"/>
                    <a:pt x="336" y="34"/>
                  </a:cubicBezTo>
                  <a:cubicBezTo>
                    <a:pt x="336" y="35"/>
                    <a:pt x="336" y="35"/>
                    <a:pt x="336" y="35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9" y="35"/>
                    <a:pt x="339" y="35"/>
                    <a:pt x="339" y="35"/>
                  </a:cubicBezTo>
                  <a:cubicBezTo>
                    <a:pt x="341" y="35"/>
                    <a:pt x="341" y="35"/>
                    <a:pt x="341" y="35"/>
                  </a:cubicBezTo>
                  <a:cubicBezTo>
                    <a:pt x="342" y="36"/>
                    <a:pt x="342" y="36"/>
                    <a:pt x="342" y="36"/>
                  </a:cubicBezTo>
                  <a:cubicBezTo>
                    <a:pt x="342" y="35"/>
                    <a:pt x="342" y="35"/>
                    <a:pt x="342" y="35"/>
                  </a:cubicBezTo>
                  <a:cubicBezTo>
                    <a:pt x="343" y="35"/>
                    <a:pt x="343" y="35"/>
                    <a:pt x="343" y="35"/>
                  </a:cubicBezTo>
                  <a:cubicBezTo>
                    <a:pt x="343" y="34"/>
                    <a:pt x="343" y="34"/>
                    <a:pt x="343" y="34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42" y="32"/>
                    <a:pt x="342" y="32"/>
                    <a:pt x="342" y="32"/>
                  </a:cubicBezTo>
                  <a:close/>
                  <a:moveTo>
                    <a:pt x="343" y="17"/>
                  </a:moveTo>
                  <a:cubicBezTo>
                    <a:pt x="344" y="17"/>
                    <a:pt x="344" y="17"/>
                    <a:pt x="344" y="17"/>
                  </a:cubicBezTo>
                  <a:cubicBezTo>
                    <a:pt x="345" y="17"/>
                    <a:pt x="345" y="17"/>
                    <a:pt x="345" y="17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9" y="18"/>
                    <a:pt x="349" y="18"/>
                    <a:pt x="349" y="18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52" y="18"/>
                    <a:pt x="352" y="18"/>
                    <a:pt x="352" y="18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3" y="20"/>
                    <a:pt x="353" y="20"/>
                    <a:pt x="353" y="20"/>
                  </a:cubicBezTo>
                  <a:cubicBezTo>
                    <a:pt x="353" y="21"/>
                    <a:pt x="353" y="21"/>
                    <a:pt x="353" y="21"/>
                  </a:cubicBezTo>
                  <a:cubicBezTo>
                    <a:pt x="354" y="22"/>
                    <a:pt x="354" y="22"/>
                    <a:pt x="354" y="22"/>
                  </a:cubicBezTo>
                  <a:cubicBezTo>
                    <a:pt x="355" y="22"/>
                    <a:pt x="355" y="22"/>
                    <a:pt x="355" y="22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6"/>
                    <a:pt x="354" y="26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50" y="27"/>
                    <a:pt x="350" y="27"/>
                    <a:pt x="350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2"/>
                    <a:pt x="345" y="22"/>
                    <a:pt x="345" y="22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6" y="20"/>
                    <a:pt x="346" y="20"/>
                    <a:pt x="346" y="20"/>
                  </a:cubicBezTo>
                  <a:cubicBezTo>
                    <a:pt x="345" y="20"/>
                    <a:pt x="345" y="20"/>
                    <a:pt x="345" y="20"/>
                  </a:cubicBezTo>
                  <a:cubicBezTo>
                    <a:pt x="345" y="19"/>
                    <a:pt x="345" y="19"/>
                    <a:pt x="345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44" y="18"/>
                    <a:pt x="344" y="18"/>
                    <a:pt x="344" y="18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7"/>
                    <a:pt x="343" y="17"/>
                    <a:pt x="343" y="17"/>
                  </a:cubicBezTo>
                  <a:close/>
                  <a:moveTo>
                    <a:pt x="195" y="38"/>
                  </a:moveTo>
                  <a:cubicBezTo>
                    <a:pt x="195" y="38"/>
                    <a:pt x="196" y="37"/>
                    <a:pt x="196" y="37"/>
                  </a:cubicBezTo>
                  <a:cubicBezTo>
                    <a:pt x="197" y="36"/>
                    <a:pt x="197" y="36"/>
                    <a:pt x="197" y="36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99" y="33"/>
                    <a:pt x="199" y="33"/>
                    <a:pt x="199" y="33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203" y="32"/>
                    <a:pt x="203" y="32"/>
                    <a:pt x="203" y="32"/>
                  </a:cubicBezTo>
                  <a:cubicBezTo>
                    <a:pt x="203" y="31"/>
                    <a:pt x="203" y="31"/>
                    <a:pt x="203" y="31"/>
                  </a:cubicBezTo>
                  <a:cubicBezTo>
                    <a:pt x="204" y="31"/>
                    <a:pt x="204" y="31"/>
                    <a:pt x="204" y="31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7" y="27"/>
                    <a:pt x="207" y="27"/>
                    <a:pt x="207" y="27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6" y="25"/>
                    <a:pt x="206" y="25"/>
                    <a:pt x="206" y="25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2" y="22"/>
                    <a:pt x="202" y="22"/>
                    <a:pt x="202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0" y="21"/>
                    <a:pt x="200" y="21"/>
                    <a:pt x="200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8" y="21"/>
                    <a:pt x="198" y="21"/>
                    <a:pt x="198" y="21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4" y="21"/>
                    <a:pt x="194" y="21"/>
                    <a:pt x="194" y="21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2" y="20"/>
                    <a:pt x="192" y="20"/>
                    <a:pt x="192" y="20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4"/>
                    <a:pt x="191" y="24"/>
                    <a:pt x="191" y="24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7"/>
                    <a:pt x="193" y="27"/>
                    <a:pt x="193" y="27"/>
                  </a:cubicBezTo>
                  <a:cubicBezTo>
                    <a:pt x="192" y="27"/>
                    <a:pt x="192" y="27"/>
                    <a:pt x="192" y="27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4"/>
                    <a:pt x="193" y="34"/>
                    <a:pt x="193" y="34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8"/>
                    <a:pt x="195" y="38"/>
                    <a:pt x="195" y="38"/>
                  </a:cubicBezTo>
                  <a:close/>
                  <a:moveTo>
                    <a:pt x="212" y="29"/>
                  </a:move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2" y="27"/>
                    <a:pt x="212" y="27"/>
                    <a:pt x="212" y="27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12" y="29"/>
                    <a:pt x="212" y="29"/>
                    <a:pt x="212" y="29"/>
                  </a:cubicBezTo>
                  <a:cubicBezTo>
                    <a:pt x="212" y="29"/>
                    <a:pt x="212" y="29"/>
                    <a:pt x="212" y="29"/>
                  </a:cubicBezTo>
                  <a:close/>
                  <a:moveTo>
                    <a:pt x="213" y="29"/>
                  </a:moveTo>
                  <a:cubicBezTo>
                    <a:pt x="214" y="28"/>
                    <a:pt x="214" y="28"/>
                    <a:pt x="214" y="2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17" y="29"/>
                    <a:pt x="217" y="29"/>
                    <a:pt x="217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3" y="29"/>
                    <a:pt x="213" y="29"/>
                    <a:pt x="213" y="29"/>
                  </a:cubicBezTo>
                  <a:close/>
                  <a:moveTo>
                    <a:pt x="222" y="36"/>
                  </a:moveTo>
                  <a:cubicBezTo>
                    <a:pt x="222" y="37"/>
                    <a:pt x="222" y="37"/>
                    <a:pt x="222" y="37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9"/>
                    <a:pt x="223" y="39"/>
                    <a:pt x="223" y="39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7"/>
                    <a:pt x="224" y="37"/>
                    <a:pt x="224" y="37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3" y="36"/>
                    <a:pt x="223" y="36"/>
                    <a:pt x="223" y="36"/>
                  </a:cubicBezTo>
                  <a:cubicBezTo>
                    <a:pt x="222" y="36"/>
                    <a:pt x="222" y="36"/>
                    <a:pt x="222" y="36"/>
                  </a:cubicBezTo>
                  <a:close/>
                  <a:moveTo>
                    <a:pt x="305" y="61"/>
                  </a:moveTo>
                  <a:cubicBezTo>
                    <a:pt x="305" y="60"/>
                    <a:pt x="305" y="60"/>
                    <a:pt x="305" y="60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4" y="59"/>
                    <a:pt x="304" y="59"/>
                    <a:pt x="304" y="59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305" y="61"/>
                    <a:pt x="305" y="61"/>
                    <a:pt x="305" y="61"/>
                  </a:cubicBezTo>
                  <a:close/>
                  <a:moveTo>
                    <a:pt x="294" y="72"/>
                  </a:moveTo>
                  <a:cubicBezTo>
                    <a:pt x="295" y="72"/>
                    <a:pt x="295" y="72"/>
                    <a:pt x="295" y="72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2"/>
                    <a:pt x="294" y="72"/>
                  </a:cubicBezTo>
                  <a:close/>
                  <a:moveTo>
                    <a:pt x="263" y="67"/>
                  </a:moveTo>
                  <a:cubicBezTo>
                    <a:pt x="264" y="67"/>
                    <a:pt x="264" y="67"/>
                    <a:pt x="264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6"/>
                    <a:pt x="265" y="66"/>
                    <a:pt x="265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5" y="65"/>
                    <a:pt x="265" y="65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5" y="63"/>
                    <a:pt x="265" y="63"/>
                    <a:pt x="265" y="63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2" y="62"/>
                    <a:pt x="262" y="62"/>
                    <a:pt x="262" y="62"/>
                  </a:cubicBezTo>
                  <a:cubicBezTo>
                    <a:pt x="261" y="63"/>
                    <a:pt x="261" y="63"/>
                    <a:pt x="261" y="63"/>
                  </a:cubicBezTo>
                  <a:cubicBezTo>
                    <a:pt x="260" y="63"/>
                    <a:pt x="260" y="63"/>
                    <a:pt x="260" y="63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1" y="65"/>
                    <a:pt x="261" y="65"/>
                    <a:pt x="261" y="65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61" y="66"/>
                    <a:pt x="261" y="66"/>
                    <a:pt x="261" y="66"/>
                  </a:cubicBezTo>
                  <a:cubicBezTo>
                    <a:pt x="263" y="67"/>
                    <a:pt x="263" y="67"/>
                    <a:pt x="263" y="67"/>
                  </a:cubicBezTo>
                  <a:close/>
                  <a:moveTo>
                    <a:pt x="353" y="42"/>
                  </a:moveTo>
                  <a:cubicBezTo>
                    <a:pt x="354" y="42"/>
                    <a:pt x="354" y="42"/>
                    <a:pt x="354" y="42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3" y="38"/>
                    <a:pt x="353" y="38"/>
                    <a:pt x="353" y="38"/>
                  </a:cubicBezTo>
                  <a:cubicBezTo>
                    <a:pt x="352" y="37"/>
                    <a:pt x="352" y="37"/>
                    <a:pt x="352" y="37"/>
                  </a:cubicBezTo>
                  <a:cubicBezTo>
                    <a:pt x="351" y="38"/>
                    <a:pt x="351" y="38"/>
                    <a:pt x="351" y="38"/>
                  </a:cubicBezTo>
                  <a:cubicBezTo>
                    <a:pt x="350" y="38"/>
                    <a:pt x="350" y="38"/>
                    <a:pt x="350" y="38"/>
                  </a:cubicBezTo>
                  <a:cubicBezTo>
                    <a:pt x="350" y="39"/>
                    <a:pt x="350" y="39"/>
                    <a:pt x="350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1"/>
                    <a:pt x="351" y="41"/>
                    <a:pt x="351" y="41"/>
                  </a:cubicBezTo>
                  <a:cubicBezTo>
                    <a:pt x="352" y="41"/>
                    <a:pt x="352" y="41"/>
                    <a:pt x="352" y="41"/>
                  </a:cubicBezTo>
                  <a:cubicBezTo>
                    <a:pt x="353" y="42"/>
                    <a:pt x="353" y="42"/>
                    <a:pt x="353" y="42"/>
                  </a:cubicBezTo>
                  <a:cubicBezTo>
                    <a:pt x="353" y="42"/>
                    <a:pt x="353" y="42"/>
                    <a:pt x="353" y="42"/>
                  </a:cubicBezTo>
                  <a:close/>
                  <a:moveTo>
                    <a:pt x="356" y="48"/>
                  </a:moveTo>
                  <a:cubicBezTo>
                    <a:pt x="357" y="48"/>
                    <a:pt x="357" y="48"/>
                    <a:pt x="357" y="48"/>
                  </a:cubicBezTo>
                  <a:cubicBezTo>
                    <a:pt x="357" y="47"/>
                    <a:pt x="357" y="47"/>
                    <a:pt x="357" y="47"/>
                  </a:cubicBezTo>
                  <a:cubicBezTo>
                    <a:pt x="359" y="47"/>
                    <a:pt x="359" y="47"/>
                    <a:pt x="359" y="47"/>
                  </a:cubicBezTo>
                  <a:cubicBezTo>
                    <a:pt x="360" y="47"/>
                    <a:pt x="360" y="47"/>
                    <a:pt x="360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3" y="47"/>
                    <a:pt x="363" y="47"/>
                    <a:pt x="363" y="47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6" y="46"/>
                    <a:pt x="366" y="46"/>
                    <a:pt x="366" y="46"/>
                  </a:cubicBezTo>
                  <a:cubicBezTo>
                    <a:pt x="367" y="46"/>
                    <a:pt x="367" y="46"/>
                    <a:pt x="367" y="46"/>
                  </a:cubicBezTo>
                  <a:cubicBezTo>
                    <a:pt x="368" y="46"/>
                    <a:pt x="368" y="46"/>
                    <a:pt x="368" y="46"/>
                  </a:cubicBezTo>
                  <a:cubicBezTo>
                    <a:pt x="369" y="46"/>
                    <a:pt x="369" y="46"/>
                    <a:pt x="369" y="46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8" y="44"/>
                    <a:pt x="368" y="44"/>
                  </a:cubicBezTo>
                  <a:cubicBezTo>
                    <a:pt x="367" y="43"/>
                    <a:pt x="367" y="43"/>
                    <a:pt x="367" y="43"/>
                  </a:cubicBezTo>
                  <a:cubicBezTo>
                    <a:pt x="365" y="42"/>
                    <a:pt x="365" y="42"/>
                    <a:pt x="365" y="42"/>
                  </a:cubicBezTo>
                  <a:cubicBezTo>
                    <a:pt x="364" y="42"/>
                    <a:pt x="364" y="42"/>
                    <a:pt x="364" y="42"/>
                  </a:cubicBezTo>
                  <a:cubicBezTo>
                    <a:pt x="363" y="41"/>
                    <a:pt x="363" y="41"/>
                    <a:pt x="363" y="41"/>
                  </a:cubicBezTo>
                  <a:cubicBezTo>
                    <a:pt x="362" y="41"/>
                    <a:pt x="362" y="41"/>
                    <a:pt x="362" y="41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0" y="41"/>
                    <a:pt x="360" y="41"/>
                    <a:pt x="360" y="41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58" y="40"/>
                    <a:pt x="358" y="40"/>
                    <a:pt x="358" y="40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5"/>
                    <a:pt x="357" y="45"/>
                    <a:pt x="357" y="45"/>
                  </a:cubicBezTo>
                  <a:cubicBezTo>
                    <a:pt x="356" y="47"/>
                    <a:pt x="356" y="47"/>
                    <a:pt x="356" y="47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6" y="48"/>
                    <a:pt x="356" y="48"/>
                    <a:pt x="356" y="48"/>
                  </a:cubicBezTo>
                  <a:close/>
                  <a:moveTo>
                    <a:pt x="335" y="44"/>
                  </a:moveTo>
                  <a:cubicBezTo>
                    <a:pt x="335" y="45"/>
                    <a:pt x="335" y="45"/>
                    <a:pt x="335" y="45"/>
                  </a:cubicBezTo>
                  <a:cubicBezTo>
                    <a:pt x="336" y="46"/>
                    <a:pt x="336" y="46"/>
                    <a:pt x="336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8" y="45"/>
                    <a:pt x="338" y="45"/>
                    <a:pt x="338" y="45"/>
                  </a:cubicBezTo>
                  <a:cubicBezTo>
                    <a:pt x="337" y="45"/>
                    <a:pt x="337" y="45"/>
                    <a:pt x="337" y="45"/>
                  </a:cubicBezTo>
                  <a:cubicBezTo>
                    <a:pt x="336" y="44"/>
                    <a:pt x="336" y="44"/>
                    <a:pt x="336" y="44"/>
                  </a:cubicBezTo>
                  <a:cubicBezTo>
                    <a:pt x="335" y="44"/>
                    <a:pt x="335" y="44"/>
                    <a:pt x="335" y="44"/>
                  </a:cubicBezTo>
                  <a:cubicBezTo>
                    <a:pt x="335" y="44"/>
                    <a:pt x="335" y="44"/>
                    <a:pt x="335" y="44"/>
                  </a:cubicBezTo>
                  <a:close/>
                  <a:moveTo>
                    <a:pt x="363" y="70"/>
                  </a:moveTo>
                  <a:cubicBezTo>
                    <a:pt x="364" y="71"/>
                    <a:pt x="364" y="71"/>
                    <a:pt x="364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5" y="68"/>
                    <a:pt x="365" y="68"/>
                    <a:pt x="365" y="68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4" y="70"/>
                    <a:pt x="364" y="70"/>
                    <a:pt x="364" y="70"/>
                  </a:cubicBezTo>
                  <a:cubicBezTo>
                    <a:pt x="364" y="70"/>
                    <a:pt x="363" y="70"/>
                    <a:pt x="363" y="70"/>
                  </a:cubicBezTo>
                  <a:close/>
                  <a:moveTo>
                    <a:pt x="462" y="63"/>
                  </a:moveTo>
                  <a:cubicBezTo>
                    <a:pt x="462" y="63"/>
                    <a:pt x="462" y="63"/>
                    <a:pt x="462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3"/>
                    <a:pt x="462" y="63"/>
                    <a:pt x="462" y="63"/>
                  </a:cubicBezTo>
                  <a:close/>
                  <a:moveTo>
                    <a:pt x="461" y="64"/>
                  </a:moveTo>
                  <a:cubicBezTo>
                    <a:pt x="462" y="64"/>
                    <a:pt x="462" y="64"/>
                    <a:pt x="462" y="64"/>
                  </a:cubicBezTo>
                  <a:cubicBezTo>
                    <a:pt x="462" y="63"/>
                    <a:pt x="462" y="63"/>
                    <a:pt x="462" y="63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3"/>
                    <a:pt x="461" y="63"/>
                    <a:pt x="461" y="63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61" y="64"/>
                  </a:moveTo>
                  <a:cubicBezTo>
                    <a:pt x="461" y="65"/>
                    <a:pt x="461" y="65"/>
                    <a:pt x="461" y="6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5"/>
                    <a:pt x="462" y="65"/>
                    <a:pt x="462" y="65"/>
                  </a:cubicBezTo>
                  <a:cubicBezTo>
                    <a:pt x="462" y="64"/>
                    <a:pt x="462" y="64"/>
                    <a:pt x="462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58" y="63"/>
                  </a:moveTo>
                  <a:cubicBezTo>
                    <a:pt x="459" y="64"/>
                    <a:pt x="459" y="64"/>
                    <a:pt x="459" y="64"/>
                  </a:cubicBezTo>
                  <a:cubicBezTo>
                    <a:pt x="460" y="65"/>
                    <a:pt x="460" y="65"/>
                    <a:pt x="460" y="65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8" y="63"/>
                    <a:pt x="458" y="63"/>
                    <a:pt x="458" y="63"/>
                  </a:cubicBezTo>
                  <a:close/>
                  <a:moveTo>
                    <a:pt x="483" y="54"/>
                  </a:moveTo>
                  <a:cubicBezTo>
                    <a:pt x="484" y="55"/>
                    <a:pt x="484" y="55"/>
                    <a:pt x="484" y="55"/>
                  </a:cubicBezTo>
                  <a:cubicBezTo>
                    <a:pt x="485" y="54"/>
                    <a:pt x="485" y="54"/>
                    <a:pt x="485" y="54"/>
                  </a:cubicBezTo>
                  <a:cubicBezTo>
                    <a:pt x="486" y="54"/>
                    <a:pt x="486" y="54"/>
                    <a:pt x="486" y="54"/>
                  </a:cubicBezTo>
                  <a:cubicBezTo>
                    <a:pt x="485" y="53"/>
                    <a:pt x="485" y="53"/>
                    <a:pt x="485" y="53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1"/>
                    <a:pt x="485" y="51"/>
                    <a:pt x="485" y="51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4" y="51"/>
                    <a:pt x="484" y="51"/>
                    <a:pt x="484" y="51"/>
                  </a:cubicBezTo>
                  <a:cubicBezTo>
                    <a:pt x="483" y="51"/>
                    <a:pt x="483" y="51"/>
                    <a:pt x="483" y="51"/>
                  </a:cubicBezTo>
                  <a:cubicBezTo>
                    <a:pt x="482" y="50"/>
                    <a:pt x="482" y="50"/>
                    <a:pt x="482" y="50"/>
                  </a:cubicBezTo>
                  <a:cubicBezTo>
                    <a:pt x="481" y="50"/>
                    <a:pt x="481" y="50"/>
                    <a:pt x="481" y="50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0" y="52"/>
                    <a:pt x="480" y="52"/>
                    <a:pt x="480" y="52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1" y="53"/>
                    <a:pt x="481" y="53"/>
                    <a:pt x="481" y="53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4"/>
                    <a:pt x="483" y="54"/>
                    <a:pt x="483" y="54"/>
                  </a:cubicBezTo>
                  <a:close/>
                  <a:moveTo>
                    <a:pt x="489" y="52"/>
                  </a:moveTo>
                  <a:cubicBezTo>
                    <a:pt x="489" y="52"/>
                    <a:pt x="489" y="52"/>
                    <a:pt x="489" y="52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9" y="52"/>
                    <a:pt x="489" y="52"/>
                    <a:pt x="489" y="52"/>
                  </a:cubicBezTo>
                  <a:close/>
                  <a:moveTo>
                    <a:pt x="495" y="267"/>
                  </a:moveTo>
                  <a:cubicBezTo>
                    <a:pt x="495" y="267"/>
                    <a:pt x="495" y="267"/>
                    <a:pt x="495" y="267"/>
                  </a:cubicBezTo>
                  <a:cubicBezTo>
                    <a:pt x="495" y="266"/>
                    <a:pt x="495" y="266"/>
                    <a:pt x="495" y="266"/>
                  </a:cubicBezTo>
                  <a:cubicBezTo>
                    <a:pt x="494" y="265"/>
                    <a:pt x="494" y="265"/>
                    <a:pt x="494" y="265"/>
                  </a:cubicBezTo>
                  <a:cubicBezTo>
                    <a:pt x="494" y="264"/>
                    <a:pt x="494" y="264"/>
                    <a:pt x="494" y="264"/>
                  </a:cubicBezTo>
                  <a:cubicBezTo>
                    <a:pt x="494" y="263"/>
                    <a:pt x="494" y="263"/>
                    <a:pt x="494" y="263"/>
                  </a:cubicBezTo>
                  <a:cubicBezTo>
                    <a:pt x="495" y="262"/>
                    <a:pt x="495" y="262"/>
                    <a:pt x="495" y="262"/>
                  </a:cubicBezTo>
                  <a:cubicBezTo>
                    <a:pt x="496" y="262"/>
                    <a:pt x="496" y="262"/>
                    <a:pt x="496" y="262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4"/>
                    <a:pt x="498" y="264"/>
                    <a:pt x="498" y="264"/>
                  </a:cubicBezTo>
                  <a:cubicBezTo>
                    <a:pt x="499" y="265"/>
                    <a:pt x="499" y="265"/>
                    <a:pt x="499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6"/>
                    <a:pt x="500" y="266"/>
                    <a:pt x="500" y="266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4"/>
                    <a:pt x="500" y="264"/>
                    <a:pt x="500" y="264"/>
                  </a:cubicBezTo>
                  <a:cubicBezTo>
                    <a:pt x="500" y="263"/>
                    <a:pt x="500" y="263"/>
                    <a:pt x="500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8" y="261"/>
                    <a:pt x="498" y="261"/>
                    <a:pt x="498" y="261"/>
                  </a:cubicBezTo>
                  <a:cubicBezTo>
                    <a:pt x="497" y="261"/>
                    <a:pt x="497" y="261"/>
                    <a:pt x="497" y="261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6" y="259"/>
                    <a:pt x="496" y="259"/>
                    <a:pt x="496" y="259"/>
                  </a:cubicBezTo>
                  <a:cubicBezTo>
                    <a:pt x="495" y="258"/>
                    <a:pt x="495" y="258"/>
                    <a:pt x="495" y="258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93" y="255"/>
                    <a:pt x="493" y="255"/>
                    <a:pt x="493" y="255"/>
                  </a:cubicBezTo>
                  <a:cubicBezTo>
                    <a:pt x="492" y="254"/>
                    <a:pt x="492" y="254"/>
                    <a:pt x="492" y="254"/>
                  </a:cubicBezTo>
                  <a:cubicBezTo>
                    <a:pt x="492" y="253"/>
                    <a:pt x="492" y="253"/>
                    <a:pt x="492" y="253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1" y="250"/>
                    <a:pt x="491" y="250"/>
                    <a:pt x="491" y="250"/>
                  </a:cubicBezTo>
                  <a:cubicBezTo>
                    <a:pt x="491" y="249"/>
                    <a:pt x="491" y="249"/>
                    <a:pt x="491" y="249"/>
                  </a:cubicBezTo>
                  <a:cubicBezTo>
                    <a:pt x="491" y="248"/>
                    <a:pt x="491" y="248"/>
                    <a:pt x="491" y="248"/>
                  </a:cubicBezTo>
                  <a:cubicBezTo>
                    <a:pt x="491" y="247"/>
                    <a:pt x="491" y="247"/>
                    <a:pt x="491" y="247"/>
                  </a:cubicBezTo>
                  <a:cubicBezTo>
                    <a:pt x="490" y="246"/>
                    <a:pt x="490" y="246"/>
                    <a:pt x="490" y="246"/>
                  </a:cubicBezTo>
                  <a:cubicBezTo>
                    <a:pt x="491" y="246"/>
                    <a:pt x="491" y="246"/>
                    <a:pt x="491" y="246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5"/>
                    <a:pt x="493" y="245"/>
                    <a:pt x="493" y="245"/>
                  </a:cubicBezTo>
                  <a:cubicBezTo>
                    <a:pt x="494" y="245"/>
                    <a:pt x="494" y="245"/>
                    <a:pt x="494" y="245"/>
                  </a:cubicBezTo>
                  <a:cubicBezTo>
                    <a:pt x="495" y="245"/>
                    <a:pt x="495" y="245"/>
                    <a:pt x="495" y="245"/>
                  </a:cubicBezTo>
                  <a:cubicBezTo>
                    <a:pt x="495" y="246"/>
                    <a:pt x="495" y="246"/>
                    <a:pt x="495" y="246"/>
                  </a:cubicBezTo>
                  <a:cubicBezTo>
                    <a:pt x="496" y="247"/>
                    <a:pt x="496" y="247"/>
                    <a:pt x="496" y="247"/>
                  </a:cubicBezTo>
                  <a:cubicBezTo>
                    <a:pt x="497" y="247"/>
                    <a:pt x="497" y="247"/>
                    <a:pt x="497" y="247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9" y="248"/>
                    <a:pt x="499" y="248"/>
                    <a:pt x="499" y="248"/>
                  </a:cubicBezTo>
                  <a:cubicBezTo>
                    <a:pt x="498" y="247"/>
                    <a:pt x="498" y="247"/>
                    <a:pt x="498" y="247"/>
                  </a:cubicBezTo>
                  <a:cubicBezTo>
                    <a:pt x="497" y="246"/>
                    <a:pt x="497" y="246"/>
                    <a:pt x="497" y="246"/>
                  </a:cubicBezTo>
                  <a:cubicBezTo>
                    <a:pt x="496" y="246"/>
                    <a:pt x="496" y="246"/>
                    <a:pt x="496" y="246"/>
                  </a:cubicBezTo>
                  <a:cubicBezTo>
                    <a:pt x="495" y="244"/>
                    <a:pt x="495" y="244"/>
                    <a:pt x="495" y="244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3" y="241"/>
                    <a:pt x="493" y="241"/>
                    <a:pt x="493" y="241"/>
                  </a:cubicBezTo>
                  <a:cubicBezTo>
                    <a:pt x="493" y="240"/>
                    <a:pt x="493" y="240"/>
                    <a:pt x="493" y="240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39"/>
                    <a:pt x="492" y="239"/>
                    <a:pt x="492" y="239"/>
                  </a:cubicBezTo>
                  <a:cubicBezTo>
                    <a:pt x="491" y="238"/>
                    <a:pt x="491" y="238"/>
                    <a:pt x="491" y="238"/>
                  </a:cubicBezTo>
                  <a:cubicBezTo>
                    <a:pt x="489" y="236"/>
                    <a:pt x="489" y="236"/>
                    <a:pt x="489" y="236"/>
                  </a:cubicBezTo>
                  <a:cubicBezTo>
                    <a:pt x="489" y="235"/>
                    <a:pt x="489" y="235"/>
                    <a:pt x="489" y="235"/>
                  </a:cubicBezTo>
                  <a:cubicBezTo>
                    <a:pt x="488" y="233"/>
                    <a:pt x="488" y="233"/>
                    <a:pt x="488" y="233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86" y="231"/>
                    <a:pt x="486" y="231"/>
                    <a:pt x="486" y="231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4" y="229"/>
                    <a:pt x="484" y="229"/>
                    <a:pt x="484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4" y="228"/>
                    <a:pt x="484" y="228"/>
                    <a:pt x="484" y="228"/>
                  </a:cubicBezTo>
                  <a:cubicBezTo>
                    <a:pt x="483" y="228"/>
                    <a:pt x="483" y="228"/>
                    <a:pt x="483" y="228"/>
                  </a:cubicBezTo>
                  <a:cubicBezTo>
                    <a:pt x="483" y="227"/>
                    <a:pt x="483" y="227"/>
                    <a:pt x="483" y="227"/>
                  </a:cubicBezTo>
                  <a:cubicBezTo>
                    <a:pt x="482" y="226"/>
                    <a:pt x="482" y="226"/>
                    <a:pt x="482" y="226"/>
                  </a:cubicBezTo>
                  <a:cubicBezTo>
                    <a:pt x="482" y="225"/>
                    <a:pt x="482" y="225"/>
                    <a:pt x="482" y="225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3"/>
                    <a:pt x="482" y="223"/>
                    <a:pt x="482" y="223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1" y="220"/>
                    <a:pt x="481" y="220"/>
                    <a:pt x="481" y="220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80" y="219"/>
                    <a:pt x="480" y="219"/>
                    <a:pt x="480" y="219"/>
                  </a:cubicBezTo>
                  <a:cubicBezTo>
                    <a:pt x="479" y="219"/>
                    <a:pt x="479" y="219"/>
                    <a:pt x="479" y="219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80" y="218"/>
                    <a:pt x="480" y="218"/>
                    <a:pt x="480" y="218"/>
                  </a:cubicBezTo>
                  <a:cubicBezTo>
                    <a:pt x="481" y="219"/>
                    <a:pt x="481" y="219"/>
                    <a:pt x="481" y="219"/>
                  </a:cubicBezTo>
                  <a:cubicBezTo>
                    <a:pt x="481" y="218"/>
                    <a:pt x="481" y="218"/>
                    <a:pt x="481" y="218"/>
                  </a:cubicBezTo>
                  <a:cubicBezTo>
                    <a:pt x="480" y="217"/>
                    <a:pt x="480" y="217"/>
                    <a:pt x="480" y="217"/>
                  </a:cubicBezTo>
                  <a:cubicBezTo>
                    <a:pt x="479" y="216"/>
                    <a:pt x="479" y="216"/>
                    <a:pt x="479" y="216"/>
                  </a:cubicBezTo>
                  <a:cubicBezTo>
                    <a:pt x="478" y="216"/>
                    <a:pt x="478" y="216"/>
                    <a:pt x="478" y="216"/>
                  </a:cubicBezTo>
                  <a:cubicBezTo>
                    <a:pt x="478" y="215"/>
                    <a:pt x="478" y="215"/>
                    <a:pt x="478" y="215"/>
                  </a:cubicBezTo>
                  <a:cubicBezTo>
                    <a:pt x="476" y="214"/>
                    <a:pt x="476" y="214"/>
                    <a:pt x="476" y="214"/>
                  </a:cubicBezTo>
                  <a:cubicBezTo>
                    <a:pt x="476" y="213"/>
                    <a:pt x="476" y="213"/>
                    <a:pt x="476" y="213"/>
                  </a:cubicBezTo>
                  <a:cubicBezTo>
                    <a:pt x="476" y="212"/>
                    <a:pt x="476" y="212"/>
                    <a:pt x="476" y="212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09"/>
                    <a:pt x="473" y="209"/>
                    <a:pt x="473" y="209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1"/>
                    <a:pt x="473" y="211"/>
                    <a:pt x="473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1" y="211"/>
                    <a:pt x="471" y="211"/>
                    <a:pt x="471" y="211"/>
                  </a:cubicBezTo>
                  <a:cubicBezTo>
                    <a:pt x="472" y="212"/>
                    <a:pt x="472" y="212"/>
                    <a:pt x="472" y="212"/>
                  </a:cubicBezTo>
                  <a:cubicBezTo>
                    <a:pt x="474" y="212"/>
                    <a:pt x="474" y="212"/>
                    <a:pt x="474" y="212"/>
                  </a:cubicBezTo>
                  <a:cubicBezTo>
                    <a:pt x="474" y="213"/>
                    <a:pt x="474" y="213"/>
                    <a:pt x="474" y="213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4" y="216"/>
                    <a:pt x="474" y="216"/>
                    <a:pt x="474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2" y="217"/>
                    <a:pt x="472" y="217"/>
                    <a:pt x="472" y="217"/>
                  </a:cubicBezTo>
                  <a:cubicBezTo>
                    <a:pt x="473" y="218"/>
                    <a:pt x="473" y="218"/>
                    <a:pt x="473" y="218"/>
                  </a:cubicBezTo>
                  <a:cubicBezTo>
                    <a:pt x="473" y="219"/>
                    <a:pt x="473" y="219"/>
                    <a:pt x="473" y="219"/>
                  </a:cubicBezTo>
                  <a:cubicBezTo>
                    <a:pt x="474" y="220"/>
                    <a:pt x="474" y="220"/>
                    <a:pt x="474" y="220"/>
                  </a:cubicBezTo>
                  <a:cubicBezTo>
                    <a:pt x="475" y="221"/>
                    <a:pt x="475" y="221"/>
                    <a:pt x="475" y="221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6" y="225"/>
                    <a:pt x="476" y="225"/>
                    <a:pt x="476" y="225"/>
                  </a:cubicBezTo>
                  <a:cubicBezTo>
                    <a:pt x="476" y="227"/>
                    <a:pt x="476" y="227"/>
                    <a:pt x="476" y="227"/>
                  </a:cubicBezTo>
                  <a:cubicBezTo>
                    <a:pt x="477" y="228"/>
                    <a:pt x="477" y="228"/>
                    <a:pt x="477" y="228"/>
                  </a:cubicBezTo>
                  <a:cubicBezTo>
                    <a:pt x="478" y="228"/>
                    <a:pt x="478" y="228"/>
                    <a:pt x="478" y="228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1" y="232"/>
                    <a:pt x="481" y="232"/>
                    <a:pt x="481" y="232"/>
                  </a:cubicBezTo>
                  <a:cubicBezTo>
                    <a:pt x="482" y="234"/>
                    <a:pt x="482" y="234"/>
                    <a:pt x="482" y="234"/>
                  </a:cubicBezTo>
                  <a:cubicBezTo>
                    <a:pt x="482" y="235"/>
                    <a:pt x="482" y="235"/>
                    <a:pt x="482" y="235"/>
                  </a:cubicBezTo>
                  <a:cubicBezTo>
                    <a:pt x="482" y="236"/>
                    <a:pt x="482" y="236"/>
                    <a:pt x="482" y="236"/>
                  </a:cubicBezTo>
                  <a:cubicBezTo>
                    <a:pt x="482" y="237"/>
                    <a:pt x="482" y="237"/>
                    <a:pt x="482" y="237"/>
                  </a:cubicBezTo>
                  <a:cubicBezTo>
                    <a:pt x="483" y="237"/>
                    <a:pt x="483" y="237"/>
                    <a:pt x="483" y="237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9"/>
                    <a:pt x="484" y="239"/>
                    <a:pt x="484" y="239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1"/>
                    <a:pt x="485" y="241"/>
                    <a:pt x="485" y="241"/>
                  </a:cubicBezTo>
                  <a:cubicBezTo>
                    <a:pt x="485" y="242"/>
                    <a:pt x="485" y="242"/>
                    <a:pt x="485" y="242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5"/>
                    <a:pt x="486" y="245"/>
                    <a:pt x="486" y="245"/>
                  </a:cubicBezTo>
                  <a:cubicBezTo>
                    <a:pt x="486" y="246"/>
                    <a:pt x="486" y="246"/>
                    <a:pt x="486" y="246"/>
                  </a:cubicBezTo>
                  <a:cubicBezTo>
                    <a:pt x="487" y="248"/>
                    <a:pt x="487" y="248"/>
                    <a:pt x="487" y="248"/>
                  </a:cubicBezTo>
                  <a:cubicBezTo>
                    <a:pt x="486" y="248"/>
                    <a:pt x="486" y="248"/>
                    <a:pt x="486" y="248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9" y="252"/>
                    <a:pt x="489" y="252"/>
                    <a:pt x="489" y="252"/>
                  </a:cubicBezTo>
                  <a:cubicBezTo>
                    <a:pt x="489" y="253"/>
                    <a:pt x="489" y="253"/>
                    <a:pt x="489" y="253"/>
                  </a:cubicBezTo>
                  <a:cubicBezTo>
                    <a:pt x="490" y="254"/>
                    <a:pt x="490" y="254"/>
                    <a:pt x="490" y="254"/>
                  </a:cubicBezTo>
                  <a:cubicBezTo>
                    <a:pt x="490" y="256"/>
                    <a:pt x="490" y="256"/>
                    <a:pt x="490" y="256"/>
                  </a:cubicBezTo>
                  <a:cubicBezTo>
                    <a:pt x="490" y="257"/>
                    <a:pt x="490" y="257"/>
                    <a:pt x="490" y="257"/>
                  </a:cubicBezTo>
                  <a:cubicBezTo>
                    <a:pt x="491" y="258"/>
                    <a:pt x="491" y="258"/>
                    <a:pt x="491" y="258"/>
                  </a:cubicBezTo>
                  <a:cubicBezTo>
                    <a:pt x="491" y="259"/>
                    <a:pt x="491" y="259"/>
                    <a:pt x="491" y="259"/>
                  </a:cubicBezTo>
                  <a:cubicBezTo>
                    <a:pt x="492" y="260"/>
                    <a:pt x="492" y="260"/>
                    <a:pt x="492" y="260"/>
                  </a:cubicBezTo>
                  <a:cubicBezTo>
                    <a:pt x="492" y="261"/>
                    <a:pt x="492" y="261"/>
                    <a:pt x="492" y="261"/>
                  </a:cubicBezTo>
                  <a:cubicBezTo>
                    <a:pt x="492" y="262"/>
                    <a:pt x="492" y="262"/>
                    <a:pt x="492" y="262"/>
                  </a:cubicBezTo>
                  <a:cubicBezTo>
                    <a:pt x="492" y="264"/>
                    <a:pt x="492" y="264"/>
                    <a:pt x="492" y="264"/>
                  </a:cubicBezTo>
                  <a:cubicBezTo>
                    <a:pt x="492" y="265"/>
                    <a:pt x="492" y="265"/>
                    <a:pt x="492" y="265"/>
                  </a:cubicBezTo>
                  <a:cubicBezTo>
                    <a:pt x="493" y="266"/>
                    <a:pt x="493" y="266"/>
                    <a:pt x="493" y="266"/>
                  </a:cubicBezTo>
                  <a:cubicBezTo>
                    <a:pt x="494" y="267"/>
                    <a:pt x="494" y="267"/>
                    <a:pt x="494" y="267"/>
                  </a:cubicBezTo>
                  <a:cubicBezTo>
                    <a:pt x="495" y="267"/>
                    <a:pt x="495" y="267"/>
                    <a:pt x="495" y="267"/>
                  </a:cubicBezTo>
                  <a:close/>
                  <a:moveTo>
                    <a:pt x="450" y="211"/>
                  </a:moveTo>
                  <a:cubicBezTo>
                    <a:pt x="450" y="211"/>
                    <a:pt x="450" y="211"/>
                    <a:pt x="450" y="211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1" y="210"/>
                    <a:pt x="451" y="210"/>
                    <a:pt x="451" y="210"/>
                  </a:cubicBezTo>
                  <a:cubicBezTo>
                    <a:pt x="451" y="211"/>
                    <a:pt x="451" y="211"/>
                    <a:pt x="451" y="211"/>
                  </a:cubicBezTo>
                  <a:cubicBezTo>
                    <a:pt x="452" y="211"/>
                    <a:pt x="452" y="211"/>
                    <a:pt x="452" y="211"/>
                  </a:cubicBezTo>
                  <a:cubicBezTo>
                    <a:pt x="452" y="210"/>
                    <a:pt x="452" y="210"/>
                    <a:pt x="452" y="210"/>
                  </a:cubicBezTo>
                  <a:cubicBezTo>
                    <a:pt x="453" y="210"/>
                    <a:pt x="453" y="210"/>
                    <a:pt x="453" y="210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3" y="209"/>
                    <a:pt x="453" y="209"/>
                    <a:pt x="453" y="209"/>
                  </a:cubicBezTo>
                  <a:cubicBezTo>
                    <a:pt x="453" y="208"/>
                    <a:pt x="453" y="208"/>
                    <a:pt x="453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1" y="209"/>
                    <a:pt x="451" y="209"/>
                    <a:pt x="451" y="209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0" y="207"/>
                    <a:pt x="450" y="207"/>
                    <a:pt x="450" y="207"/>
                  </a:cubicBezTo>
                  <a:cubicBezTo>
                    <a:pt x="450" y="208"/>
                    <a:pt x="450" y="208"/>
                    <a:pt x="450" y="208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10"/>
                    <a:pt x="449" y="210"/>
                    <a:pt x="449" y="210"/>
                  </a:cubicBezTo>
                  <a:cubicBezTo>
                    <a:pt x="450" y="211"/>
                    <a:pt x="450" y="211"/>
                    <a:pt x="450" y="211"/>
                  </a:cubicBezTo>
                  <a:close/>
                  <a:moveTo>
                    <a:pt x="447" y="210"/>
                  </a:moveTo>
                  <a:cubicBezTo>
                    <a:pt x="447" y="210"/>
                    <a:pt x="447" y="210"/>
                    <a:pt x="447" y="210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6" y="209"/>
                    <a:pt x="446" y="209"/>
                    <a:pt x="446" y="209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7" y="210"/>
                    <a:pt x="447" y="210"/>
                    <a:pt x="447" y="210"/>
                  </a:cubicBezTo>
                  <a:close/>
                  <a:moveTo>
                    <a:pt x="453" y="213"/>
                  </a:moveTo>
                  <a:cubicBezTo>
                    <a:pt x="453" y="213"/>
                    <a:pt x="453" y="213"/>
                    <a:pt x="453" y="213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4" y="212"/>
                    <a:pt x="454" y="212"/>
                    <a:pt x="454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3"/>
                    <a:pt x="453" y="213"/>
                    <a:pt x="453" y="213"/>
                  </a:cubicBezTo>
                  <a:close/>
                  <a:moveTo>
                    <a:pt x="452" y="212"/>
                  </a:moveTo>
                  <a:cubicBezTo>
                    <a:pt x="452" y="212"/>
                    <a:pt x="452" y="212"/>
                    <a:pt x="452" y="212"/>
                  </a:cubicBezTo>
                  <a:cubicBezTo>
                    <a:pt x="452" y="213"/>
                    <a:pt x="452" y="213"/>
                    <a:pt x="452" y="213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lose/>
                  <a:moveTo>
                    <a:pt x="452" y="215"/>
                  </a:moveTo>
                  <a:cubicBezTo>
                    <a:pt x="452" y="215"/>
                    <a:pt x="452" y="215"/>
                    <a:pt x="452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2" y="214"/>
                    <a:pt x="452" y="214"/>
                    <a:pt x="452" y="214"/>
                  </a:cubicBezTo>
                  <a:cubicBezTo>
                    <a:pt x="451" y="214"/>
                    <a:pt x="451" y="214"/>
                    <a:pt x="451" y="214"/>
                  </a:cubicBezTo>
                  <a:cubicBezTo>
                    <a:pt x="451" y="215"/>
                    <a:pt x="451" y="215"/>
                    <a:pt x="451" y="215"/>
                  </a:cubicBezTo>
                  <a:cubicBezTo>
                    <a:pt x="452" y="215"/>
                    <a:pt x="452" y="215"/>
                    <a:pt x="452" y="215"/>
                  </a:cubicBezTo>
                  <a:close/>
                  <a:moveTo>
                    <a:pt x="486" y="169"/>
                  </a:moveTo>
                  <a:cubicBezTo>
                    <a:pt x="486" y="169"/>
                    <a:pt x="486" y="169"/>
                    <a:pt x="486" y="169"/>
                  </a:cubicBezTo>
                  <a:cubicBezTo>
                    <a:pt x="487" y="168"/>
                    <a:pt x="487" y="168"/>
                    <a:pt x="487" y="168"/>
                  </a:cubicBezTo>
                  <a:cubicBezTo>
                    <a:pt x="487" y="167"/>
                    <a:pt x="487" y="167"/>
                    <a:pt x="487" y="167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6" y="168"/>
                    <a:pt x="486" y="168"/>
                    <a:pt x="486" y="168"/>
                  </a:cubicBezTo>
                  <a:cubicBezTo>
                    <a:pt x="486" y="169"/>
                    <a:pt x="486" y="169"/>
                    <a:pt x="486" y="169"/>
                  </a:cubicBezTo>
                  <a:close/>
                  <a:moveTo>
                    <a:pt x="540" y="163"/>
                  </a:moveTo>
                  <a:cubicBezTo>
                    <a:pt x="540" y="164"/>
                    <a:pt x="540" y="164"/>
                    <a:pt x="540" y="164"/>
                  </a:cubicBezTo>
                  <a:cubicBezTo>
                    <a:pt x="540" y="163"/>
                    <a:pt x="540" y="163"/>
                    <a:pt x="540" y="163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1" y="160"/>
                    <a:pt x="541" y="160"/>
                    <a:pt x="541" y="160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2" y="159"/>
                    <a:pt x="542" y="159"/>
                    <a:pt x="542" y="159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2" y="157"/>
                    <a:pt x="542" y="157"/>
                    <a:pt x="542" y="157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8" y="159"/>
                    <a:pt x="538" y="159"/>
                    <a:pt x="538" y="159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9"/>
                    <a:pt x="539" y="159"/>
                    <a:pt x="539" y="159"/>
                  </a:cubicBezTo>
                  <a:cubicBezTo>
                    <a:pt x="539" y="160"/>
                    <a:pt x="539" y="160"/>
                    <a:pt x="539" y="160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39" y="162"/>
                    <a:pt x="539" y="162"/>
                    <a:pt x="539" y="162"/>
                  </a:cubicBezTo>
                  <a:cubicBezTo>
                    <a:pt x="539" y="163"/>
                    <a:pt x="539" y="163"/>
                    <a:pt x="539" y="163"/>
                  </a:cubicBezTo>
                  <a:cubicBezTo>
                    <a:pt x="540" y="163"/>
                    <a:pt x="540" y="163"/>
                    <a:pt x="540" y="163"/>
                  </a:cubicBezTo>
                  <a:close/>
                  <a:moveTo>
                    <a:pt x="572" y="189"/>
                  </a:moveTo>
                  <a:cubicBezTo>
                    <a:pt x="572" y="189"/>
                    <a:pt x="572" y="189"/>
                    <a:pt x="572" y="189"/>
                  </a:cubicBezTo>
                  <a:cubicBezTo>
                    <a:pt x="573" y="189"/>
                    <a:pt x="573" y="189"/>
                    <a:pt x="573" y="189"/>
                  </a:cubicBezTo>
                  <a:cubicBezTo>
                    <a:pt x="574" y="190"/>
                    <a:pt x="574" y="190"/>
                    <a:pt x="574" y="190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7" y="191"/>
                    <a:pt x="577" y="191"/>
                    <a:pt x="577" y="191"/>
                  </a:cubicBezTo>
                  <a:cubicBezTo>
                    <a:pt x="577" y="190"/>
                    <a:pt x="577" y="190"/>
                    <a:pt x="577" y="190"/>
                  </a:cubicBezTo>
                  <a:cubicBezTo>
                    <a:pt x="576" y="190"/>
                    <a:pt x="576" y="190"/>
                    <a:pt x="576" y="190"/>
                  </a:cubicBezTo>
                  <a:cubicBezTo>
                    <a:pt x="575" y="190"/>
                    <a:pt x="575" y="190"/>
                    <a:pt x="575" y="190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2" y="189"/>
                    <a:pt x="572" y="189"/>
                    <a:pt x="572" y="189"/>
                  </a:cubicBezTo>
                  <a:cubicBezTo>
                    <a:pt x="572" y="189"/>
                    <a:pt x="572" y="189"/>
                    <a:pt x="572" y="189"/>
                  </a:cubicBezTo>
                  <a:close/>
                  <a:moveTo>
                    <a:pt x="563" y="187"/>
                  </a:moveTo>
                  <a:cubicBezTo>
                    <a:pt x="564" y="187"/>
                    <a:pt x="564" y="187"/>
                    <a:pt x="564" y="187"/>
                  </a:cubicBezTo>
                  <a:cubicBezTo>
                    <a:pt x="564" y="187"/>
                    <a:pt x="564" y="187"/>
                    <a:pt x="564" y="187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8" y="190"/>
                    <a:pt x="568" y="190"/>
                    <a:pt x="568" y="190"/>
                  </a:cubicBezTo>
                  <a:cubicBezTo>
                    <a:pt x="569" y="190"/>
                    <a:pt x="569" y="190"/>
                    <a:pt x="569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69" y="189"/>
                    <a:pt x="569" y="189"/>
                    <a:pt x="569" y="189"/>
                  </a:cubicBezTo>
                  <a:cubicBezTo>
                    <a:pt x="568" y="189"/>
                    <a:pt x="568" y="189"/>
                    <a:pt x="568" y="189"/>
                  </a:cubicBezTo>
                  <a:cubicBezTo>
                    <a:pt x="567" y="188"/>
                    <a:pt x="567" y="188"/>
                    <a:pt x="567" y="188"/>
                  </a:cubicBezTo>
                  <a:cubicBezTo>
                    <a:pt x="567" y="187"/>
                    <a:pt x="567" y="187"/>
                    <a:pt x="567" y="187"/>
                  </a:cubicBezTo>
                  <a:cubicBezTo>
                    <a:pt x="566" y="187"/>
                    <a:pt x="566" y="187"/>
                    <a:pt x="566" y="187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6" y="186"/>
                    <a:pt x="566" y="186"/>
                    <a:pt x="566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4" y="186"/>
                    <a:pt x="564" y="186"/>
                    <a:pt x="564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7"/>
                    <a:pt x="563" y="187"/>
                    <a:pt x="563" y="187"/>
                  </a:cubicBezTo>
                  <a:close/>
                  <a:moveTo>
                    <a:pt x="541" y="228"/>
                  </a:moveTo>
                  <a:cubicBezTo>
                    <a:pt x="541" y="228"/>
                    <a:pt x="541" y="228"/>
                    <a:pt x="541" y="228"/>
                  </a:cubicBezTo>
                  <a:cubicBezTo>
                    <a:pt x="542" y="228"/>
                    <a:pt x="542" y="228"/>
                    <a:pt x="542" y="228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1" y="227"/>
                    <a:pt x="541" y="227"/>
                    <a:pt x="541" y="227"/>
                  </a:cubicBezTo>
                  <a:cubicBezTo>
                    <a:pt x="540" y="227"/>
                    <a:pt x="540" y="227"/>
                    <a:pt x="540" y="227"/>
                  </a:cubicBezTo>
                  <a:cubicBezTo>
                    <a:pt x="540" y="228"/>
                    <a:pt x="540" y="228"/>
                    <a:pt x="540" y="228"/>
                  </a:cubicBezTo>
                  <a:cubicBezTo>
                    <a:pt x="541" y="228"/>
                    <a:pt x="541" y="228"/>
                    <a:pt x="541" y="228"/>
                  </a:cubicBezTo>
                  <a:close/>
                  <a:moveTo>
                    <a:pt x="536" y="227"/>
                  </a:moveTo>
                  <a:cubicBezTo>
                    <a:pt x="536" y="228"/>
                    <a:pt x="536" y="228"/>
                    <a:pt x="536" y="228"/>
                  </a:cubicBezTo>
                  <a:cubicBezTo>
                    <a:pt x="537" y="228"/>
                    <a:pt x="537" y="228"/>
                    <a:pt x="537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7" y="227"/>
                    <a:pt x="537" y="227"/>
                    <a:pt x="537" y="227"/>
                  </a:cubicBezTo>
                  <a:cubicBezTo>
                    <a:pt x="536" y="227"/>
                    <a:pt x="536" y="227"/>
                    <a:pt x="536" y="227"/>
                  </a:cubicBezTo>
                  <a:close/>
                  <a:moveTo>
                    <a:pt x="539" y="234"/>
                  </a:moveTo>
                  <a:cubicBezTo>
                    <a:pt x="539" y="234"/>
                    <a:pt x="539" y="234"/>
                    <a:pt x="539" y="234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2"/>
                    <a:pt x="539" y="232"/>
                    <a:pt x="539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41" y="231"/>
                    <a:pt x="541" y="231"/>
                    <a:pt x="541" y="231"/>
                  </a:cubicBezTo>
                  <a:cubicBezTo>
                    <a:pt x="540" y="230"/>
                    <a:pt x="540" y="230"/>
                    <a:pt x="540" y="230"/>
                  </a:cubicBezTo>
                  <a:cubicBezTo>
                    <a:pt x="541" y="230"/>
                    <a:pt x="541" y="230"/>
                    <a:pt x="541" y="230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7" y="231"/>
                    <a:pt x="537" y="231"/>
                    <a:pt x="537" y="231"/>
                  </a:cubicBezTo>
                  <a:cubicBezTo>
                    <a:pt x="537" y="232"/>
                    <a:pt x="537" y="232"/>
                    <a:pt x="537" y="232"/>
                  </a:cubicBezTo>
                  <a:cubicBezTo>
                    <a:pt x="538" y="232"/>
                    <a:pt x="538" y="232"/>
                    <a:pt x="538" y="232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4"/>
                    <a:pt x="539" y="234"/>
                    <a:pt x="539" y="234"/>
                  </a:cubicBezTo>
                  <a:close/>
                  <a:moveTo>
                    <a:pt x="538" y="239"/>
                  </a:moveTo>
                  <a:cubicBezTo>
                    <a:pt x="538" y="239"/>
                    <a:pt x="538" y="238"/>
                    <a:pt x="538" y="238"/>
                  </a:cubicBezTo>
                  <a:cubicBezTo>
                    <a:pt x="538" y="238"/>
                    <a:pt x="538" y="238"/>
                    <a:pt x="538" y="238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7" y="238"/>
                    <a:pt x="537" y="238"/>
                    <a:pt x="537" y="238"/>
                  </a:cubicBezTo>
                  <a:cubicBezTo>
                    <a:pt x="538" y="239"/>
                    <a:pt x="538" y="239"/>
                    <a:pt x="538" y="239"/>
                  </a:cubicBezTo>
                  <a:close/>
                  <a:moveTo>
                    <a:pt x="538" y="240"/>
                  </a:moveTo>
                  <a:cubicBezTo>
                    <a:pt x="539" y="240"/>
                    <a:pt x="539" y="240"/>
                    <a:pt x="539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39"/>
                    <a:pt x="538" y="239"/>
                    <a:pt x="538" y="239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lose/>
                  <a:moveTo>
                    <a:pt x="537" y="241"/>
                  </a:moveTo>
                  <a:cubicBezTo>
                    <a:pt x="537" y="241"/>
                    <a:pt x="537" y="241"/>
                    <a:pt x="537" y="241"/>
                  </a:cubicBezTo>
                  <a:cubicBezTo>
                    <a:pt x="537" y="241"/>
                    <a:pt x="537" y="241"/>
                    <a:pt x="537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7" y="241"/>
                    <a:pt x="537" y="241"/>
                    <a:pt x="537" y="241"/>
                  </a:cubicBezTo>
                  <a:close/>
                  <a:moveTo>
                    <a:pt x="537" y="243"/>
                  </a:moveTo>
                  <a:cubicBezTo>
                    <a:pt x="538" y="243"/>
                    <a:pt x="538" y="243"/>
                    <a:pt x="538" y="243"/>
                  </a:cubicBezTo>
                  <a:cubicBezTo>
                    <a:pt x="538" y="243"/>
                    <a:pt x="538" y="243"/>
                    <a:pt x="538" y="243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7" y="242"/>
                    <a:pt x="537" y="242"/>
                    <a:pt x="537" y="242"/>
                  </a:cubicBezTo>
                  <a:cubicBezTo>
                    <a:pt x="537" y="243"/>
                    <a:pt x="537" y="243"/>
                    <a:pt x="537" y="243"/>
                  </a:cubicBezTo>
                  <a:close/>
                  <a:moveTo>
                    <a:pt x="536" y="248"/>
                  </a:move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lose/>
                  <a:moveTo>
                    <a:pt x="536" y="251"/>
                  </a:move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1"/>
                    <a:pt x="536" y="251"/>
                    <a:pt x="536" y="251"/>
                  </a:cubicBezTo>
                  <a:close/>
                  <a:moveTo>
                    <a:pt x="536" y="252"/>
                  </a:move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lose/>
                  <a:moveTo>
                    <a:pt x="535" y="253"/>
                  </a:move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lose/>
                  <a:moveTo>
                    <a:pt x="534" y="256"/>
                  </a:moveTo>
                  <a:cubicBezTo>
                    <a:pt x="534" y="256"/>
                    <a:pt x="534" y="256"/>
                    <a:pt x="534" y="256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6"/>
                    <a:pt x="534" y="256"/>
                    <a:pt x="534" y="256"/>
                  </a:cubicBezTo>
                  <a:cubicBezTo>
                    <a:pt x="534" y="256"/>
                    <a:pt x="534" y="256"/>
                    <a:pt x="534" y="256"/>
                  </a:cubicBezTo>
                  <a:close/>
                  <a:moveTo>
                    <a:pt x="526" y="266"/>
                  </a:moveTo>
                  <a:cubicBezTo>
                    <a:pt x="527" y="266"/>
                    <a:pt x="527" y="266"/>
                    <a:pt x="527" y="266"/>
                  </a:cubicBezTo>
                  <a:cubicBezTo>
                    <a:pt x="528" y="265"/>
                    <a:pt x="528" y="265"/>
                    <a:pt x="528" y="265"/>
                  </a:cubicBezTo>
                  <a:cubicBezTo>
                    <a:pt x="528" y="264"/>
                    <a:pt x="528" y="264"/>
                    <a:pt x="528" y="264"/>
                  </a:cubicBezTo>
                  <a:cubicBezTo>
                    <a:pt x="529" y="264"/>
                    <a:pt x="529" y="264"/>
                    <a:pt x="529" y="264"/>
                  </a:cubicBezTo>
                  <a:cubicBezTo>
                    <a:pt x="529" y="263"/>
                    <a:pt x="529" y="263"/>
                    <a:pt x="529" y="263"/>
                  </a:cubicBezTo>
                  <a:cubicBezTo>
                    <a:pt x="529" y="262"/>
                    <a:pt x="529" y="262"/>
                    <a:pt x="529" y="262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29" y="261"/>
                    <a:pt x="529" y="261"/>
                    <a:pt x="529" y="261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3"/>
                    <a:pt x="528" y="263"/>
                    <a:pt x="528" y="263"/>
                  </a:cubicBezTo>
                  <a:cubicBezTo>
                    <a:pt x="527" y="263"/>
                    <a:pt x="527" y="263"/>
                    <a:pt x="527" y="263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6" y="266"/>
                    <a:pt x="526" y="266"/>
                    <a:pt x="526" y="266"/>
                  </a:cubicBezTo>
                  <a:close/>
                  <a:moveTo>
                    <a:pt x="518" y="274"/>
                  </a:moveTo>
                  <a:cubicBezTo>
                    <a:pt x="519" y="274"/>
                    <a:pt x="519" y="274"/>
                    <a:pt x="519" y="274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20" y="272"/>
                    <a:pt x="520" y="272"/>
                    <a:pt x="520" y="272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1" y="271"/>
                    <a:pt x="521" y="271"/>
                    <a:pt x="521" y="271"/>
                  </a:cubicBezTo>
                  <a:cubicBezTo>
                    <a:pt x="521" y="270"/>
                    <a:pt x="521" y="270"/>
                    <a:pt x="521" y="270"/>
                  </a:cubicBezTo>
                  <a:cubicBezTo>
                    <a:pt x="522" y="269"/>
                    <a:pt x="522" y="269"/>
                    <a:pt x="522" y="269"/>
                  </a:cubicBezTo>
                  <a:cubicBezTo>
                    <a:pt x="523" y="268"/>
                    <a:pt x="523" y="268"/>
                    <a:pt x="523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7"/>
                    <a:pt x="524" y="267"/>
                    <a:pt x="524" y="267"/>
                  </a:cubicBezTo>
                  <a:cubicBezTo>
                    <a:pt x="524" y="266"/>
                    <a:pt x="524" y="266"/>
                    <a:pt x="524" y="266"/>
                  </a:cubicBezTo>
                  <a:cubicBezTo>
                    <a:pt x="523" y="266"/>
                    <a:pt x="523" y="266"/>
                    <a:pt x="523" y="266"/>
                  </a:cubicBezTo>
                  <a:cubicBezTo>
                    <a:pt x="523" y="267"/>
                    <a:pt x="523" y="267"/>
                    <a:pt x="523" y="267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4"/>
                    <a:pt x="518" y="274"/>
                    <a:pt x="518" y="274"/>
                  </a:cubicBezTo>
                  <a:cubicBezTo>
                    <a:pt x="518" y="274"/>
                    <a:pt x="518" y="274"/>
                    <a:pt x="518" y="274"/>
                  </a:cubicBezTo>
                  <a:close/>
                  <a:moveTo>
                    <a:pt x="514" y="280"/>
                  </a:moveTo>
                  <a:cubicBezTo>
                    <a:pt x="514" y="280"/>
                    <a:pt x="514" y="279"/>
                    <a:pt x="514" y="279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6" y="276"/>
                    <a:pt x="516" y="276"/>
                    <a:pt x="516" y="276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5" y="275"/>
                    <a:pt x="515" y="275"/>
                    <a:pt x="515" y="275"/>
                  </a:cubicBezTo>
                  <a:cubicBezTo>
                    <a:pt x="515" y="274"/>
                    <a:pt x="515" y="274"/>
                    <a:pt x="515" y="274"/>
                  </a:cubicBezTo>
                  <a:cubicBezTo>
                    <a:pt x="514" y="275"/>
                    <a:pt x="514" y="275"/>
                    <a:pt x="514" y="275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8"/>
                    <a:pt x="514" y="278"/>
                    <a:pt x="514" y="278"/>
                  </a:cubicBezTo>
                  <a:cubicBezTo>
                    <a:pt x="513" y="278"/>
                    <a:pt x="513" y="278"/>
                    <a:pt x="513" y="278"/>
                  </a:cubicBezTo>
                  <a:cubicBezTo>
                    <a:pt x="514" y="279"/>
                    <a:pt x="514" y="279"/>
                    <a:pt x="514" y="279"/>
                  </a:cubicBezTo>
                  <a:cubicBezTo>
                    <a:pt x="514" y="280"/>
                    <a:pt x="514" y="280"/>
                    <a:pt x="514" y="280"/>
                  </a:cubicBezTo>
                  <a:close/>
                  <a:moveTo>
                    <a:pt x="9" y="215"/>
                  </a:moveTo>
                  <a:cubicBezTo>
                    <a:pt x="9" y="215"/>
                    <a:pt x="8" y="216"/>
                    <a:pt x="8" y="216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10" y="216"/>
                    <a:pt x="10" y="216"/>
                    <a:pt x="10" y="216"/>
                  </a:cubicBezTo>
                  <a:lnTo>
                    <a:pt x="9" y="2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4426829" y="1014430"/>
              <a:ext cx="299785" cy="329377"/>
            </a:xfrm>
            <a:custGeom>
              <a:avLst/>
              <a:gdLst>
                <a:gd name="T0" fmla="*/ 60 w 63"/>
                <a:gd name="T1" fmla="*/ 6 h 69"/>
                <a:gd name="T2" fmla="*/ 26 w 63"/>
                <a:gd name="T3" fmla="*/ 0 h 69"/>
                <a:gd name="T4" fmla="*/ 21 w 63"/>
                <a:gd name="T5" fmla="*/ 7 h 69"/>
                <a:gd name="T6" fmla="*/ 28 w 63"/>
                <a:gd name="T7" fmla="*/ 13 h 69"/>
                <a:gd name="T8" fmla="*/ 28 w 63"/>
                <a:gd name="T9" fmla="*/ 13 h 69"/>
                <a:gd name="T10" fmla="*/ 25 w 63"/>
                <a:gd name="T11" fmla="*/ 14 h 69"/>
                <a:gd name="T12" fmla="*/ 33 w 63"/>
                <a:gd name="T13" fmla="*/ 17 h 69"/>
                <a:gd name="T14" fmla="*/ 39 w 63"/>
                <a:gd name="T15" fmla="*/ 17 h 69"/>
                <a:gd name="T16" fmla="*/ 45 w 63"/>
                <a:gd name="T17" fmla="*/ 12 h 69"/>
                <a:gd name="T18" fmla="*/ 44 w 63"/>
                <a:gd name="T19" fmla="*/ 7 h 69"/>
                <a:gd name="T20" fmla="*/ 38 w 63"/>
                <a:gd name="T21" fmla="*/ 5 h 69"/>
                <a:gd name="T22" fmla="*/ 35 w 63"/>
                <a:gd name="T23" fmla="*/ 7 h 69"/>
                <a:gd name="T24" fmla="*/ 33 w 63"/>
                <a:gd name="T25" fmla="*/ 3 h 69"/>
                <a:gd name="T26" fmla="*/ 33 w 63"/>
                <a:gd name="T27" fmla="*/ 10 h 69"/>
                <a:gd name="T28" fmla="*/ 28 w 63"/>
                <a:gd name="T29" fmla="*/ 7 h 69"/>
                <a:gd name="T30" fmla="*/ 25 w 63"/>
                <a:gd name="T31" fmla="*/ 3 h 69"/>
                <a:gd name="T32" fmla="*/ 24 w 63"/>
                <a:gd name="T33" fmla="*/ 8 h 69"/>
                <a:gd name="T34" fmla="*/ 21 w 63"/>
                <a:gd name="T35" fmla="*/ 10 h 69"/>
                <a:gd name="T36" fmla="*/ 51 w 63"/>
                <a:gd name="T37" fmla="*/ 22 h 69"/>
                <a:gd name="T38" fmla="*/ 52 w 63"/>
                <a:gd name="T39" fmla="*/ 22 h 69"/>
                <a:gd name="T40" fmla="*/ 49 w 63"/>
                <a:gd name="T41" fmla="*/ 24 h 69"/>
                <a:gd name="T42" fmla="*/ 39 w 63"/>
                <a:gd name="T43" fmla="*/ 30 h 69"/>
                <a:gd name="T44" fmla="*/ 44 w 63"/>
                <a:gd name="T45" fmla="*/ 34 h 69"/>
                <a:gd name="T46" fmla="*/ 38 w 63"/>
                <a:gd name="T47" fmla="*/ 39 h 69"/>
                <a:gd name="T48" fmla="*/ 33 w 63"/>
                <a:gd name="T49" fmla="*/ 39 h 69"/>
                <a:gd name="T50" fmla="*/ 33 w 63"/>
                <a:gd name="T51" fmla="*/ 32 h 69"/>
                <a:gd name="T52" fmla="*/ 29 w 63"/>
                <a:gd name="T53" fmla="*/ 27 h 69"/>
                <a:gd name="T54" fmla="*/ 35 w 63"/>
                <a:gd name="T55" fmla="*/ 29 h 69"/>
                <a:gd name="T56" fmla="*/ 33 w 63"/>
                <a:gd name="T57" fmla="*/ 25 h 69"/>
                <a:gd name="T58" fmla="*/ 3 w 63"/>
                <a:gd name="T59" fmla="*/ 28 h 69"/>
                <a:gd name="T60" fmla="*/ 3 w 63"/>
                <a:gd name="T61" fmla="*/ 27 h 69"/>
                <a:gd name="T62" fmla="*/ 21 w 63"/>
                <a:gd name="T63" fmla="*/ 48 h 69"/>
                <a:gd name="T64" fmla="*/ 19 w 63"/>
                <a:gd name="T65" fmla="*/ 44 h 69"/>
                <a:gd name="T66" fmla="*/ 14 w 63"/>
                <a:gd name="T67" fmla="*/ 42 h 69"/>
                <a:gd name="T68" fmla="*/ 12 w 63"/>
                <a:gd name="T69" fmla="*/ 39 h 69"/>
                <a:gd name="T70" fmla="*/ 16 w 63"/>
                <a:gd name="T71" fmla="*/ 38 h 69"/>
                <a:gd name="T72" fmla="*/ 19 w 63"/>
                <a:gd name="T73" fmla="*/ 35 h 69"/>
                <a:gd name="T74" fmla="*/ 17 w 63"/>
                <a:gd name="T75" fmla="*/ 34 h 69"/>
                <a:gd name="T76" fmla="*/ 11 w 63"/>
                <a:gd name="T77" fmla="*/ 35 h 69"/>
                <a:gd name="T78" fmla="*/ 14 w 63"/>
                <a:gd name="T79" fmla="*/ 31 h 69"/>
                <a:gd name="T80" fmla="*/ 19 w 63"/>
                <a:gd name="T81" fmla="*/ 28 h 69"/>
                <a:gd name="T82" fmla="*/ 15 w 63"/>
                <a:gd name="T83" fmla="*/ 28 h 69"/>
                <a:gd name="T84" fmla="*/ 14 w 63"/>
                <a:gd name="T85" fmla="*/ 26 h 69"/>
                <a:gd name="T86" fmla="*/ 13 w 63"/>
                <a:gd name="T87" fmla="*/ 29 h 69"/>
                <a:gd name="T88" fmla="*/ 7 w 63"/>
                <a:gd name="T89" fmla="*/ 29 h 69"/>
                <a:gd name="T90" fmla="*/ 4 w 63"/>
                <a:gd name="T91" fmla="*/ 25 h 69"/>
                <a:gd name="T92" fmla="*/ 5 w 63"/>
                <a:gd name="T93" fmla="*/ 24 h 69"/>
                <a:gd name="T94" fmla="*/ 4 w 63"/>
                <a:gd name="T95" fmla="*/ 19 h 69"/>
                <a:gd name="T96" fmla="*/ 0 w 63"/>
                <a:gd name="T97" fmla="*/ 17 h 69"/>
                <a:gd name="T98" fmla="*/ 5 w 63"/>
                <a:gd name="T99" fmla="*/ 15 h 69"/>
                <a:gd name="T100" fmla="*/ 9 w 63"/>
                <a:gd name="T101" fmla="*/ 14 h 69"/>
                <a:gd name="T102" fmla="*/ 9 w 63"/>
                <a:gd name="T103" fmla="*/ 15 h 69"/>
                <a:gd name="T104" fmla="*/ 10 w 63"/>
                <a:gd name="T105" fmla="*/ 19 h 69"/>
                <a:gd name="T106" fmla="*/ 13 w 63"/>
                <a:gd name="T107" fmla="*/ 17 h 69"/>
                <a:gd name="T108" fmla="*/ 17 w 63"/>
                <a:gd name="T109" fmla="*/ 23 h 69"/>
                <a:gd name="T110" fmla="*/ 15 w 63"/>
                <a:gd name="T111" fmla="*/ 12 h 69"/>
                <a:gd name="T112" fmla="*/ 21 w 63"/>
                <a:gd name="T113" fmla="*/ 13 h 69"/>
                <a:gd name="T114" fmla="*/ 23 w 63"/>
                <a:gd name="T115" fmla="*/ 15 h 69"/>
                <a:gd name="T116" fmla="*/ 32 w 63"/>
                <a:gd name="T117" fmla="*/ 23 h 69"/>
                <a:gd name="T118" fmla="*/ 27 w 63"/>
                <a:gd name="T119" fmla="*/ 27 h 69"/>
                <a:gd name="T120" fmla="*/ 26 w 63"/>
                <a:gd name="T121" fmla="*/ 34 h 69"/>
                <a:gd name="T122" fmla="*/ 23 w 63"/>
                <a:gd name="T123" fmla="*/ 41 h 69"/>
                <a:gd name="T124" fmla="*/ 32 w 63"/>
                <a:gd name="T12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69">
                  <a:moveTo>
                    <a:pt x="58" y="6"/>
                  </a:move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47" y="7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7"/>
                    <a:pt x="47" y="7"/>
                    <a:pt x="47" y="7"/>
                  </a:cubicBezTo>
                  <a:close/>
                  <a:moveTo>
                    <a:pt x="26" y="0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2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3"/>
                    <a:pt x="26" y="13"/>
                    <a:pt x="26" y="13"/>
                  </a:cubicBezTo>
                  <a:close/>
                  <a:moveTo>
                    <a:pt x="51" y="22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48" y="25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lose/>
                  <a:moveTo>
                    <a:pt x="32" y="32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  <a:moveTo>
                    <a:pt x="28" y="20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lose/>
                  <a:moveTo>
                    <a:pt x="29" y="27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  <a:moveTo>
                    <a:pt x="5" y="31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lose/>
                  <a:moveTo>
                    <a:pt x="21" y="49"/>
                  </a:moveTo>
                  <a:cubicBezTo>
                    <a:pt x="21" y="48"/>
                    <a:pt x="21" y="48"/>
                    <a:pt x="21" y="48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1" y="49"/>
                    <a:pt x="21" y="49"/>
                    <a:pt x="21" y="49"/>
                  </a:cubicBezTo>
                  <a:close/>
                  <a:moveTo>
                    <a:pt x="31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6884296" y="2097772"/>
              <a:ext cx="333238" cy="582844"/>
            </a:xfrm>
            <a:custGeom>
              <a:avLst/>
              <a:gdLst>
                <a:gd name="T0" fmla="*/ 108 w 259"/>
                <a:gd name="T1" fmla="*/ 219 h 453"/>
                <a:gd name="T2" fmla="*/ 11 w 259"/>
                <a:gd name="T3" fmla="*/ 449 h 453"/>
                <a:gd name="T4" fmla="*/ 60 w 259"/>
                <a:gd name="T5" fmla="*/ 412 h 453"/>
                <a:gd name="T6" fmla="*/ 60 w 259"/>
                <a:gd name="T7" fmla="*/ 412 h 453"/>
                <a:gd name="T8" fmla="*/ 74 w 259"/>
                <a:gd name="T9" fmla="*/ 375 h 453"/>
                <a:gd name="T10" fmla="*/ 78 w 259"/>
                <a:gd name="T11" fmla="*/ 378 h 453"/>
                <a:gd name="T12" fmla="*/ 182 w 259"/>
                <a:gd name="T13" fmla="*/ 93 h 453"/>
                <a:gd name="T14" fmla="*/ 174 w 259"/>
                <a:gd name="T15" fmla="*/ 63 h 453"/>
                <a:gd name="T16" fmla="*/ 185 w 259"/>
                <a:gd name="T17" fmla="*/ 56 h 453"/>
                <a:gd name="T18" fmla="*/ 185 w 259"/>
                <a:gd name="T19" fmla="*/ 33 h 453"/>
                <a:gd name="T20" fmla="*/ 185 w 259"/>
                <a:gd name="T21" fmla="*/ 0 h 453"/>
                <a:gd name="T22" fmla="*/ 230 w 259"/>
                <a:gd name="T23" fmla="*/ 33 h 453"/>
                <a:gd name="T24" fmla="*/ 245 w 259"/>
                <a:gd name="T25" fmla="*/ 33 h 453"/>
                <a:gd name="T26" fmla="*/ 256 w 259"/>
                <a:gd name="T27" fmla="*/ 48 h 453"/>
                <a:gd name="T28" fmla="*/ 230 w 259"/>
                <a:gd name="T29" fmla="*/ 67 h 453"/>
                <a:gd name="T30" fmla="*/ 200 w 259"/>
                <a:gd name="T31" fmla="*/ 67 h 453"/>
                <a:gd name="T32" fmla="*/ 189 w 259"/>
                <a:gd name="T33" fmla="*/ 78 h 453"/>
                <a:gd name="T34" fmla="*/ 185 w 259"/>
                <a:gd name="T35" fmla="*/ 96 h 453"/>
                <a:gd name="T36" fmla="*/ 182 w 259"/>
                <a:gd name="T37" fmla="*/ 171 h 453"/>
                <a:gd name="T38" fmla="*/ 60 w 259"/>
                <a:gd name="T39" fmla="*/ 278 h 453"/>
                <a:gd name="T40" fmla="*/ 52 w 259"/>
                <a:gd name="T41" fmla="*/ 286 h 453"/>
                <a:gd name="T42" fmla="*/ 52 w 259"/>
                <a:gd name="T43" fmla="*/ 293 h 453"/>
                <a:gd name="T44" fmla="*/ 74 w 259"/>
                <a:gd name="T45" fmla="*/ 300 h 453"/>
                <a:gd name="T46" fmla="*/ 71 w 259"/>
                <a:gd name="T47" fmla="*/ 289 h 453"/>
                <a:gd name="T48" fmla="*/ 130 w 259"/>
                <a:gd name="T49" fmla="*/ 252 h 453"/>
                <a:gd name="T50" fmla="*/ 122 w 259"/>
                <a:gd name="T51" fmla="*/ 282 h 453"/>
                <a:gd name="T52" fmla="*/ 145 w 259"/>
                <a:gd name="T53" fmla="*/ 260 h 453"/>
                <a:gd name="T54" fmla="*/ 115 w 259"/>
                <a:gd name="T55" fmla="*/ 263 h 453"/>
                <a:gd name="T56" fmla="*/ 115 w 259"/>
                <a:gd name="T57" fmla="*/ 282 h 453"/>
                <a:gd name="T58" fmla="*/ 97 w 259"/>
                <a:gd name="T59" fmla="*/ 330 h 453"/>
                <a:gd name="T60" fmla="*/ 93 w 259"/>
                <a:gd name="T61" fmla="*/ 312 h 453"/>
                <a:gd name="T62" fmla="*/ 100 w 259"/>
                <a:gd name="T63" fmla="*/ 282 h 453"/>
                <a:gd name="T64" fmla="*/ 89 w 259"/>
                <a:gd name="T65" fmla="*/ 271 h 453"/>
                <a:gd name="T66" fmla="*/ 104 w 259"/>
                <a:gd name="T67" fmla="*/ 252 h 453"/>
                <a:gd name="T68" fmla="*/ 134 w 259"/>
                <a:gd name="T69" fmla="*/ 249 h 453"/>
                <a:gd name="T70" fmla="*/ 148 w 259"/>
                <a:gd name="T71" fmla="*/ 260 h 453"/>
                <a:gd name="T72" fmla="*/ 171 w 259"/>
                <a:gd name="T73" fmla="*/ 252 h 453"/>
                <a:gd name="T74" fmla="*/ 171 w 259"/>
                <a:gd name="T75" fmla="*/ 241 h 453"/>
                <a:gd name="T76" fmla="*/ 185 w 259"/>
                <a:gd name="T77" fmla="*/ 241 h 453"/>
                <a:gd name="T78" fmla="*/ 208 w 259"/>
                <a:gd name="T79" fmla="*/ 237 h 453"/>
                <a:gd name="T80" fmla="*/ 219 w 259"/>
                <a:gd name="T81" fmla="*/ 226 h 453"/>
                <a:gd name="T82" fmla="*/ 226 w 259"/>
                <a:gd name="T83" fmla="*/ 211 h 453"/>
                <a:gd name="T84" fmla="*/ 230 w 259"/>
                <a:gd name="T85" fmla="*/ 163 h 453"/>
                <a:gd name="T86" fmla="*/ 226 w 259"/>
                <a:gd name="T87" fmla="*/ 137 h 453"/>
                <a:gd name="T88" fmla="*/ 204 w 259"/>
                <a:gd name="T89" fmla="*/ 93 h 453"/>
                <a:gd name="T90" fmla="*/ 204 w 259"/>
                <a:gd name="T91" fmla="*/ 100 h 453"/>
                <a:gd name="T92" fmla="*/ 189 w 259"/>
                <a:gd name="T93" fmla="*/ 100 h 453"/>
                <a:gd name="T94" fmla="*/ 185 w 259"/>
                <a:gd name="T95" fmla="*/ 126 h 453"/>
                <a:gd name="T96" fmla="*/ 185 w 259"/>
                <a:gd name="T97" fmla="*/ 178 h 453"/>
                <a:gd name="T98" fmla="*/ 163 w 259"/>
                <a:gd name="T99" fmla="*/ 189 h 453"/>
                <a:gd name="T100" fmla="*/ 152 w 259"/>
                <a:gd name="T101" fmla="*/ 211 h 453"/>
                <a:gd name="T102" fmla="*/ 145 w 259"/>
                <a:gd name="T103" fmla="*/ 226 h 453"/>
                <a:gd name="T104" fmla="*/ 111 w 259"/>
                <a:gd name="T105" fmla="*/ 230 h 453"/>
                <a:gd name="T106" fmla="*/ 78 w 259"/>
                <a:gd name="T107" fmla="*/ 256 h 453"/>
                <a:gd name="T108" fmla="*/ 63 w 259"/>
                <a:gd name="T109" fmla="*/ 278 h 453"/>
                <a:gd name="T110" fmla="*/ 67 w 259"/>
                <a:gd name="T111" fmla="*/ 289 h 453"/>
                <a:gd name="T112" fmla="*/ 71 w 259"/>
                <a:gd name="T113" fmla="*/ 282 h 453"/>
                <a:gd name="T114" fmla="*/ 78 w 259"/>
                <a:gd name="T115" fmla="*/ 308 h 453"/>
                <a:gd name="T116" fmla="*/ 89 w 259"/>
                <a:gd name="T117" fmla="*/ 30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453">
                  <a:moveTo>
                    <a:pt x="104" y="219"/>
                  </a:moveTo>
                  <a:lnTo>
                    <a:pt x="108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close/>
                  <a:moveTo>
                    <a:pt x="108" y="219"/>
                  </a:moveTo>
                  <a:lnTo>
                    <a:pt x="108" y="215"/>
                  </a:lnTo>
                  <a:lnTo>
                    <a:pt x="108" y="215"/>
                  </a:lnTo>
                  <a:lnTo>
                    <a:pt x="111" y="215"/>
                  </a:lnTo>
                  <a:lnTo>
                    <a:pt x="111" y="215"/>
                  </a:lnTo>
                  <a:lnTo>
                    <a:pt x="108" y="219"/>
                  </a:lnTo>
                  <a:lnTo>
                    <a:pt x="108" y="219"/>
                  </a:lnTo>
                  <a:lnTo>
                    <a:pt x="108" y="219"/>
                  </a:lnTo>
                  <a:close/>
                  <a:moveTo>
                    <a:pt x="4" y="453"/>
                  </a:moveTo>
                  <a:lnTo>
                    <a:pt x="4" y="449"/>
                  </a:lnTo>
                  <a:lnTo>
                    <a:pt x="0" y="449"/>
                  </a:lnTo>
                  <a:lnTo>
                    <a:pt x="0" y="453"/>
                  </a:lnTo>
                  <a:lnTo>
                    <a:pt x="4" y="453"/>
                  </a:lnTo>
                  <a:lnTo>
                    <a:pt x="4" y="453"/>
                  </a:lnTo>
                  <a:lnTo>
                    <a:pt x="4" y="453"/>
                  </a:lnTo>
                  <a:close/>
                  <a:moveTo>
                    <a:pt x="8" y="449"/>
                  </a:moveTo>
                  <a:lnTo>
                    <a:pt x="8" y="445"/>
                  </a:lnTo>
                  <a:lnTo>
                    <a:pt x="11" y="449"/>
                  </a:lnTo>
                  <a:lnTo>
                    <a:pt x="8" y="453"/>
                  </a:lnTo>
                  <a:lnTo>
                    <a:pt x="8" y="449"/>
                  </a:lnTo>
                  <a:lnTo>
                    <a:pt x="8" y="449"/>
                  </a:lnTo>
                  <a:lnTo>
                    <a:pt x="8" y="449"/>
                  </a:lnTo>
                  <a:close/>
                  <a:moveTo>
                    <a:pt x="22" y="438"/>
                  </a:moveTo>
                  <a:lnTo>
                    <a:pt x="22" y="441"/>
                  </a:lnTo>
                  <a:lnTo>
                    <a:pt x="22" y="441"/>
                  </a:lnTo>
                  <a:lnTo>
                    <a:pt x="26" y="441"/>
                  </a:lnTo>
                  <a:lnTo>
                    <a:pt x="26" y="441"/>
                  </a:lnTo>
                  <a:lnTo>
                    <a:pt x="22" y="438"/>
                  </a:lnTo>
                  <a:lnTo>
                    <a:pt x="22" y="438"/>
                  </a:lnTo>
                  <a:close/>
                  <a:moveTo>
                    <a:pt x="60" y="412"/>
                  </a:moveTo>
                  <a:lnTo>
                    <a:pt x="56" y="408"/>
                  </a:lnTo>
                  <a:lnTo>
                    <a:pt x="60" y="408"/>
                  </a:lnTo>
                  <a:lnTo>
                    <a:pt x="60" y="404"/>
                  </a:lnTo>
                  <a:lnTo>
                    <a:pt x="60" y="404"/>
                  </a:lnTo>
                  <a:lnTo>
                    <a:pt x="63" y="401"/>
                  </a:lnTo>
                  <a:lnTo>
                    <a:pt x="63" y="401"/>
                  </a:lnTo>
                  <a:lnTo>
                    <a:pt x="67" y="401"/>
                  </a:lnTo>
                  <a:lnTo>
                    <a:pt x="63" y="404"/>
                  </a:lnTo>
                  <a:lnTo>
                    <a:pt x="63" y="408"/>
                  </a:lnTo>
                  <a:lnTo>
                    <a:pt x="60" y="408"/>
                  </a:lnTo>
                  <a:lnTo>
                    <a:pt x="60" y="412"/>
                  </a:lnTo>
                  <a:lnTo>
                    <a:pt x="60" y="412"/>
                  </a:lnTo>
                  <a:lnTo>
                    <a:pt x="60" y="412"/>
                  </a:lnTo>
                  <a:close/>
                  <a:moveTo>
                    <a:pt x="74" y="382"/>
                  </a:moveTo>
                  <a:lnTo>
                    <a:pt x="74" y="382"/>
                  </a:lnTo>
                  <a:lnTo>
                    <a:pt x="74" y="386"/>
                  </a:lnTo>
                  <a:lnTo>
                    <a:pt x="74" y="386"/>
                  </a:lnTo>
                  <a:lnTo>
                    <a:pt x="71" y="386"/>
                  </a:lnTo>
                  <a:lnTo>
                    <a:pt x="71" y="382"/>
                  </a:lnTo>
                  <a:lnTo>
                    <a:pt x="74" y="382"/>
                  </a:lnTo>
                  <a:lnTo>
                    <a:pt x="74" y="382"/>
                  </a:lnTo>
                  <a:close/>
                  <a:moveTo>
                    <a:pt x="78" y="378"/>
                  </a:moveTo>
                  <a:lnTo>
                    <a:pt x="78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8" y="371"/>
                  </a:lnTo>
                  <a:lnTo>
                    <a:pt x="78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5" y="371"/>
                  </a:lnTo>
                  <a:lnTo>
                    <a:pt x="82" y="371"/>
                  </a:lnTo>
                  <a:lnTo>
                    <a:pt x="82" y="375"/>
                  </a:lnTo>
                  <a:lnTo>
                    <a:pt x="82" y="375"/>
                  </a:lnTo>
                  <a:lnTo>
                    <a:pt x="78" y="378"/>
                  </a:lnTo>
                  <a:lnTo>
                    <a:pt x="78" y="378"/>
                  </a:lnTo>
                  <a:close/>
                  <a:moveTo>
                    <a:pt x="163" y="82"/>
                  </a:moveTo>
                  <a:lnTo>
                    <a:pt x="163" y="82"/>
                  </a:lnTo>
                  <a:lnTo>
                    <a:pt x="163" y="78"/>
                  </a:lnTo>
                  <a:lnTo>
                    <a:pt x="167" y="74"/>
                  </a:lnTo>
                  <a:lnTo>
                    <a:pt x="167" y="74"/>
                  </a:lnTo>
                  <a:lnTo>
                    <a:pt x="167" y="78"/>
                  </a:lnTo>
                  <a:lnTo>
                    <a:pt x="167" y="82"/>
                  </a:lnTo>
                  <a:lnTo>
                    <a:pt x="163" y="82"/>
                  </a:lnTo>
                  <a:lnTo>
                    <a:pt x="163" y="82"/>
                  </a:lnTo>
                  <a:close/>
                  <a:moveTo>
                    <a:pt x="185" y="96"/>
                  </a:moveTo>
                  <a:lnTo>
                    <a:pt x="182" y="93"/>
                  </a:lnTo>
                  <a:lnTo>
                    <a:pt x="182" y="93"/>
                  </a:lnTo>
                  <a:lnTo>
                    <a:pt x="182" y="93"/>
                  </a:lnTo>
                  <a:lnTo>
                    <a:pt x="182" y="85"/>
                  </a:lnTo>
                  <a:lnTo>
                    <a:pt x="178" y="82"/>
                  </a:lnTo>
                  <a:lnTo>
                    <a:pt x="174" y="78"/>
                  </a:lnTo>
                  <a:lnTo>
                    <a:pt x="174" y="78"/>
                  </a:lnTo>
                  <a:lnTo>
                    <a:pt x="171" y="78"/>
                  </a:lnTo>
                  <a:lnTo>
                    <a:pt x="171" y="74"/>
                  </a:lnTo>
                  <a:lnTo>
                    <a:pt x="171" y="71"/>
                  </a:lnTo>
                  <a:lnTo>
                    <a:pt x="171" y="67"/>
                  </a:lnTo>
                  <a:lnTo>
                    <a:pt x="171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59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2"/>
                  </a:lnTo>
                  <a:lnTo>
                    <a:pt x="178" y="52"/>
                  </a:lnTo>
                  <a:lnTo>
                    <a:pt x="182" y="52"/>
                  </a:lnTo>
                  <a:lnTo>
                    <a:pt x="185" y="56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5" y="45"/>
                  </a:lnTo>
                  <a:lnTo>
                    <a:pt x="185" y="45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9" y="37"/>
                  </a:lnTo>
                  <a:lnTo>
                    <a:pt x="189" y="37"/>
                  </a:lnTo>
                  <a:lnTo>
                    <a:pt x="185" y="33"/>
                  </a:lnTo>
                  <a:lnTo>
                    <a:pt x="185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5" y="19"/>
                  </a:lnTo>
                  <a:lnTo>
                    <a:pt x="178" y="11"/>
                  </a:lnTo>
                  <a:lnTo>
                    <a:pt x="178" y="7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5" y="4"/>
                  </a:lnTo>
                  <a:lnTo>
                    <a:pt x="189" y="7"/>
                  </a:lnTo>
                  <a:lnTo>
                    <a:pt x="197" y="7"/>
                  </a:lnTo>
                  <a:lnTo>
                    <a:pt x="197" y="11"/>
                  </a:lnTo>
                  <a:lnTo>
                    <a:pt x="204" y="19"/>
                  </a:lnTo>
                  <a:lnTo>
                    <a:pt x="208" y="22"/>
                  </a:lnTo>
                  <a:lnTo>
                    <a:pt x="211" y="22"/>
                  </a:lnTo>
                  <a:lnTo>
                    <a:pt x="211" y="22"/>
                  </a:lnTo>
                  <a:lnTo>
                    <a:pt x="215" y="26"/>
                  </a:lnTo>
                  <a:lnTo>
                    <a:pt x="222" y="30"/>
                  </a:lnTo>
                  <a:lnTo>
                    <a:pt x="226" y="30"/>
                  </a:lnTo>
                  <a:lnTo>
                    <a:pt x="230" y="33"/>
                  </a:lnTo>
                  <a:lnTo>
                    <a:pt x="230" y="30"/>
                  </a:lnTo>
                  <a:lnTo>
                    <a:pt x="234" y="33"/>
                  </a:lnTo>
                  <a:lnTo>
                    <a:pt x="237" y="30"/>
                  </a:lnTo>
                  <a:lnTo>
                    <a:pt x="241" y="30"/>
                  </a:lnTo>
                  <a:lnTo>
                    <a:pt x="245" y="26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6"/>
                  </a:lnTo>
                  <a:lnTo>
                    <a:pt x="245" y="30"/>
                  </a:lnTo>
                  <a:lnTo>
                    <a:pt x="245" y="33"/>
                  </a:lnTo>
                  <a:lnTo>
                    <a:pt x="245" y="33"/>
                  </a:lnTo>
                  <a:lnTo>
                    <a:pt x="248" y="37"/>
                  </a:lnTo>
                  <a:lnTo>
                    <a:pt x="252" y="41"/>
                  </a:lnTo>
                  <a:lnTo>
                    <a:pt x="252" y="41"/>
                  </a:lnTo>
                  <a:lnTo>
                    <a:pt x="252" y="45"/>
                  </a:lnTo>
                  <a:lnTo>
                    <a:pt x="256" y="45"/>
                  </a:lnTo>
                  <a:lnTo>
                    <a:pt x="256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5"/>
                  </a:lnTo>
                  <a:lnTo>
                    <a:pt x="256" y="48"/>
                  </a:lnTo>
                  <a:lnTo>
                    <a:pt x="252" y="48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8" y="52"/>
                  </a:lnTo>
                  <a:lnTo>
                    <a:pt x="245" y="52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37" y="52"/>
                  </a:lnTo>
                  <a:lnTo>
                    <a:pt x="237" y="56"/>
                  </a:lnTo>
                  <a:lnTo>
                    <a:pt x="230" y="59"/>
                  </a:lnTo>
                  <a:lnTo>
                    <a:pt x="230" y="67"/>
                  </a:lnTo>
                  <a:lnTo>
                    <a:pt x="230" y="71"/>
                  </a:lnTo>
                  <a:lnTo>
                    <a:pt x="230" y="74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26" y="78"/>
                  </a:lnTo>
                  <a:lnTo>
                    <a:pt x="226" y="74"/>
                  </a:lnTo>
                  <a:lnTo>
                    <a:pt x="219" y="74"/>
                  </a:lnTo>
                  <a:lnTo>
                    <a:pt x="215" y="71"/>
                  </a:lnTo>
                  <a:lnTo>
                    <a:pt x="211" y="67"/>
                  </a:lnTo>
                  <a:lnTo>
                    <a:pt x="208" y="67"/>
                  </a:lnTo>
                  <a:lnTo>
                    <a:pt x="204" y="67"/>
                  </a:lnTo>
                  <a:lnTo>
                    <a:pt x="200" y="67"/>
                  </a:lnTo>
                  <a:lnTo>
                    <a:pt x="200" y="63"/>
                  </a:lnTo>
                  <a:lnTo>
                    <a:pt x="197" y="63"/>
                  </a:lnTo>
                  <a:lnTo>
                    <a:pt x="193" y="67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85" y="67"/>
                  </a:lnTo>
                  <a:lnTo>
                    <a:pt x="182" y="67"/>
                  </a:lnTo>
                  <a:lnTo>
                    <a:pt x="182" y="71"/>
                  </a:lnTo>
                  <a:lnTo>
                    <a:pt x="182" y="74"/>
                  </a:lnTo>
                  <a:lnTo>
                    <a:pt x="182" y="74"/>
                  </a:lnTo>
                  <a:lnTo>
                    <a:pt x="185" y="78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7" y="82"/>
                  </a:lnTo>
                  <a:lnTo>
                    <a:pt x="200" y="82"/>
                  </a:lnTo>
                  <a:lnTo>
                    <a:pt x="200" y="82"/>
                  </a:lnTo>
                  <a:lnTo>
                    <a:pt x="197" y="85"/>
                  </a:lnTo>
                  <a:lnTo>
                    <a:pt x="197" y="89"/>
                  </a:lnTo>
                  <a:lnTo>
                    <a:pt x="197" y="85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9" y="93"/>
                  </a:lnTo>
                  <a:lnTo>
                    <a:pt x="185" y="96"/>
                  </a:lnTo>
                  <a:lnTo>
                    <a:pt x="185" y="96"/>
                  </a:lnTo>
                  <a:close/>
                  <a:moveTo>
                    <a:pt x="178" y="178"/>
                  </a:moveTo>
                  <a:lnTo>
                    <a:pt x="178" y="174"/>
                  </a:lnTo>
                  <a:lnTo>
                    <a:pt x="182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67"/>
                  </a:lnTo>
                  <a:lnTo>
                    <a:pt x="178" y="167"/>
                  </a:lnTo>
                  <a:lnTo>
                    <a:pt x="182" y="167"/>
                  </a:lnTo>
                  <a:lnTo>
                    <a:pt x="182" y="171"/>
                  </a:lnTo>
                  <a:lnTo>
                    <a:pt x="182" y="171"/>
                  </a:lnTo>
                  <a:lnTo>
                    <a:pt x="182" y="174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78" y="178"/>
                  </a:lnTo>
                  <a:lnTo>
                    <a:pt x="178" y="178"/>
                  </a:lnTo>
                  <a:close/>
                  <a:moveTo>
                    <a:pt x="60" y="278"/>
                  </a:moveTo>
                  <a:lnTo>
                    <a:pt x="60" y="282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close/>
                  <a:moveTo>
                    <a:pt x="56" y="282"/>
                  </a:moveTo>
                  <a:lnTo>
                    <a:pt x="60" y="282"/>
                  </a:lnTo>
                  <a:lnTo>
                    <a:pt x="60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6" y="282"/>
                  </a:move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2" y="286"/>
                  </a:moveTo>
                  <a:lnTo>
                    <a:pt x="52" y="286"/>
                  </a:lnTo>
                  <a:lnTo>
                    <a:pt x="56" y="286"/>
                  </a:lnTo>
                  <a:lnTo>
                    <a:pt x="52" y="286"/>
                  </a:lnTo>
                  <a:lnTo>
                    <a:pt x="52" y="286"/>
                  </a:lnTo>
                  <a:close/>
                  <a:moveTo>
                    <a:pt x="52" y="293"/>
                  </a:moveTo>
                  <a:lnTo>
                    <a:pt x="48" y="289"/>
                  </a:lnTo>
                  <a:lnTo>
                    <a:pt x="48" y="286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2" y="289"/>
                  </a:lnTo>
                  <a:lnTo>
                    <a:pt x="56" y="289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93"/>
                  </a:lnTo>
                  <a:close/>
                  <a:moveTo>
                    <a:pt x="74" y="293"/>
                  </a:moveTo>
                  <a:lnTo>
                    <a:pt x="74" y="293"/>
                  </a:lnTo>
                  <a:lnTo>
                    <a:pt x="78" y="289"/>
                  </a:lnTo>
                  <a:lnTo>
                    <a:pt x="78" y="293"/>
                  </a:lnTo>
                  <a:lnTo>
                    <a:pt x="78" y="293"/>
                  </a:lnTo>
                  <a:lnTo>
                    <a:pt x="74" y="293"/>
                  </a:lnTo>
                  <a:lnTo>
                    <a:pt x="74" y="293"/>
                  </a:lnTo>
                  <a:close/>
                  <a:moveTo>
                    <a:pt x="74" y="297"/>
                  </a:moveTo>
                  <a:lnTo>
                    <a:pt x="74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4" y="297"/>
                  </a:lnTo>
                  <a:lnTo>
                    <a:pt x="74" y="297"/>
                  </a:lnTo>
                  <a:close/>
                  <a:moveTo>
                    <a:pt x="71" y="289"/>
                  </a:moveTo>
                  <a:lnTo>
                    <a:pt x="71" y="293"/>
                  </a:lnTo>
                  <a:lnTo>
                    <a:pt x="71" y="293"/>
                  </a:lnTo>
                  <a:lnTo>
                    <a:pt x="71" y="297"/>
                  </a:lnTo>
                  <a:lnTo>
                    <a:pt x="74" y="297"/>
                  </a:lnTo>
                  <a:lnTo>
                    <a:pt x="74" y="293"/>
                  </a:lnTo>
                  <a:lnTo>
                    <a:pt x="74" y="293"/>
                  </a:lnTo>
                  <a:lnTo>
                    <a:pt x="74" y="289"/>
                  </a:lnTo>
                  <a:lnTo>
                    <a:pt x="71" y="289"/>
                  </a:lnTo>
                  <a:lnTo>
                    <a:pt x="71" y="289"/>
                  </a:lnTo>
                  <a:close/>
                  <a:moveTo>
                    <a:pt x="141" y="256"/>
                  </a:moveTo>
                  <a:lnTo>
                    <a:pt x="141" y="252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45" y="249"/>
                  </a:lnTo>
                  <a:lnTo>
                    <a:pt x="145" y="249"/>
                  </a:lnTo>
                  <a:lnTo>
                    <a:pt x="145" y="252"/>
                  </a:lnTo>
                  <a:lnTo>
                    <a:pt x="145" y="252"/>
                  </a:lnTo>
                  <a:lnTo>
                    <a:pt x="145" y="256"/>
                  </a:lnTo>
                  <a:lnTo>
                    <a:pt x="141" y="256"/>
                  </a:lnTo>
                  <a:lnTo>
                    <a:pt x="141" y="256"/>
                  </a:lnTo>
                  <a:close/>
                  <a:moveTo>
                    <a:pt x="130" y="252"/>
                  </a:moveTo>
                  <a:lnTo>
                    <a:pt x="134" y="249"/>
                  </a:lnTo>
                  <a:lnTo>
                    <a:pt x="137" y="249"/>
                  </a:lnTo>
                  <a:lnTo>
                    <a:pt x="134" y="252"/>
                  </a:lnTo>
                  <a:lnTo>
                    <a:pt x="134" y="252"/>
                  </a:lnTo>
                  <a:lnTo>
                    <a:pt x="130" y="252"/>
                  </a:lnTo>
                  <a:lnTo>
                    <a:pt x="130" y="252"/>
                  </a:lnTo>
                  <a:close/>
                  <a:moveTo>
                    <a:pt x="115" y="282"/>
                  </a:moveTo>
                  <a:lnTo>
                    <a:pt x="119" y="282"/>
                  </a:lnTo>
                  <a:lnTo>
                    <a:pt x="119" y="282"/>
                  </a:lnTo>
                  <a:lnTo>
                    <a:pt x="119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9" y="278"/>
                  </a:lnTo>
                  <a:lnTo>
                    <a:pt x="119" y="275"/>
                  </a:lnTo>
                  <a:lnTo>
                    <a:pt x="122" y="271"/>
                  </a:lnTo>
                  <a:lnTo>
                    <a:pt x="126" y="271"/>
                  </a:lnTo>
                  <a:lnTo>
                    <a:pt x="126" y="267"/>
                  </a:lnTo>
                  <a:lnTo>
                    <a:pt x="130" y="267"/>
                  </a:lnTo>
                  <a:lnTo>
                    <a:pt x="134" y="271"/>
                  </a:lnTo>
                  <a:lnTo>
                    <a:pt x="137" y="271"/>
                  </a:lnTo>
                  <a:lnTo>
                    <a:pt x="137" y="271"/>
                  </a:lnTo>
                  <a:lnTo>
                    <a:pt x="141" y="267"/>
                  </a:lnTo>
                  <a:lnTo>
                    <a:pt x="145" y="263"/>
                  </a:lnTo>
                  <a:lnTo>
                    <a:pt x="145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37" y="256"/>
                  </a:lnTo>
                  <a:lnTo>
                    <a:pt x="137" y="256"/>
                  </a:lnTo>
                  <a:lnTo>
                    <a:pt x="134" y="256"/>
                  </a:lnTo>
                  <a:lnTo>
                    <a:pt x="130" y="252"/>
                  </a:lnTo>
                  <a:lnTo>
                    <a:pt x="126" y="256"/>
                  </a:lnTo>
                  <a:lnTo>
                    <a:pt x="126" y="260"/>
                  </a:lnTo>
                  <a:lnTo>
                    <a:pt x="122" y="26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115" y="263"/>
                  </a:lnTo>
                  <a:lnTo>
                    <a:pt x="115" y="260"/>
                  </a:lnTo>
                  <a:lnTo>
                    <a:pt x="111" y="260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71"/>
                  </a:lnTo>
                  <a:lnTo>
                    <a:pt x="111" y="271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8"/>
                  </a:lnTo>
                  <a:lnTo>
                    <a:pt x="111" y="282"/>
                  </a:lnTo>
                  <a:lnTo>
                    <a:pt x="115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93" y="334"/>
                  </a:moveTo>
                  <a:lnTo>
                    <a:pt x="93" y="330"/>
                  </a:lnTo>
                  <a:lnTo>
                    <a:pt x="89" y="330"/>
                  </a:lnTo>
                  <a:lnTo>
                    <a:pt x="89" y="334"/>
                  </a:lnTo>
                  <a:lnTo>
                    <a:pt x="93" y="338"/>
                  </a:lnTo>
                  <a:lnTo>
                    <a:pt x="93" y="338"/>
                  </a:lnTo>
                  <a:lnTo>
                    <a:pt x="97" y="334"/>
                  </a:lnTo>
                  <a:lnTo>
                    <a:pt x="93" y="334"/>
                  </a:lnTo>
                  <a:lnTo>
                    <a:pt x="93" y="334"/>
                  </a:lnTo>
                  <a:close/>
                  <a:moveTo>
                    <a:pt x="97" y="330"/>
                  </a:moveTo>
                  <a:lnTo>
                    <a:pt x="97" y="326"/>
                  </a:lnTo>
                  <a:lnTo>
                    <a:pt x="97" y="323"/>
                  </a:lnTo>
                  <a:lnTo>
                    <a:pt x="100" y="326"/>
                  </a:lnTo>
                  <a:lnTo>
                    <a:pt x="100" y="326"/>
                  </a:lnTo>
                  <a:lnTo>
                    <a:pt x="97" y="330"/>
                  </a:lnTo>
                  <a:lnTo>
                    <a:pt x="97" y="330"/>
                  </a:lnTo>
                  <a:lnTo>
                    <a:pt x="97" y="330"/>
                  </a:lnTo>
                  <a:close/>
                  <a:moveTo>
                    <a:pt x="93" y="323"/>
                  </a:moveTo>
                  <a:lnTo>
                    <a:pt x="93" y="319"/>
                  </a:lnTo>
                  <a:lnTo>
                    <a:pt x="97" y="315"/>
                  </a:lnTo>
                  <a:lnTo>
                    <a:pt x="97" y="312"/>
                  </a:lnTo>
                  <a:lnTo>
                    <a:pt x="93" y="312"/>
                  </a:lnTo>
                  <a:lnTo>
                    <a:pt x="97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0" y="293"/>
                  </a:lnTo>
                  <a:lnTo>
                    <a:pt x="100" y="289"/>
                  </a:lnTo>
                  <a:lnTo>
                    <a:pt x="100" y="286"/>
                  </a:lnTo>
                  <a:lnTo>
                    <a:pt x="104" y="286"/>
                  </a:lnTo>
                  <a:lnTo>
                    <a:pt x="104" y="282"/>
                  </a:lnTo>
                  <a:lnTo>
                    <a:pt x="100" y="282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97" y="278"/>
                  </a:lnTo>
                  <a:lnTo>
                    <a:pt x="93" y="275"/>
                  </a:lnTo>
                  <a:lnTo>
                    <a:pt x="97" y="275"/>
                  </a:lnTo>
                  <a:lnTo>
                    <a:pt x="97" y="271"/>
                  </a:lnTo>
                  <a:lnTo>
                    <a:pt x="97" y="267"/>
                  </a:lnTo>
                  <a:lnTo>
                    <a:pt x="97" y="267"/>
                  </a:lnTo>
                  <a:lnTo>
                    <a:pt x="93" y="267"/>
                  </a:lnTo>
                  <a:lnTo>
                    <a:pt x="93" y="267"/>
                  </a:lnTo>
                  <a:lnTo>
                    <a:pt x="89" y="271"/>
                  </a:lnTo>
                  <a:lnTo>
                    <a:pt x="89" y="271"/>
                  </a:lnTo>
                  <a:lnTo>
                    <a:pt x="85" y="267"/>
                  </a:lnTo>
                  <a:lnTo>
                    <a:pt x="85" y="263"/>
                  </a:lnTo>
                  <a:lnTo>
                    <a:pt x="89" y="263"/>
                  </a:lnTo>
                  <a:lnTo>
                    <a:pt x="93" y="260"/>
                  </a:lnTo>
                  <a:lnTo>
                    <a:pt x="100" y="263"/>
                  </a:lnTo>
                  <a:lnTo>
                    <a:pt x="100" y="263"/>
                  </a:lnTo>
                  <a:lnTo>
                    <a:pt x="104" y="263"/>
                  </a:lnTo>
                  <a:lnTo>
                    <a:pt x="104" y="260"/>
                  </a:lnTo>
                  <a:lnTo>
                    <a:pt x="104" y="256"/>
                  </a:lnTo>
                  <a:lnTo>
                    <a:pt x="100" y="256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8" y="256"/>
                  </a:lnTo>
                  <a:lnTo>
                    <a:pt x="108" y="256"/>
                  </a:lnTo>
                  <a:lnTo>
                    <a:pt x="111" y="252"/>
                  </a:lnTo>
                  <a:lnTo>
                    <a:pt x="115" y="252"/>
                  </a:lnTo>
                  <a:lnTo>
                    <a:pt x="122" y="252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30" y="252"/>
                  </a:lnTo>
                  <a:lnTo>
                    <a:pt x="130" y="249"/>
                  </a:lnTo>
                  <a:lnTo>
                    <a:pt x="134" y="249"/>
                  </a:lnTo>
                  <a:lnTo>
                    <a:pt x="134" y="249"/>
                  </a:lnTo>
                  <a:lnTo>
                    <a:pt x="137" y="245"/>
                  </a:lnTo>
                  <a:lnTo>
                    <a:pt x="141" y="241"/>
                  </a:lnTo>
                  <a:lnTo>
                    <a:pt x="145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9"/>
                  </a:lnTo>
                  <a:lnTo>
                    <a:pt x="145" y="252"/>
                  </a:lnTo>
                  <a:lnTo>
                    <a:pt x="148" y="252"/>
                  </a:lnTo>
                  <a:lnTo>
                    <a:pt x="148" y="256"/>
                  </a:lnTo>
                  <a:lnTo>
                    <a:pt x="148" y="260"/>
                  </a:lnTo>
                  <a:lnTo>
                    <a:pt x="148" y="260"/>
                  </a:lnTo>
                  <a:lnTo>
                    <a:pt x="148" y="263"/>
                  </a:lnTo>
                  <a:lnTo>
                    <a:pt x="152" y="263"/>
                  </a:lnTo>
                  <a:lnTo>
                    <a:pt x="156" y="267"/>
                  </a:lnTo>
                  <a:lnTo>
                    <a:pt x="159" y="267"/>
                  </a:lnTo>
                  <a:lnTo>
                    <a:pt x="163" y="267"/>
                  </a:lnTo>
                  <a:lnTo>
                    <a:pt x="163" y="263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56"/>
                  </a:lnTo>
                  <a:lnTo>
                    <a:pt x="171" y="252"/>
                  </a:lnTo>
                  <a:lnTo>
                    <a:pt x="171" y="252"/>
                  </a:lnTo>
                  <a:lnTo>
                    <a:pt x="174" y="252"/>
                  </a:lnTo>
                  <a:lnTo>
                    <a:pt x="174" y="252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67" y="245"/>
                  </a:lnTo>
                  <a:lnTo>
                    <a:pt x="167" y="241"/>
                  </a:lnTo>
                  <a:lnTo>
                    <a:pt x="167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41"/>
                  </a:lnTo>
                  <a:lnTo>
                    <a:pt x="171" y="241"/>
                  </a:lnTo>
                  <a:lnTo>
                    <a:pt x="174" y="241"/>
                  </a:lnTo>
                  <a:lnTo>
                    <a:pt x="174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2" y="245"/>
                  </a:lnTo>
                  <a:lnTo>
                    <a:pt x="185" y="241"/>
                  </a:lnTo>
                  <a:lnTo>
                    <a:pt x="193" y="241"/>
                  </a:lnTo>
                  <a:lnTo>
                    <a:pt x="197" y="241"/>
                  </a:lnTo>
                  <a:lnTo>
                    <a:pt x="197" y="241"/>
                  </a:lnTo>
                  <a:lnTo>
                    <a:pt x="197" y="237"/>
                  </a:lnTo>
                  <a:lnTo>
                    <a:pt x="197" y="234"/>
                  </a:lnTo>
                  <a:lnTo>
                    <a:pt x="200" y="234"/>
                  </a:lnTo>
                  <a:lnTo>
                    <a:pt x="204" y="234"/>
                  </a:lnTo>
                  <a:lnTo>
                    <a:pt x="204" y="237"/>
                  </a:lnTo>
                  <a:lnTo>
                    <a:pt x="204" y="241"/>
                  </a:lnTo>
                  <a:lnTo>
                    <a:pt x="204" y="241"/>
                  </a:lnTo>
                  <a:lnTo>
                    <a:pt x="208" y="241"/>
                  </a:lnTo>
                  <a:lnTo>
                    <a:pt x="208" y="237"/>
                  </a:lnTo>
                  <a:lnTo>
                    <a:pt x="208" y="234"/>
                  </a:lnTo>
                  <a:lnTo>
                    <a:pt x="208" y="230"/>
                  </a:lnTo>
                  <a:lnTo>
                    <a:pt x="211" y="226"/>
                  </a:lnTo>
                  <a:lnTo>
                    <a:pt x="215" y="226"/>
                  </a:lnTo>
                  <a:lnTo>
                    <a:pt x="215" y="226"/>
                  </a:lnTo>
                  <a:lnTo>
                    <a:pt x="211" y="223"/>
                  </a:lnTo>
                  <a:lnTo>
                    <a:pt x="215" y="219"/>
                  </a:lnTo>
                  <a:lnTo>
                    <a:pt x="215" y="219"/>
                  </a:lnTo>
                  <a:lnTo>
                    <a:pt x="219" y="219"/>
                  </a:lnTo>
                  <a:lnTo>
                    <a:pt x="219" y="223"/>
                  </a:lnTo>
                  <a:lnTo>
                    <a:pt x="219" y="223"/>
                  </a:lnTo>
                  <a:lnTo>
                    <a:pt x="219" y="226"/>
                  </a:lnTo>
                  <a:lnTo>
                    <a:pt x="219" y="237"/>
                  </a:lnTo>
                  <a:lnTo>
                    <a:pt x="219" y="237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26" y="234"/>
                  </a:lnTo>
                  <a:lnTo>
                    <a:pt x="230" y="230"/>
                  </a:lnTo>
                  <a:lnTo>
                    <a:pt x="230" y="226"/>
                  </a:lnTo>
                  <a:lnTo>
                    <a:pt x="230" y="223"/>
                  </a:lnTo>
                  <a:lnTo>
                    <a:pt x="234" y="219"/>
                  </a:lnTo>
                  <a:lnTo>
                    <a:pt x="234" y="219"/>
                  </a:lnTo>
                  <a:lnTo>
                    <a:pt x="230" y="215"/>
                  </a:lnTo>
                  <a:lnTo>
                    <a:pt x="226" y="211"/>
                  </a:lnTo>
                  <a:lnTo>
                    <a:pt x="226" y="208"/>
                  </a:lnTo>
                  <a:lnTo>
                    <a:pt x="226" y="200"/>
                  </a:lnTo>
                  <a:lnTo>
                    <a:pt x="226" y="193"/>
                  </a:lnTo>
                  <a:lnTo>
                    <a:pt x="226" y="186"/>
                  </a:lnTo>
                  <a:lnTo>
                    <a:pt x="222" y="178"/>
                  </a:lnTo>
                  <a:lnTo>
                    <a:pt x="219" y="171"/>
                  </a:lnTo>
                  <a:lnTo>
                    <a:pt x="219" y="167"/>
                  </a:lnTo>
                  <a:lnTo>
                    <a:pt x="219" y="163"/>
                  </a:lnTo>
                  <a:lnTo>
                    <a:pt x="226" y="160"/>
                  </a:lnTo>
                  <a:lnTo>
                    <a:pt x="226" y="160"/>
                  </a:lnTo>
                  <a:lnTo>
                    <a:pt x="230" y="163"/>
                  </a:lnTo>
                  <a:lnTo>
                    <a:pt x="230" y="163"/>
                  </a:lnTo>
                  <a:lnTo>
                    <a:pt x="230" y="160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26" y="152"/>
                  </a:lnTo>
                  <a:lnTo>
                    <a:pt x="226" y="152"/>
                  </a:lnTo>
                  <a:lnTo>
                    <a:pt x="226" y="148"/>
                  </a:lnTo>
                  <a:lnTo>
                    <a:pt x="226" y="148"/>
                  </a:lnTo>
                  <a:lnTo>
                    <a:pt x="226" y="145"/>
                  </a:lnTo>
                  <a:lnTo>
                    <a:pt x="226" y="145"/>
                  </a:lnTo>
                  <a:lnTo>
                    <a:pt x="226" y="141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4"/>
                  </a:lnTo>
                  <a:lnTo>
                    <a:pt x="226" y="130"/>
                  </a:lnTo>
                  <a:lnTo>
                    <a:pt x="222" y="122"/>
                  </a:lnTo>
                  <a:lnTo>
                    <a:pt x="222" y="122"/>
                  </a:lnTo>
                  <a:lnTo>
                    <a:pt x="219" y="122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08" y="108"/>
                  </a:lnTo>
                  <a:lnTo>
                    <a:pt x="208" y="104"/>
                  </a:lnTo>
                  <a:lnTo>
                    <a:pt x="204" y="100"/>
                  </a:lnTo>
                  <a:lnTo>
                    <a:pt x="204" y="96"/>
                  </a:lnTo>
                  <a:lnTo>
                    <a:pt x="204" y="93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200" y="93"/>
                  </a:lnTo>
                  <a:lnTo>
                    <a:pt x="200" y="93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7" y="96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200" y="100"/>
                  </a:lnTo>
                  <a:lnTo>
                    <a:pt x="204" y="96"/>
                  </a:lnTo>
                  <a:lnTo>
                    <a:pt x="204" y="100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197" y="104"/>
                  </a:lnTo>
                  <a:lnTo>
                    <a:pt x="200" y="108"/>
                  </a:lnTo>
                  <a:lnTo>
                    <a:pt x="197" y="108"/>
                  </a:lnTo>
                  <a:lnTo>
                    <a:pt x="197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100"/>
                  </a:lnTo>
                  <a:lnTo>
                    <a:pt x="189" y="100"/>
                  </a:lnTo>
                  <a:lnTo>
                    <a:pt x="189" y="100"/>
                  </a:lnTo>
                  <a:lnTo>
                    <a:pt x="189" y="104"/>
                  </a:lnTo>
                  <a:lnTo>
                    <a:pt x="189" y="108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9" y="119"/>
                  </a:lnTo>
                  <a:lnTo>
                    <a:pt x="193" y="122"/>
                  </a:lnTo>
                  <a:lnTo>
                    <a:pt x="189" y="126"/>
                  </a:lnTo>
                  <a:lnTo>
                    <a:pt x="189" y="126"/>
                  </a:lnTo>
                  <a:lnTo>
                    <a:pt x="185" y="126"/>
                  </a:lnTo>
                  <a:lnTo>
                    <a:pt x="185" y="126"/>
                  </a:lnTo>
                  <a:lnTo>
                    <a:pt x="185" y="130"/>
                  </a:lnTo>
                  <a:lnTo>
                    <a:pt x="189" y="130"/>
                  </a:lnTo>
                  <a:lnTo>
                    <a:pt x="193" y="126"/>
                  </a:lnTo>
                  <a:lnTo>
                    <a:pt x="197" y="134"/>
                  </a:lnTo>
                  <a:lnTo>
                    <a:pt x="197" y="141"/>
                  </a:lnTo>
                  <a:lnTo>
                    <a:pt x="197" y="145"/>
                  </a:lnTo>
                  <a:lnTo>
                    <a:pt x="197" y="152"/>
                  </a:lnTo>
                  <a:lnTo>
                    <a:pt x="193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89" y="174"/>
                  </a:lnTo>
                  <a:lnTo>
                    <a:pt x="185" y="178"/>
                  </a:lnTo>
                  <a:lnTo>
                    <a:pt x="185" y="182"/>
                  </a:lnTo>
                  <a:lnTo>
                    <a:pt x="185" y="186"/>
                  </a:lnTo>
                  <a:lnTo>
                    <a:pt x="185" y="189"/>
                  </a:lnTo>
                  <a:lnTo>
                    <a:pt x="182" y="193"/>
                  </a:lnTo>
                  <a:lnTo>
                    <a:pt x="171" y="197"/>
                  </a:lnTo>
                  <a:lnTo>
                    <a:pt x="171" y="197"/>
                  </a:lnTo>
                  <a:lnTo>
                    <a:pt x="167" y="200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93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2"/>
                  </a:lnTo>
                  <a:lnTo>
                    <a:pt x="159" y="186"/>
                  </a:lnTo>
                  <a:lnTo>
                    <a:pt x="159" y="186"/>
                  </a:lnTo>
                  <a:lnTo>
                    <a:pt x="156" y="189"/>
                  </a:lnTo>
                  <a:lnTo>
                    <a:pt x="156" y="193"/>
                  </a:lnTo>
                  <a:lnTo>
                    <a:pt x="156" y="193"/>
                  </a:lnTo>
                  <a:lnTo>
                    <a:pt x="156" y="200"/>
                  </a:lnTo>
                  <a:lnTo>
                    <a:pt x="156" y="204"/>
                  </a:lnTo>
                  <a:lnTo>
                    <a:pt x="152" y="208"/>
                  </a:lnTo>
                  <a:lnTo>
                    <a:pt x="152" y="211"/>
                  </a:lnTo>
                  <a:lnTo>
                    <a:pt x="152" y="211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52" y="226"/>
                  </a:lnTo>
                  <a:lnTo>
                    <a:pt x="148" y="226"/>
                  </a:lnTo>
                  <a:lnTo>
                    <a:pt x="148" y="226"/>
                  </a:lnTo>
                  <a:lnTo>
                    <a:pt x="145" y="226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37" y="223"/>
                  </a:lnTo>
                  <a:lnTo>
                    <a:pt x="137" y="223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30"/>
                  </a:lnTo>
                  <a:lnTo>
                    <a:pt x="119" y="230"/>
                  </a:lnTo>
                  <a:lnTo>
                    <a:pt x="115" y="230"/>
                  </a:lnTo>
                  <a:lnTo>
                    <a:pt x="111" y="230"/>
                  </a:lnTo>
                  <a:lnTo>
                    <a:pt x="108" y="230"/>
                  </a:lnTo>
                  <a:lnTo>
                    <a:pt x="104" y="234"/>
                  </a:lnTo>
                  <a:lnTo>
                    <a:pt x="100" y="237"/>
                  </a:lnTo>
                  <a:lnTo>
                    <a:pt x="100" y="237"/>
                  </a:lnTo>
                  <a:lnTo>
                    <a:pt x="100" y="241"/>
                  </a:lnTo>
                  <a:lnTo>
                    <a:pt x="93" y="245"/>
                  </a:lnTo>
                  <a:lnTo>
                    <a:pt x="93" y="245"/>
                  </a:lnTo>
                  <a:lnTo>
                    <a:pt x="89" y="249"/>
                  </a:lnTo>
                  <a:lnTo>
                    <a:pt x="89" y="252"/>
                  </a:lnTo>
                  <a:lnTo>
                    <a:pt x="85" y="252"/>
                  </a:lnTo>
                  <a:lnTo>
                    <a:pt x="82" y="252"/>
                  </a:lnTo>
                  <a:lnTo>
                    <a:pt x="78" y="256"/>
                  </a:lnTo>
                  <a:lnTo>
                    <a:pt x="82" y="260"/>
                  </a:lnTo>
                  <a:lnTo>
                    <a:pt x="82" y="260"/>
                  </a:lnTo>
                  <a:lnTo>
                    <a:pt x="82" y="263"/>
                  </a:lnTo>
                  <a:lnTo>
                    <a:pt x="82" y="263"/>
                  </a:lnTo>
                  <a:lnTo>
                    <a:pt x="78" y="263"/>
                  </a:lnTo>
                  <a:lnTo>
                    <a:pt x="74" y="267"/>
                  </a:lnTo>
                  <a:lnTo>
                    <a:pt x="74" y="271"/>
                  </a:lnTo>
                  <a:lnTo>
                    <a:pt x="74" y="271"/>
                  </a:lnTo>
                  <a:lnTo>
                    <a:pt x="71" y="275"/>
                  </a:lnTo>
                  <a:lnTo>
                    <a:pt x="67" y="275"/>
                  </a:lnTo>
                  <a:lnTo>
                    <a:pt x="67" y="275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7" y="278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7" y="286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3" y="282"/>
                  </a:lnTo>
                  <a:lnTo>
                    <a:pt x="67" y="286"/>
                  </a:lnTo>
                  <a:lnTo>
                    <a:pt x="67" y="286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71" y="286"/>
                  </a:lnTo>
                  <a:lnTo>
                    <a:pt x="71" y="286"/>
                  </a:lnTo>
                  <a:lnTo>
                    <a:pt x="74" y="286"/>
                  </a:lnTo>
                  <a:lnTo>
                    <a:pt x="74" y="289"/>
                  </a:lnTo>
                  <a:lnTo>
                    <a:pt x="74" y="289"/>
                  </a:lnTo>
                  <a:lnTo>
                    <a:pt x="78" y="289"/>
                  </a:lnTo>
                  <a:lnTo>
                    <a:pt x="74" y="286"/>
                  </a:lnTo>
                  <a:lnTo>
                    <a:pt x="74" y="286"/>
                  </a:lnTo>
                  <a:lnTo>
                    <a:pt x="71" y="286"/>
                  </a:lnTo>
                  <a:lnTo>
                    <a:pt x="71" y="282"/>
                  </a:lnTo>
                  <a:lnTo>
                    <a:pt x="71" y="282"/>
                  </a:lnTo>
                  <a:lnTo>
                    <a:pt x="71" y="278"/>
                  </a:lnTo>
                  <a:lnTo>
                    <a:pt x="74" y="278"/>
                  </a:lnTo>
                  <a:lnTo>
                    <a:pt x="74" y="278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2" y="289"/>
                  </a:lnTo>
                  <a:lnTo>
                    <a:pt x="82" y="293"/>
                  </a:lnTo>
                  <a:lnTo>
                    <a:pt x="78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8" y="304"/>
                  </a:lnTo>
                  <a:lnTo>
                    <a:pt x="78" y="308"/>
                  </a:lnTo>
                  <a:lnTo>
                    <a:pt x="82" y="312"/>
                  </a:lnTo>
                  <a:lnTo>
                    <a:pt x="82" y="315"/>
                  </a:lnTo>
                  <a:lnTo>
                    <a:pt x="82" y="315"/>
                  </a:lnTo>
                  <a:lnTo>
                    <a:pt x="82" y="319"/>
                  </a:lnTo>
                  <a:lnTo>
                    <a:pt x="85" y="319"/>
                  </a:lnTo>
                  <a:lnTo>
                    <a:pt x="89" y="319"/>
                  </a:lnTo>
                  <a:lnTo>
                    <a:pt x="89" y="319"/>
                  </a:lnTo>
                  <a:lnTo>
                    <a:pt x="89" y="315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12"/>
                  </a:lnTo>
                  <a:lnTo>
                    <a:pt x="89" y="312"/>
                  </a:lnTo>
                  <a:lnTo>
                    <a:pt x="93" y="319"/>
                  </a:lnTo>
                  <a:lnTo>
                    <a:pt x="93" y="319"/>
                  </a:lnTo>
                  <a:lnTo>
                    <a:pt x="93" y="3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6861137" y="2317785"/>
              <a:ext cx="95211" cy="137670"/>
            </a:xfrm>
            <a:custGeom>
              <a:avLst/>
              <a:gdLst>
                <a:gd name="T0" fmla="*/ 48 w 74"/>
                <a:gd name="T1" fmla="*/ 78 h 107"/>
                <a:gd name="T2" fmla="*/ 44 w 74"/>
                <a:gd name="T3" fmla="*/ 78 h 107"/>
                <a:gd name="T4" fmla="*/ 44 w 74"/>
                <a:gd name="T5" fmla="*/ 78 h 107"/>
                <a:gd name="T6" fmla="*/ 18 w 74"/>
                <a:gd name="T7" fmla="*/ 85 h 107"/>
                <a:gd name="T8" fmla="*/ 22 w 74"/>
                <a:gd name="T9" fmla="*/ 85 h 107"/>
                <a:gd name="T10" fmla="*/ 22 w 74"/>
                <a:gd name="T11" fmla="*/ 85 h 107"/>
                <a:gd name="T12" fmla="*/ 22 w 74"/>
                <a:gd name="T13" fmla="*/ 89 h 107"/>
                <a:gd name="T14" fmla="*/ 22 w 74"/>
                <a:gd name="T15" fmla="*/ 89 h 107"/>
                <a:gd name="T16" fmla="*/ 55 w 74"/>
                <a:gd name="T17" fmla="*/ 74 h 107"/>
                <a:gd name="T18" fmla="*/ 59 w 74"/>
                <a:gd name="T19" fmla="*/ 78 h 107"/>
                <a:gd name="T20" fmla="*/ 59 w 74"/>
                <a:gd name="T21" fmla="*/ 78 h 107"/>
                <a:gd name="T22" fmla="*/ 59 w 74"/>
                <a:gd name="T23" fmla="*/ 74 h 107"/>
                <a:gd name="T24" fmla="*/ 70 w 74"/>
                <a:gd name="T25" fmla="*/ 92 h 107"/>
                <a:gd name="T26" fmla="*/ 70 w 74"/>
                <a:gd name="T27" fmla="*/ 89 h 107"/>
                <a:gd name="T28" fmla="*/ 74 w 74"/>
                <a:gd name="T29" fmla="*/ 92 h 107"/>
                <a:gd name="T30" fmla="*/ 70 w 74"/>
                <a:gd name="T31" fmla="*/ 92 h 107"/>
                <a:gd name="T32" fmla="*/ 74 w 74"/>
                <a:gd name="T33" fmla="*/ 85 h 107"/>
                <a:gd name="T34" fmla="*/ 70 w 74"/>
                <a:gd name="T35" fmla="*/ 85 h 107"/>
                <a:gd name="T36" fmla="*/ 70 w 74"/>
                <a:gd name="T37" fmla="*/ 81 h 107"/>
                <a:gd name="T38" fmla="*/ 74 w 74"/>
                <a:gd name="T39" fmla="*/ 81 h 107"/>
                <a:gd name="T40" fmla="*/ 74 w 74"/>
                <a:gd name="T41" fmla="*/ 85 h 107"/>
                <a:gd name="T42" fmla="*/ 26 w 74"/>
                <a:gd name="T43" fmla="*/ 107 h 107"/>
                <a:gd name="T44" fmla="*/ 26 w 74"/>
                <a:gd name="T45" fmla="*/ 104 h 107"/>
                <a:gd name="T46" fmla="*/ 37 w 74"/>
                <a:gd name="T47" fmla="*/ 104 h 107"/>
                <a:gd name="T48" fmla="*/ 33 w 74"/>
                <a:gd name="T49" fmla="*/ 107 h 107"/>
                <a:gd name="T50" fmla="*/ 26 w 74"/>
                <a:gd name="T51" fmla="*/ 107 h 107"/>
                <a:gd name="T52" fmla="*/ 0 w 74"/>
                <a:gd name="T53" fmla="*/ 18 h 107"/>
                <a:gd name="T54" fmla="*/ 3 w 74"/>
                <a:gd name="T55" fmla="*/ 18 h 107"/>
                <a:gd name="T56" fmla="*/ 3 w 74"/>
                <a:gd name="T57" fmla="*/ 18 h 107"/>
                <a:gd name="T58" fmla="*/ 15 w 74"/>
                <a:gd name="T59" fmla="*/ 29 h 107"/>
                <a:gd name="T60" fmla="*/ 18 w 74"/>
                <a:gd name="T61" fmla="*/ 33 h 107"/>
                <a:gd name="T62" fmla="*/ 22 w 74"/>
                <a:gd name="T63" fmla="*/ 37 h 107"/>
                <a:gd name="T64" fmla="*/ 15 w 74"/>
                <a:gd name="T65" fmla="*/ 33 h 107"/>
                <a:gd name="T66" fmla="*/ 11 w 74"/>
                <a:gd name="T67" fmla="*/ 37 h 107"/>
                <a:gd name="T68" fmla="*/ 15 w 74"/>
                <a:gd name="T69" fmla="*/ 44 h 107"/>
                <a:gd name="T70" fmla="*/ 18 w 74"/>
                <a:gd name="T71" fmla="*/ 44 h 107"/>
                <a:gd name="T72" fmla="*/ 18 w 74"/>
                <a:gd name="T73" fmla="*/ 52 h 107"/>
                <a:gd name="T74" fmla="*/ 22 w 74"/>
                <a:gd name="T75" fmla="*/ 59 h 107"/>
                <a:gd name="T76" fmla="*/ 18 w 74"/>
                <a:gd name="T77" fmla="*/ 63 h 107"/>
                <a:gd name="T78" fmla="*/ 22 w 74"/>
                <a:gd name="T79" fmla="*/ 66 h 107"/>
                <a:gd name="T80" fmla="*/ 18 w 74"/>
                <a:gd name="T81" fmla="*/ 70 h 107"/>
                <a:gd name="T82" fmla="*/ 18 w 74"/>
                <a:gd name="T83" fmla="*/ 74 h 107"/>
                <a:gd name="T84" fmla="*/ 26 w 74"/>
                <a:gd name="T85" fmla="*/ 81 h 107"/>
                <a:gd name="T86" fmla="*/ 26 w 74"/>
                <a:gd name="T87" fmla="*/ 85 h 107"/>
                <a:gd name="T88" fmla="*/ 29 w 74"/>
                <a:gd name="T89" fmla="*/ 85 h 107"/>
                <a:gd name="T90" fmla="*/ 29 w 74"/>
                <a:gd name="T91" fmla="*/ 85 h 107"/>
                <a:gd name="T92" fmla="*/ 40 w 74"/>
                <a:gd name="T93" fmla="*/ 74 h 107"/>
                <a:gd name="T94" fmla="*/ 44 w 74"/>
                <a:gd name="T95" fmla="*/ 78 h 107"/>
                <a:gd name="T96" fmla="*/ 48 w 74"/>
                <a:gd name="T97" fmla="*/ 74 h 107"/>
                <a:gd name="T98" fmla="*/ 52 w 74"/>
                <a:gd name="T99" fmla="*/ 74 h 107"/>
                <a:gd name="T100" fmla="*/ 55 w 74"/>
                <a:gd name="T101" fmla="*/ 74 h 107"/>
                <a:gd name="T102" fmla="*/ 59 w 74"/>
                <a:gd name="T103" fmla="*/ 70 h 107"/>
                <a:gd name="T104" fmla="*/ 66 w 74"/>
                <a:gd name="T105" fmla="*/ 66 h 107"/>
                <a:gd name="T106" fmla="*/ 66 w 74"/>
                <a:gd name="T107" fmla="*/ 63 h 107"/>
                <a:gd name="T108" fmla="*/ 66 w 74"/>
                <a:gd name="T109" fmla="*/ 52 h 107"/>
                <a:gd name="T110" fmla="*/ 63 w 74"/>
                <a:gd name="T111" fmla="*/ 48 h 107"/>
                <a:gd name="T112" fmla="*/ 59 w 74"/>
                <a:gd name="T113" fmla="*/ 37 h 107"/>
                <a:gd name="T114" fmla="*/ 48 w 74"/>
                <a:gd name="T115" fmla="*/ 18 h 107"/>
                <a:gd name="T116" fmla="*/ 33 w 74"/>
                <a:gd name="T117" fmla="*/ 0 h 107"/>
                <a:gd name="T118" fmla="*/ 18 w 74"/>
                <a:gd name="T119" fmla="*/ 3 h 107"/>
                <a:gd name="T120" fmla="*/ 3 w 74"/>
                <a:gd name="T121" fmla="*/ 11 h 107"/>
                <a:gd name="T122" fmla="*/ 0 w 74"/>
                <a:gd name="T123" fmla="*/ 1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" h="107">
                  <a:moveTo>
                    <a:pt x="44" y="78"/>
                  </a:moveTo>
                  <a:lnTo>
                    <a:pt x="48" y="78"/>
                  </a:lnTo>
                  <a:lnTo>
                    <a:pt x="48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8"/>
                  </a:lnTo>
                  <a:close/>
                  <a:moveTo>
                    <a:pt x="22" y="89"/>
                  </a:moveTo>
                  <a:lnTo>
                    <a:pt x="18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close/>
                  <a:moveTo>
                    <a:pt x="59" y="74"/>
                  </a:moveTo>
                  <a:lnTo>
                    <a:pt x="55" y="74"/>
                  </a:lnTo>
                  <a:lnTo>
                    <a:pt x="55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close/>
                  <a:moveTo>
                    <a:pt x="70" y="92"/>
                  </a:moveTo>
                  <a:lnTo>
                    <a:pt x="70" y="89"/>
                  </a:lnTo>
                  <a:lnTo>
                    <a:pt x="70" y="89"/>
                  </a:lnTo>
                  <a:lnTo>
                    <a:pt x="74" y="89"/>
                  </a:lnTo>
                  <a:lnTo>
                    <a:pt x="74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92"/>
                  </a:lnTo>
                  <a:close/>
                  <a:moveTo>
                    <a:pt x="74" y="85"/>
                  </a:moveTo>
                  <a:lnTo>
                    <a:pt x="70" y="89"/>
                  </a:lnTo>
                  <a:lnTo>
                    <a:pt x="70" y="85"/>
                  </a:lnTo>
                  <a:lnTo>
                    <a:pt x="70" y="81"/>
                  </a:lnTo>
                  <a:lnTo>
                    <a:pt x="70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5"/>
                  </a:lnTo>
                  <a:lnTo>
                    <a:pt x="74" y="85"/>
                  </a:lnTo>
                  <a:close/>
                  <a:moveTo>
                    <a:pt x="26" y="107"/>
                  </a:moveTo>
                  <a:lnTo>
                    <a:pt x="26" y="107"/>
                  </a:lnTo>
                  <a:lnTo>
                    <a:pt x="26" y="104"/>
                  </a:lnTo>
                  <a:lnTo>
                    <a:pt x="33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3" y="107"/>
                  </a:lnTo>
                  <a:lnTo>
                    <a:pt x="29" y="107"/>
                  </a:lnTo>
                  <a:lnTo>
                    <a:pt x="26" y="107"/>
                  </a:lnTo>
                  <a:lnTo>
                    <a:pt x="26" y="107"/>
                  </a:lnTo>
                  <a:close/>
                  <a:moveTo>
                    <a:pt x="0" y="18"/>
                  </a:moveTo>
                  <a:lnTo>
                    <a:pt x="0" y="18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11" y="26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2" y="37"/>
                  </a:lnTo>
                  <a:lnTo>
                    <a:pt x="15" y="37"/>
                  </a:lnTo>
                  <a:lnTo>
                    <a:pt x="15" y="33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7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9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22" y="74"/>
                  </a:lnTo>
                  <a:lnTo>
                    <a:pt x="18" y="74"/>
                  </a:lnTo>
                  <a:lnTo>
                    <a:pt x="22" y="81"/>
                  </a:lnTo>
                  <a:lnTo>
                    <a:pt x="26" y="81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9"/>
                  </a:lnTo>
                  <a:lnTo>
                    <a:pt x="29" y="85"/>
                  </a:lnTo>
                  <a:lnTo>
                    <a:pt x="29" y="81"/>
                  </a:lnTo>
                  <a:lnTo>
                    <a:pt x="29" y="85"/>
                  </a:lnTo>
                  <a:lnTo>
                    <a:pt x="33" y="81"/>
                  </a:lnTo>
                  <a:lnTo>
                    <a:pt x="40" y="74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74"/>
                  </a:lnTo>
                  <a:lnTo>
                    <a:pt x="48" y="74"/>
                  </a:lnTo>
                  <a:lnTo>
                    <a:pt x="48" y="78"/>
                  </a:lnTo>
                  <a:lnTo>
                    <a:pt x="52" y="74"/>
                  </a:lnTo>
                  <a:lnTo>
                    <a:pt x="55" y="78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70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9" y="29"/>
                  </a:lnTo>
                  <a:lnTo>
                    <a:pt x="48" y="18"/>
                  </a:lnTo>
                  <a:lnTo>
                    <a:pt x="40" y="11"/>
                  </a:lnTo>
                  <a:lnTo>
                    <a:pt x="33" y="0"/>
                  </a:lnTo>
                  <a:lnTo>
                    <a:pt x="29" y="3"/>
                  </a:lnTo>
                  <a:lnTo>
                    <a:pt x="18" y="3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15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6817391" y="2189123"/>
              <a:ext cx="100357" cy="156969"/>
            </a:xfrm>
            <a:custGeom>
              <a:avLst/>
              <a:gdLst>
                <a:gd name="T0" fmla="*/ 0 w 78"/>
                <a:gd name="T1" fmla="*/ 70 h 122"/>
                <a:gd name="T2" fmla="*/ 4 w 78"/>
                <a:gd name="T3" fmla="*/ 63 h 122"/>
                <a:gd name="T4" fmla="*/ 12 w 78"/>
                <a:gd name="T5" fmla="*/ 55 h 122"/>
                <a:gd name="T6" fmla="*/ 15 w 78"/>
                <a:gd name="T7" fmla="*/ 51 h 122"/>
                <a:gd name="T8" fmla="*/ 19 w 78"/>
                <a:gd name="T9" fmla="*/ 40 h 122"/>
                <a:gd name="T10" fmla="*/ 19 w 78"/>
                <a:gd name="T11" fmla="*/ 33 h 122"/>
                <a:gd name="T12" fmla="*/ 26 w 78"/>
                <a:gd name="T13" fmla="*/ 37 h 122"/>
                <a:gd name="T14" fmla="*/ 30 w 78"/>
                <a:gd name="T15" fmla="*/ 37 h 122"/>
                <a:gd name="T16" fmla="*/ 37 w 78"/>
                <a:gd name="T17" fmla="*/ 40 h 122"/>
                <a:gd name="T18" fmla="*/ 49 w 78"/>
                <a:gd name="T19" fmla="*/ 40 h 122"/>
                <a:gd name="T20" fmla="*/ 49 w 78"/>
                <a:gd name="T21" fmla="*/ 33 h 122"/>
                <a:gd name="T22" fmla="*/ 45 w 78"/>
                <a:gd name="T23" fmla="*/ 25 h 122"/>
                <a:gd name="T24" fmla="*/ 49 w 78"/>
                <a:gd name="T25" fmla="*/ 25 h 122"/>
                <a:gd name="T26" fmla="*/ 56 w 78"/>
                <a:gd name="T27" fmla="*/ 18 h 122"/>
                <a:gd name="T28" fmla="*/ 63 w 78"/>
                <a:gd name="T29" fmla="*/ 14 h 122"/>
                <a:gd name="T30" fmla="*/ 63 w 78"/>
                <a:gd name="T31" fmla="*/ 7 h 122"/>
                <a:gd name="T32" fmla="*/ 63 w 78"/>
                <a:gd name="T33" fmla="*/ 3 h 122"/>
                <a:gd name="T34" fmla="*/ 67 w 78"/>
                <a:gd name="T35" fmla="*/ 3 h 122"/>
                <a:gd name="T36" fmla="*/ 67 w 78"/>
                <a:gd name="T37" fmla="*/ 7 h 122"/>
                <a:gd name="T38" fmla="*/ 78 w 78"/>
                <a:gd name="T39" fmla="*/ 14 h 122"/>
                <a:gd name="T40" fmla="*/ 71 w 78"/>
                <a:gd name="T41" fmla="*/ 18 h 122"/>
                <a:gd name="T42" fmla="*/ 71 w 78"/>
                <a:gd name="T43" fmla="*/ 22 h 122"/>
                <a:gd name="T44" fmla="*/ 67 w 78"/>
                <a:gd name="T45" fmla="*/ 33 h 122"/>
                <a:gd name="T46" fmla="*/ 71 w 78"/>
                <a:gd name="T47" fmla="*/ 44 h 122"/>
                <a:gd name="T48" fmla="*/ 71 w 78"/>
                <a:gd name="T49" fmla="*/ 48 h 122"/>
                <a:gd name="T50" fmla="*/ 71 w 78"/>
                <a:gd name="T51" fmla="*/ 55 h 122"/>
                <a:gd name="T52" fmla="*/ 63 w 78"/>
                <a:gd name="T53" fmla="*/ 63 h 122"/>
                <a:gd name="T54" fmla="*/ 60 w 78"/>
                <a:gd name="T55" fmla="*/ 66 h 122"/>
                <a:gd name="T56" fmla="*/ 52 w 78"/>
                <a:gd name="T57" fmla="*/ 70 h 122"/>
                <a:gd name="T58" fmla="*/ 45 w 78"/>
                <a:gd name="T59" fmla="*/ 74 h 122"/>
                <a:gd name="T60" fmla="*/ 49 w 78"/>
                <a:gd name="T61" fmla="*/ 81 h 122"/>
                <a:gd name="T62" fmla="*/ 49 w 78"/>
                <a:gd name="T63" fmla="*/ 89 h 122"/>
                <a:gd name="T64" fmla="*/ 56 w 78"/>
                <a:gd name="T65" fmla="*/ 92 h 122"/>
                <a:gd name="T66" fmla="*/ 67 w 78"/>
                <a:gd name="T67" fmla="*/ 100 h 122"/>
                <a:gd name="T68" fmla="*/ 52 w 78"/>
                <a:gd name="T69" fmla="*/ 103 h 122"/>
                <a:gd name="T70" fmla="*/ 37 w 78"/>
                <a:gd name="T71" fmla="*/ 111 h 122"/>
                <a:gd name="T72" fmla="*/ 34 w 78"/>
                <a:gd name="T73" fmla="*/ 118 h 122"/>
                <a:gd name="T74" fmla="*/ 26 w 78"/>
                <a:gd name="T75" fmla="*/ 118 h 122"/>
                <a:gd name="T76" fmla="*/ 26 w 78"/>
                <a:gd name="T77" fmla="*/ 122 h 122"/>
                <a:gd name="T78" fmla="*/ 19 w 78"/>
                <a:gd name="T79" fmla="*/ 122 h 122"/>
                <a:gd name="T80" fmla="*/ 23 w 78"/>
                <a:gd name="T81" fmla="*/ 118 h 122"/>
                <a:gd name="T82" fmla="*/ 15 w 78"/>
                <a:gd name="T83" fmla="*/ 118 h 122"/>
                <a:gd name="T84" fmla="*/ 15 w 78"/>
                <a:gd name="T85" fmla="*/ 115 h 122"/>
                <a:gd name="T86" fmla="*/ 19 w 78"/>
                <a:gd name="T87" fmla="*/ 103 h 122"/>
                <a:gd name="T88" fmla="*/ 26 w 78"/>
                <a:gd name="T89" fmla="*/ 100 h 122"/>
                <a:gd name="T90" fmla="*/ 15 w 78"/>
                <a:gd name="T91" fmla="*/ 103 h 122"/>
                <a:gd name="T92" fmla="*/ 15 w 78"/>
                <a:gd name="T93" fmla="*/ 92 h 122"/>
                <a:gd name="T94" fmla="*/ 15 w 78"/>
                <a:gd name="T95" fmla="*/ 85 h 122"/>
                <a:gd name="T96" fmla="*/ 19 w 78"/>
                <a:gd name="T97" fmla="*/ 81 h 122"/>
                <a:gd name="T98" fmla="*/ 15 w 78"/>
                <a:gd name="T99" fmla="*/ 81 h 122"/>
                <a:gd name="T100" fmla="*/ 8 w 78"/>
                <a:gd name="T101" fmla="*/ 81 h 122"/>
                <a:gd name="T102" fmla="*/ 4 w 78"/>
                <a:gd name="T103" fmla="*/ 81 h 122"/>
                <a:gd name="T104" fmla="*/ 0 w 78"/>
                <a:gd name="T105" fmla="*/ 77 h 122"/>
                <a:gd name="T106" fmla="*/ 0 w 78"/>
                <a:gd name="T107" fmla="*/ 7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122">
                  <a:moveTo>
                    <a:pt x="0" y="77"/>
                  </a:moveTo>
                  <a:lnTo>
                    <a:pt x="0" y="70"/>
                  </a:lnTo>
                  <a:lnTo>
                    <a:pt x="4" y="66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12" y="55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9" y="44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33"/>
                  </a:lnTo>
                  <a:lnTo>
                    <a:pt x="23" y="29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40"/>
                  </a:lnTo>
                  <a:lnTo>
                    <a:pt x="45" y="37"/>
                  </a:lnTo>
                  <a:lnTo>
                    <a:pt x="49" y="40"/>
                  </a:lnTo>
                  <a:lnTo>
                    <a:pt x="52" y="33"/>
                  </a:lnTo>
                  <a:lnTo>
                    <a:pt x="49" y="33"/>
                  </a:lnTo>
                  <a:lnTo>
                    <a:pt x="49" y="29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9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60" y="14"/>
                  </a:lnTo>
                  <a:lnTo>
                    <a:pt x="63" y="14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22"/>
                  </a:lnTo>
                  <a:lnTo>
                    <a:pt x="67" y="29"/>
                  </a:lnTo>
                  <a:lnTo>
                    <a:pt x="67" y="33"/>
                  </a:lnTo>
                  <a:lnTo>
                    <a:pt x="71" y="37"/>
                  </a:lnTo>
                  <a:lnTo>
                    <a:pt x="71" y="44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1"/>
                  </a:lnTo>
                  <a:lnTo>
                    <a:pt x="71" y="55"/>
                  </a:lnTo>
                  <a:lnTo>
                    <a:pt x="60" y="63"/>
                  </a:lnTo>
                  <a:lnTo>
                    <a:pt x="63" y="63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6" y="66"/>
                  </a:lnTo>
                  <a:lnTo>
                    <a:pt x="52" y="70"/>
                  </a:lnTo>
                  <a:lnTo>
                    <a:pt x="52" y="74"/>
                  </a:lnTo>
                  <a:lnTo>
                    <a:pt x="45" y="74"/>
                  </a:lnTo>
                  <a:lnTo>
                    <a:pt x="45" y="77"/>
                  </a:lnTo>
                  <a:lnTo>
                    <a:pt x="49" y="81"/>
                  </a:lnTo>
                  <a:lnTo>
                    <a:pt x="45" y="85"/>
                  </a:lnTo>
                  <a:lnTo>
                    <a:pt x="49" y="89"/>
                  </a:lnTo>
                  <a:lnTo>
                    <a:pt x="52" y="89"/>
                  </a:lnTo>
                  <a:lnTo>
                    <a:pt x="56" y="92"/>
                  </a:lnTo>
                  <a:lnTo>
                    <a:pt x="67" y="96"/>
                  </a:lnTo>
                  <a:lnTo>
                    <a:pt x="67" y="100"/>
                  </a:lnTo>
                  <a:lnTo>
                    <a:pt x="63" y="103"/>
                  </a:lnTo>
                  <a:lnTo>
                    <a:pt x="52" y="103"/>
                  </a:lnTo>
                  <a:lnTo>
                    <a:pt x="45" y="111"/>
                  </a:lnTo>
                  <a:lnTo>
                    <a:pt x="37" y="111"/>
                  </a:lnTo>
                  <a:lnTo>
                    <a:pt x="34" y="115"/>
                  </a:lnTo>
                  <a:lnTo>
                    <a:pt x="34" y="118"/>
                  </a:lnTo>
                  <a:lnTo>
                    <a:pt x="30" y="115"/>
                  </a:lnTo>
                  <a:lnTo>
                    <a:pt x="26" y="118"/>
                  </a:lnTo>
                  <a:lnTo>
                    <a:pt x="30" y="118"/>
                  </a:lnTo>
                  <a:lnTo>
                    <a:pt x="26" y="122"/>
                  </a:lnTo>
                  <a:lnTo>
                    <a:pt x="23" y="122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23" y="118"/>
                  </a:lnTo>
                  <a:lnTo>
                    <a:pt x="19" y="115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5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23" y="103"/>
                  </a:lnTo>
                  <a:lnTo>
                    <a:pt x="26" y="100"/>
                  </a:lnTo>
                  <a:lnTo>
                    <a:pt x="23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5" y="92"/>
                  </a:lnTo>
                  <a:lnTo>
                    <a:pt x="19" y="89"/>
                  </a:lnTo>
                  <a:lnTo>
                    <a:pt x="15" y="85"/>
                  </a:lnTo>
                  <a:lnTo>
                    <a:pt x="19" y="85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5" y="81"/>
                  </a:lnTo>
                  <a:lnTo>
                    <a:pt x="12" y="85"/>
                  </a:lnTo>
                  <a:lnTo>
                    <a:pt x="8" y="8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6002952" y="1988409"/>
              <a:ext cx="653609" cy="276626"/>
            </a:xfrm>
            <a:custGeom>
              <a:avLst/>
              <a:gdLst>
                <a:gd name="T0" fmla="*/ 19 w 508"/>
                <a:gd name="T1" fmla="*/ 66 h 215"/>
                <a:gd name="T2" fmla="*/ 30 w 508"/>
                <a:gd name="T3" fmla="*/ 52 h 215"/>
                <a:gd name="T4" fmla="*/ 37 w 508"/>
                <a:gd name="T5" fmla="*/ 44 h 215"/>
                <a:gd name="T6" fmla="*/ 60 w 508"/>
                <a:gd name="T7" fmla="*/ 37 h 215"/>
                <a:gd name="T8" fmla="*/ 71 w 508"/>
                <a:gd name="T9" fmla="*/ 41 h 215"/>
                <a:gd name="T10" fmla="*/ 89 w 508"/>
                <a:gd name="T11" fmla="*/ 41 h 215"/>
                <a:gd name="T12" fmla="*/ 108 w 508"/>
                <a:gd name="T13" fmla="*/ 55 h 215"/>
                <a:gd name="T14" fmla="*/ 126 w 508"/>
                <a:gd name="T15" fmla="*/ 52 h 215"/>
                <a:gd name="T16" fmla="*/ 145 w 508"/>
                <a:gd name="T17" fmla="*/ 52 h 215"/>
                <a:gd name="T18" fmla="*/ 148 w 508"/>
                <a:gd name="T19" fmla="*/ 33 h 215"/>
                <a:gd name="T20" fmla="*/ 137 w 508"/>
                <a:gd name="T21" fmla="*/ 18 h 215"/>
                <a:gd name="T22" fmla="*/ 148 w 508"/>
                <a:gd name="T23" fmla="*/ 7 h 215"/>
                <a:gd name="T24" fmla="*/ 159 w 508"/>
                <a:gd name="T25" fmla="*/ 3 h 215"/>
                <a:gd name="T26" fmla="*/ 182 w 508"/>
                <a:gd name="T27" fmla="*/ 7 h 215"/>
                <a:gd name="T28" fmla="*/ 200 w 508"/>
                <a:gd name="T29" fmla="*/ 11 h 215"/>
                <a:gd name="T30" fmla="*/ 208 w 508"/>
                <a:gd name="T31" fmla="*/ 26 h 215"/>
                <a:gd name="T32" fmla="*/ 219 w 508"/>
                <a:gd name="T33" fmla="*/ 33 h 215"/>
                <a:gd name="T34" fmla="*/ 237 w 508"/>
                <a:gd name="T35" fmla="*/ 37 h 215"/>
                <a:gd name="T36" fmla="*/ 259 w 508"/>
                <a:gd name="T37" fmla="*/ 29 h 215"/>
                <a:gd name="T38" fmla="*/ 285 w 508"/>
                <a:gd name="T39" fmla="*/ 33 h 215"/>
                <a:gd name="T40" fmla="*/ 308 w 508"/>
                <a:gd name="T41" fmla="*/ 44 h 215"/>
                <a:gd name="T42" fmla="*/ 330 w 508"/>
                <a:gd name="T43" fmla="*/ 48 h 215"/>
                <a:gd name="T44" fmla="*/ 356 w 508"/>
                <a:gd name="T45" fmla="*/ 48 h 215"/>
                <a:gd name="T46" fmla="*/ 378 w 508"/>
                <a:gd name="T47" fmla="*/ 37 h 215"/>
                <a:gd name="T48" fmla="*/ 393 w 508"/>
                <a:gd name="T49" fmla="*/ 26 h 215"/>
                <a:gd name="T50" fmla="*/ 408 w 508"/>
                <a:gd name="T51" fmla="*/ 18 h 215"/>
                <a:gd name="T52" fmla="*/ 422 w 508"/>
                <a:gd name="T53" fmla="*/ 26 h 215"/>
                <a:gd name="T54" fmla="*/ 437 w 508"/>
                <a:gd name="T55" fmla="*/ 48 h 215"/>
                <a:gd name="T56" fmla="*/ 445 w 508"/>
                <a:gd name="T57" fmla="*/ 74 h 215"/>
                <a:gd name="T58" fmla="*/ 471 w 508"/>
                <a:gd name="T59" fmla="*/ 66 h 215"/>
                <a:gd name="T60" fmla="*/ 496 w 508"/>
                <a:gd name="T61" fmla="*/ 70 h 215"/>
                <a:gd name="T62" fmla="*/ 504 w 508"/>
                <a:gd name="T63" fmla="*/ 89 h 215"/>
                <a:gd name="T64" fmla="*/ 496 w 508"/>
                <a:gd name="T65" fmla="*/ 92 h 215"/>
                <a:gd name="T66" fmla="*/ 474 w 508"/>
                <a:gd name="T67" fmla="*/ 100 h 215"/>
                <a:gd name="T68" fmla="*/ 467 w 508"/>
                <a:gd name="T69" fmla="*/ 104 h 215"/>
                <a:gd name="T70" fmla="*/ 452 w 508"/>
                <a:gd name="T71" fmla="*/ 126 h 215"/>
                <a:gd name="T72" fmla="*/ 430 w 508"/>
                <a:gd name="T73" fmla="*/ 133 h 215"/>
                <a:gd name="T74" fmla="*/ 415 w 508"/>
                <a:gd name="T75" fmla="*/ 137 h 215"/>
                <a:gd name="T76" fmla="*/ 393 w 508"/>
                <a:gd name="T77" fmla="*/ 148 h 215"/>
                <a:gd name="T78" fmla="*/ 404 w 508"/>
                <a:gd name="T79" fmla="*/ 163 h 215"/>
                <a:gd name="T80" fmla="*/ 382 w 508"/>
                <a:gd name="T81" fmla="*/ 189 h 215"/>
                <a:gd name="T82" fmla="*/ 352 w 508"/>
                <a:gd name="T83" fmla="*/ 196 h 215"/>
                <a:gd name="T84" fmla="*/ 311 w 508"/>
                <a:gd name="T85" fmla="*/ 215 h 215"/>
                <a:gd name="T86" fmla="*/ 289 w 508"/>
                <a:gd name="T87" fmla="*/ 215 h 215"/>
                <a:gd name="T88" fmla="*/ 248 w 508"/>
                <a:gd name="T89" fmla="*/ 196 h 215"/>
                <a:gd name="T90" fmla="*/ 215 w 508"/>
                <a:gd name="T91" fmla="*/ 200 h 215"/>
                <a:gd name="T92" fmla="*/ 167 w 508"/>
                <a:gd name="T93" fmla="*/ 200 h 215"/>
                <a:gd name="T94" fmla="*/ 152 w 508"/>
                <a:gd name="T95" fmla="*/ 178 h 215"/>
                <a:gd name="T96" fmla="*/ 145 w 508"/>
                <a:gd name="T97" fmla="*/ 170 h 215"/>
                <a:gd name="T98" fmla="*/ 122 w 508"/>
                <a:gd name="T99" fmla="*/ 163 h 215"/>
                <a:gd name="T100" fmla="*/ 100 w 508"/>
                <a:gd name="T101" fmla="*/ 156 h 215"/>
                <a:gd name="T102" fmla="*/ 63 w 508"/>
                <a:gd name="T103" fmla="*/ 148 h 215"/>
                <a:gd name="T104" fmla="*/ 67 w 508"/>
                <a:gd name="T105" fmla="*/ 133 h 215"/>
                <a:gd name="T106" fmla="*/ 60 w 508"/>
                <a:gd name="T107" fmla="*/ 118 h 215"/>
                <a:gd name="T108" fmla="*/ 52 w 508"/>
                <a:gd name="T109" fmla="*/ 107 h 215"/>
                <a:gd name="T110" fmla="*/ 37 w 508"/>
                <a:gd name="T111" fmla="*/ 104 h 215"/>
                <a:gd name="T112" fmla="*/ 26 w 508"/>
                <a:gd name="T113" fmla="*/ 100 h 215"/>
                <a:gd name="T114" fmla="*/ 19 w 508"/>
                <a:gd name="T115" fmla="*/ 96 h 215"/>
                <a:gd name="T116" fmla="*/ 4 w 508"/>
                <a:gd name="T117" fmla="*/ 85 h 215"/>
                <a:gd name="T118" fmla="*/ 0 w 508"/>
                <a:gd name="T119" fmla="*/ 8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8" h="215">
                  <a:moveTo>
                    <a:pt x="0" y="78"/>
                  </a:moveTo>
                  <a:lnTo>
                    <a:pt x="4" y="70"/>
                  </a:lnTo>
                  <a:lnTo>
                    <a:pt x="8" y="7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9" y="66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41" y="44"/>
                  </a:lnTo>
                  <a:lnTo>
                    <a:pt x="45" y="44"/>
                  </a:lnTo>
                  <a:lnTo>
                    <a:pt x="45" y="41"/>
                  </a:lnTo>
                  <a:lnTo>
                    <a:pt x="48" y="37"/>
                  </a:lnTo>
                  <a:lnTo>
                    <a:pt x="56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3" y="37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71" y="37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97" y="52"/>
                  </a:lnTo>
                  <a:lnTo>
                    <a:pt x="100" y="52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11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22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52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45" y="52"/>
                  </a:lnTo>
                  <a:lnTo>
                    <a:pt x="148" y="52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48" y="44"/>
                  </a:lnTo>
                  <a:lnTo>
                    <a:pt x="148" y="41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37" y="29"/>
                  </a:lnTo>
                  <a:lnTo>
                    <a:pt x="137" y="26"/>
                  </a:lnTo>
                  <a:lnTo>
                    <a:pt x="137" y="18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7"/>
                  </a:lnTo>
                  <a:lnTo>
                    <a:pt x="145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9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7" y="7"/>
                  </a:lnTo>
                  <a:lnTo>
                    <a:pt x="171" y="7"/>
                  </a:lnTo>
                  <a:lnTo>
                    <a:pt x="178" y="7"/>
                  </a:lnTo>
                  <a:lnTo>
                    <a:pt x="182" y="7"/>
                  </a:lnTo>
                  <a:lnTo>
                    <a:pt x="182" y="11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11"/>
                  </a:lnTo>
                  <a:lnTo>
                    <a:pt x="197" y="11"/>
                  </a:lnTo>
                  <a:lnTo>
                    <a:pt x="200" y="11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18"/>
                  </a:lnTo>
                  <a:lnTo>
                    <a:pt x="204" y="22"/>
                  </a:lnTo>
                  <a:lnTo>
                    <a:pt x="204" y="22"/>
                  </a:lnTo>
                  <a:lnTo>
                    <a:pt x="208" y="26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11" y="29"/>
                  </a:lnTo>
                  <a:lnTo>
                    <a:pt x="215" y="33"/>
                  </a:lnTo>
                  <a:lnTo>
                    <a:pt x="215" y="33"/>
                  </a:lnTo>
                  <a:lnTo>
                    <a:pt x="219" y="33"/>
                  </a:lnTo>
                  <a:lnTo>
                    <a:pt x="226" y="37"/>
                  </a:lnTo>
                  <a:lnTo>
                    <a:pt x="226" y="37"/>
                  </a:lnTo>
                  <a:lnTo>
                    <a:pt x="230" y="37"/>
                  </a:lnTo>
                  <a:lnTo>
                    <a:pt x="234" y="37"/>
                  </a:lnTo>
                  <a:lnTo>
                    <a:pt x="234" y="37"/>
                  </a:lnTo>
                  <a:lnTo>
                    <a:pt x="237" y="37"/>
                  </a:lnTo>
                  <a:lnTo>
                    <a:pt x="241" y="37"/>
                  </a:lnTo>
                  <a:lnTo>
                    <a:pt x="241" y="37"/>
                  </a:lnTo>
                  <a:lnTo>
                    <a:pt x="245" y="33"/>
                  </a:lnTo>
                  <a:lnTo>
                    <a:pt x="248" y="29"/>
                  </a:lnTo>
                  <a:lnTo>
                    <a:pt x="256" y="29"/>
                  </a:lnTo>
                  <a:lnTo>
                    <a:pt x="259" y="29"/>
                  </a:lnTo>
                  <a:lnTo>
                    <a:pt x="263" y="29"/>
                  </a:lnTo>
                  <a:lnTo>
                    <a:pt x="267" y="29"/>
                  </a:lnTo>
                  <a:lnTo>
                    <a:pt x="271" y="29"/>
                  </a:lnTo>
                  <a:lnTo>
                    <a:pt x="278" y="29"/>
                  </a:lnTo>
                  <a:lnTo>
                    <a:pt x="282" y="29"/>
                  </a:lnTo>
                  <a:lnTo>
                    <a:pt x="285" y="33"/>
                  </a:lnTo>
                  <a:lnTo>
                    <a:pt x="293" y="37"/>
                  </a:lnTo>
                  <a:lnTo>
                    <a:pt x="296" y="37"/>
                  </a:lnTo>
                  <a:lnTo>
                    <a:pt x="300" y="37"/>
                  </a:lnTo>
                  <a:lnTo>
                    <a:pt x="300" y="37"/>
                  </a:lnTo>
                  <a:lnTo>
                    <a:pt x="304" y="41"/>
                  </a:lnTo>
                  <a:lnTo>
                    <a:pt x="308" y="44"/>
                  </a:lnTo>
                  <a:lnTo>
                    <a:pt x="308" y="44"/>
                  </a:lnTo>
                  <a:lnTo>
                    <a:pt x="311" y="44"/>
                  </a:lnTo>
                  <a:lnTo>
                    <a:pt x="315" y="48"/>
                  </a:lnTo>
                  <a:lnTo>
                    <a:pt x="315" y="48"/>
                  </a:lnTo>
                  <a:lnTo>
                    <a:pt x="322" y="48"/>
                  </a:lnTo>
                  <a:lnTo>
                    <a:pt x="330" y="48"/>
                  </a:lnTo>
                  <a:lnTo>
                    <a:pt x="341" y="48"/>
                  </a:lnTo>
                  <a:lnTo>
                    <a:pt x="345" y="48"/>
                  </a:lnTo>
                  <a:lnTo>
                    <a:pt x="345" y="48"/>
                  </a:lnTo>
                  <a:lnTo>
                    <a:pt x="348" y="48"/>
                  </a:lnTo>
                  <a:lnTo>
                    <a:pt x="352" y="48"/>
                  </a:lnTo>
                  <a:lnTo>
                    <a:pt x="356" y="48"/>
                  </a:lnTo>
                  <a:lnTo>
                    <a:pt x="356" y="44"/>
                  </a:lnTo>
                  <a:lnTo>
                    <a:pt x="363" y="41"/>
                  </a:lnTo>
                  <a:lnTo>
                    <a:pt x="367" y="41"/>
                  </a:lnTo>
                  <a:lnTo>
                    <a:pt x="371" y="41"/>
                  </a:lnTo>
                  <a:lnTo>
                    <a:pt x="371" y="37"/>
                  </a:lnTo>
                  <a:lnTo>
                    <a:pt x="378" y="37"/>
                  </a:lnTo>
                  <a:lnTo>
                    <a:pt x="382" y="37"/>
                  </a:lnTo>
                  <a:lnTo>
                    <a:pt x="385" y="33"/>
                  </a:lnTo>
                  <a:lnTo>
                    <a:pt x="385" y="33"/>
                  </a:lnTo>
                  <a:lnTo>
                    <a:pt x="385" y="29"/>
                  </a:lnTo>
                  <a:lnTo>
                    <a:pt x="389" y="26"/>
                  </a:lnTo>
                  <a:lnTo>
                    <a:pt x="393" y="26"/>
                  </a:lnTo>
                  <a:lnTo>
                    <a:pt x="393" y="22"/>
                  </a:lnTo>
                  <a:lnTo>
                    <a:pt x="396" y="18"/>
                  </a:lnTo>
                  <a:lnTo>
                    <a:pt x="400" y="18"/>
                  </a:lnTo>
                  <a:lnTo>
                    <a:pt x="400" y="22"/>
                  </a:lnTo>
                  <a:lnTo>
                    <a:pt x="404" y="18"/>
                  </a:lnTo>
                  <a:lnTo>
                    <a:pt x="408" y="18"/>
                  </a:lnTo>
                  <a:lnTo>
                    <a:pt x="411" y="22"/>
                  </a:lnTo>
                  <a:lnTo>
                    <a:pt x="415" y="26"/>
                  </a:lnTo>
                  <a:lnTo>
                    <a:pt x="415" y="26"/>
                  </a:lnTo>
                  <a:lnTo>
                    <a:pt x="419" y="26"/>
                  </a:lnTo>
                  <a:lnTo>
                    <a:pt x="419" y="26"/>
                  </a:lnTo>
                  <a:lnTo>
                    <a:pt x="422" y="26"/>
                  </a:lnTo>
                  <a:lnTo>
                    <a:pt x="426" y="22"/>
                  </a:lnTo>
                  <a:lnTo>
                    <a:pt x="426" y="22"/>
                  </a:lnTo>
                  <a:lnTo>
                    <a:pt x="433" y="22"/>
                  </a:lnTo>
                  <a:lnTo>
                    <a:pt x="437" y="22"/>
                  </a:lnTo>
                  <a:lnTo>
                    <a:pt x="441" y="26"/>
                  </a:lnTo>
                  <a:lnTo>
                    <a:pt x="437" y="48"/>
                  </a:lnTo>
                  <a:lnTo>
                    <a:pt x="437" y="52"/>
                  </a:lnTo>
                  <a:lnTo>
                    <a:pt x="437" y="55"/>
                  </a:lnTo>
                  <a:lnTo>
                    <a:pt x="437" y="59"/>
                  </a:lnTo>
                  <a:lnTo>
                    <a:pt x="433" y="66"/>
                  </a:lnTo>
                  <a:lnTo>
                    <a:pt x="437" y="70"/>
                  </a:lnTo>
                  <a:lnTo>
                    <a:pt x="445" y="74"/>
                  </a:lnTo>
                  <a:lnTo>
                    <a:pt x="452" y="70"/>
                  </a:lnTo>
                  <a:lnTo>
                    <a:pt x="456" y="70"/>
                  </a:lnTo>
                  <a:lnTo>
                    <a:pt x="463" y="70"/>
                  </a:lnTo>
                  <a:lnTo>
                    <a:pt x="467" y="74"/>
                  </a:lnTo>
                  <a:lnTo>
                    <a:pt x="471" y="70"/>
                  </a:lnTo>
                  <a:lnTo>
                    <a:pt x="471" y="66"/>
                  </a:lnTo>
                  <a:lnTo>
                    <a:pt x="471" y="63"/>
                  </a:lnTo>
                  <a:lnTo>
                    <a:pt x="474" y="63"/>
                  </a:lnTo>
                  <a:lnTo>
                    <a:pt x="478" y="59"/>
                  </a:lnTo>
                  <a:lnTo>
                    <a:pt x="485" y="63"/>
                  </a:lnTo>
                  <a:lnTo>
                    <a:pt x="489" y="66"/>
                  </a:lnTo>
                  <a:lnTo>
                    <a:pt x="496" y="70"/>
                  </a:lnTo>
                  <a:lnTo>
                    <a:pt x="500" y="78"/>
                  </a:lnTo>
                  <a:lnTo>
                    <a:pt x="504" y="81"/>
                  </a:lnTo>
                  <a:lnTo>
                    <a:pt x="508" y="85"/>
                  </a:lnTo>
                  <a:lnTo>
                    <a:pt x="508" y="85"/>
                  </a:lnTo>
                  <a:lnTo>
                    <a:pt x="508" y="89"/>
                  </a:lnTo>
                  <a:lnTo>
                    <a:pt x="504" y="89"/>
                  </a:lnTo>
                  <a:lnTo>
                    <a:pt x="504" y="92"/>
                  </a:lnTo>
                  <a:lnTo>
                    <a:pt x="504" y="92"/>
                  </a:lnTo>
                  <a:lnTo>
                    <a:pt x="500" y="92"/>
                  </a:lnTo>
                  <a:lnTo>
                    <a:pt x="500" y="92"/>
                  </a:lnTo>
                  <a:lnTo>
                    <a:pt x="496" y="92"/>
                  </a:lnTo>
                  <a:lnTo>
                    <a:pt x="496" y="92"/>
                  </a:lnTo>
                  <a:lnTo>
                    <a:pt x="489" y="92"/>
                  </a:lnTo>
                  <a:lnTo>
                    <a:pt x="489" y="92"/>
                  </a:lnTo>
                  <a:lnTo>
                    <a:pt x="485" y="96"/>
                  </a:lnTo>
                  <a:lnTo>
                    <a:pt x="482" y="100"/>
                  </a:lnTo>
                  <a:lnTo>
                    <a:pt x="478" y="100"/>
                  </a:lnTo>
                  <a:lnTo>
                    <a:pt x="474" y="100"/>
                  </a:lnTo>
                  <a:lnTo>
                    <a:pt x="474" y="100"/>
                  </a:lnTo>
                  <a:lnTo>
                    <a:pt x="474" y="104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7" y="104"/>
                  </a:lnTo>
                  <a:lnTo>
                    <a:pt x="467" y="104"/>
                  </a:lnTo>
                  <a:lnTo>
                    <a:pt x="463" y="111"/>
                  </a:lnTo>
                  <a:lnTo>
                    <a:pt x="463" y="115"/>
                  </a:lnTo>
                  <a:lnTo>
                    <a:pt x="463" y="118"/>
                  </a:lnTo>
                  <a:lnTo>
                    <a:pt x="463" y="118"/>
                  </a:lnTo>
                  <a:lnTo>
                    <a:pt x="459" y="118"/>
                  </a:lnTo>
                  <a:lnTo>
                    <a:pt x="452" y="126"/>
                  </a:lnTo>
                  <a:lnTo>
                    <a:pt x="448" y="126"/>
                  </a:lnTo>
                  <a:lnTo>
                    <a:pt x="441" y="122"/>
                  </a:lnTo>
                  <a:lnTo>
                    <a:pt x="441" y="126"/>
                  </a:lnTo>
                  <a:lnTo>
                    <a:pt x="437" y="130"/>
                  </a:lnTo>
                  <a:lnTo>
                    <a:pt x="433" y="133"/>
                  </a:lnTo>
                  <a:lnTo>
                    <a:pt x="430" y="133"/>
                  </a:lnTo>
                  <a:lnTo>
                    <a:pt x="430" y="137"/>
                  </a:lnTo>
                  <a:lnTo>
                    <a:pt x="426" y="141"/>
                  </a:lnTo>
                  <a:lnTo>
                    <a:pt x="426" y="141"/>
                  </a:lnTo>
                  <a:lnTo>
                    <a:pt x="422" y="137"/>
                  </a:lnTo>
                  <a:lnTo>
                    <a:pt x="419" y="137"/>
                  </a:lnTo>
                  <a:lnTo>
                    <a:pt x="415" y="137"/>
                  </a:lnTo>
                  <a:lnTo>
                    <a:pt x="411" y="133"/>
                  </a:lnTo>
                  <a:lnTo>
                    <a:pt x="404" y="133"/>
                  </a:lnTo>
                  <a:lnTo>
                    <a:pt x="400" y="133"/>
                  </a:lnTo>
                  <a:lnTo>
                    <a:pt x="396" y="137"/>
                  </a:lnTo>
                  <a:lnTo>
                    <a:pt x="393" y="141"/>
                  </a:lnTo>
                  <a:lnTo>
                    <a:pt x="393" y="148"/>
                  </a:lnTo>
                  <a:lnTo>
                    <a:pt x="393" y="152"/>
                  </a:lnTo>
                  <a:lnTo>
                    <a:pt x="393" y="152"/>
                  </a:lnTo>
                  <a:lnTo>
                    <a:pt x="400" y="156"/>
                  </a:lnTo>
                  <a:lnTo>
                    <a:pt x="408" y="159"/>
                  </a:lnTo>
                  <a:lnTo>
                    <a:pt x="408" y="163"/>
                  </a:lnTo>
                  <a:lnTo>
                    <a:pt x="404" y="163"/>
                  </a:lnTo>
                  <a:lnTo>
                    <a:pt x="404" y="167"/>
                  </a:lnTo>
                  <a:lnTo>
                    <a:pt x="396" y="174"/>
                  </a:lnTo>
                  <a:lnTo>
                    <a:pt x="393" y="181"/>
                  </a:lnTo>
                  <a:lnTo>
                    <a:pt x="389" y="185"/>
                  </a:lnTo>
                  <a:lnTo>
                    <a:pt x="385" y="185"/>
                  </a:lnTo>
                  <a:lnTo>
                    <a:pt x="382" y="189"/>
                  </a:lnTo>
                  <a:lnTo>
                    <a:pt x="378" y="189"/>
                  </a:lnTo>
                  <a:lnTo>
                    <a:pt x="374" y="189"/>
                  </a:lnTo>
                  <a:lnTo>
                    <a:pt x="371" y="193"/>
                  </a:lnTo>
                  <a:lnTo>
                    <a:pt x="363" y="193"/>
                  </a:lnTo>
                  <a:lnTo>
                    <a:pt x="356" y="193"/>
                  </a:lnTo>
                  <a:lnTo>
                    <a:pt x="352" y="196"/>
                  </a:lnTo>
                  <a:lnTo>
                    <a:pt x="348" y="196"/>
                  </a:lnTo>
                  <a:lnTo>
                    <a:pt x="337" y="200"/>
                  </a:lnTo>
                  <a:lnTo>
                    <a:pt x="326" y="204"/>
                  </a:lnTo>
                  <a:lnTo>
                    <a:pt x="322" y="207"/>
                  </a:lnTo>
                  <a:lnTo>
                    <a:pt x="315" y="215"/>
                  </a:lnTo>
                  <a:lnTo>
                    <a:pt x="311" y="215"/>
                  </a:lnTo>
                  <a:lnTo>
                    <a:pt x="308" y="215"/>
                  </a:lnTo>
                  <a:lnTo>
                    <a:pt x="304" y="215"/>
                  </a:lnTo>
                  <a:lnTo>
                    <a:pt x="304" y="215"/>
                  </a:lnTo>
                  <a:lnTo>
                    <a:pt x="304" y="211"/>
                  </a:lnTo>
                  <a:lnTo>
                    <a:pt x="296" y="211"/>
                  </a:lnTo>
                  <a:lnTo>
                    <a:pt x="289" y="215"/>
                  </a:lnTo>
                  <a:lnTo>
                    <a:pt x="285" y="211"/>
                  </a:lnTo>
                  <a:lnTo>
                    <a:pt x="278" y="211"/>
                  </a:lnTo>
                  <a:lnTo>
                    <a:pt x="271" y="207"/>
                  </a:lnTo>
                  <a:lnTo>
                    <a:pt x="259" y="204"/>
                  </a:lnTo>
                  <a:lnTo>
                    <a:pt x="252" y="196"/>
                  </a:lnTo>
                  <a:lnTo>
                    <a:pt x="248" y="196"/>
                  </a:lnTo>
                  <a:lnTo>
                    <a:pt x="237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2" y="196"/>
                  </a:lnTo>
                  <a:lnTo>
                    <a:pt x="222" y="200"/>
                  </a:lnTo>
                  <a:lnTo>
                    <a:pt x="215" y="200"/>
                  </a:lnTo>
                  <a:lnTo>
                    <a:pt x="208" y="200"/>
                  </a:lnTo>
                  <a:lnTo>
                    <a:pt x="197" y="200"/>
                  </a:lnTo>
                  <a:lnTo>
                    <a:pt x="185" y="200"/>
                  </a:lnTo>
                  <a:lnTo>
                    <a:pt x="178" y="200"/>
                  </a:lnTo>
                  <a:lnTo>
                    <a:pt x="171" y="200"/>
                  </a:lnTo>
                  <a:lnTo>
                    <a:pt x="167" y="200"/>
                  </a:lnTo>
                  <a:lnTo>
                    <a:pt x="163" y="200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6" y="185"/>
                  </a:lnTo>
                  <a:lnTo>
                    <a:pt x="152" y="181"/>
                  </a:lnTo>
                  <a:lnTo>
                    <a:pt x="152" y="178"/>
                  </a:lnTo>
                  <a:lnTo>
                    <a:pt x="152" y="178"/>
                  </a:lnTo>
                  <a:lnTo>
                    <a:pt x="148" y="174"/>
                  </a:lnTo>
                  <a:lnTo>
                    <a:pt x="145" y="174"/>
                  </a:lnTo>
                  <a:lnTo>
                    <a:pt x="145" y="174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41" y="170"/>
                  </a:lnTo>
                  <a:lnTo>
                    <a:pt x="141" y="170"/>
                  </a:lnTo>
                  <a:lnTo>
                    <a:pt x="137" y="170"/>
                  </a:lnTo>
                  <a:lnTo>
                    <a:pt x="134" y="167"/>
                  </a:lnTo>
                  <a:lnTo>
                    <a:pt x="126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9" y="159"/>
                  </a:lnTo>
                  <a:lnTo>
                    <a:pt x="115" y="159"/>
                  </a:lnTo>
                  <a:lnTo>
                    <a:pt x="104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97" y="156"/>
                  </a:lnTo>
                  <a:lnTo>
                    <a:pt x="89" y="156"/>
                  </a:lnTo>
                  <a:lnTo>
                    <a:pt x="71" y="156"/>
                  </a:lnTo>
                  <a:lnTo>
                    <a:pt x="67" y="152"/>
                  </a:lnTo>
                  <a:lnTo>
                    <a:pt x="63" y="148"/>
                  </a:lnTo>
                  <a:lnTo>
                    <a:pt x="63" y="144"/>
                  </a:lnTo>
                  <a:lnTo>
                    <a:pt x="63" y="141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37"/>
                  </a:lnTo>
                  <a:lnTo>
                    <a:pt x="67" y="133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3" y="122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1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1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0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96"/>
                  </a:lnTo>
                  <a:lnTo>
                    <a:pt x="15" y="96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5193663" y="1935656"/>
              <a:ext cx="800284" cy="382130"/>
            </a:xfrm>
            <a:custGeom>
              <a:avLst/>
              <a:gdLst>
                <a:gd name="T0" fmla="*/ 15 w 622"/>
                <a:gd name="T1" fmla="*/ 174 h 297"/>
                <a:gd name="T2" fmla="*/ 0 w 622"/>
                <a:gd name="T3" fmla="*/ 141 h 297"/>
                <a:gd name="T4" fmla="*/ 29 w 622"/>
                <a:gd name="T5" fmla="*/ 133 h 297"/>
                <a:gd name="T6" fmla="*/ 44 w 622"/>
                <a:gd name="T7" fmla="*/ 107 h 297"/>
                <a:gd name="T8" fmla="*/ 59 w 622"/>
                <a:gd name="T9" fmla="*/ 100 h 297"/>
                <a:gd name="T10" fmla="*/ 70 w 622"/>
                <a:gd name="T11" fmla="*/ 100 h 297"/>
                <a:gd name="T12" fmla="*/ 100 w 622"/>
                <a:gd name="T13" fmla="*/ 107 h 297"/>
                <a:gd name="T14" fmla="*/ 118 w 622"/>
                <a:gd name="T15" fmla="*/ 115 h 297"/>
                <a:gd name="T16" fmla="*/ 141 w 622"/>
                <a:gd name="T17" fmla="*/ 107 h 297"/>
                <a:gd name="T18" fmla="*/ 163 w 622"/>
                <a:gd name="T19" fmla="*/ 107 h 297"/>
                <a:gd name="T20" fmla="*/ 178 w 622"/>
                <a:gd name="T21" fmla="*/ 115 h 297"/>
                <a:gd name="T22" fmla="*/ 207 w 622"/>
                <a:gd name="T23" fmla="*/ 115 h 297"/>
                <a:gd name="T24" fmla="*/ 200 w 622"/>
                <a:gd name="T25" fmla="*/ 89 h 297"/>
                <a:gd name="T26" fmla="*/ 196 w 622"/>
                <a:gd name="T27" fmla="*/ 74 h 297"/>
                <a:gd name="T28" fmla="*/ 211 w 622"/>
                <a:gd name="T29" fmla="*/ 56 h 297"/>
                <a:gd name="T30" fmla="*/ 200 w 622"/>
                <a:gd name="T31" fmla="*/ 52 h 297"/>
                <a:gd name="T32" fmla="*/ 207 w 622"/>
                <a:gd name="T33" fmla="*/ 44 h 297"/>
                <a:gd name="T34" fmla="*/ 229 w 622"/>
                <a:gd name="T35" fmla="*/ 37 h 297"/>
                <a:gd name="T36" fmla="*/ 255 w 622"/>
                <a:gd name="T37" fmla="*/ 30 h 297"/>
                <a:gd name="T38" fmla="*/ 274 w 622"/>
                <a:gd name="T39" fmla="*/ 22 h 297"/>
                <a:gd name="T40" fmla="*/ 300 w 622"/>
                <a:gd name="T41" fmla="*/ 11 h 297"/>
                <a:gd name="T42" fmla="*/ 322 w 622"/>
                <a:gd name="T43" fmla="*/ 4 h 297"/>
                <a:gd name="T44" fmla="*/ 344 w 622"/>
                <a:gd name="T45" fmla="*/ 15 h 297"/>
                <a:gd name="T46" fmla="*/ 352 w 622"/>
                <a:gd name="T47" fmla="*/ 26 h 297"/>
                <a:gd name="T48" fmla="*/ 366 w 622"/>
                <a:gd name="T49" fmla="*/ 26 h 297"/>
                <a:gd name="T50" fmla="*/ 381 w 622"/>
                <a:gd name="T51" fmla="*/ 30 h 297"/>
                <a:gd name="T52" fmla="*/ 392 w 622"/>
                <a:gd name="T53" fmla="*/ 37 h 297"/>
                <a:gd name="T54" fmla="*/ 415 w 622"/>
                <a:gd name="T55" fmla="*/ 26 h 297"/>
                <a:gd name="T56" fmla="*/ 433 w 622"/>
                <a:gd name="T57" fmla="*/ 22 h 297"/>
                <a:gd name="T58" fmla="*/ 507 w 622"/>
                <a:gd name="T59" fmla="*/ 82 h 297"/>
                <a:gd name="T60" fmla="*/ 529 w 622"/>
                <a:gd name="T61" fmla="*/ 89 h 297"/>
                <a:gd name="T62" fmla="*/ 552 w 622"/>
                <a:gd name="T63" fmla="*/ 85 h 297"/>
                <a:gd name="T64" fmla="*/ 581 w 622"/>
                <a:gd name="T65" fmla="*/ 100 h 297"/>
                <a:gd name="T66" fmla="*/ 589 w 622"/>
                <a:gd name="T67" fmla="*/ 111 h 297"/>
                <a:gd name="T68" fmla="*/ 611 w 622"/>
                <a:gd name="T69" fmla="*/ 111 h 297"/>
                <a:gd name="T70" fmla="*/ 614 w 622"/>
                <a:gd name="T71" fmla="*/ 130 h 297"/>
                <a:gd name="T72" fmla="*/ 607 w 622"/>
                <a:gd name="T73" fmla="*/ 163 h 297"/>
                <a:gd name="T74" fmla="*/ 574 w 622"/>
                <a:gd name="T75" fmla="*/ 163 h 297"/>
                <a:gd name="T76" fmla="*/ 566 w 622"/>
                <a:gd name="T77" fmla="*/ 197 h 297"/>
                <a:gd name="T78" fmla="*/ 552 w 622"/>
                <a:gd name="T79" fmla="*/ 204 h 297"/>
                <a:gd name="T80" fmla="*/ 537 w 622"/>
                <a:gd name="T81" fmla="*/ 215 h 297"/>
                <a:gd name="T82" fmla="*/ 548 w 622"/>
                <a:gd name="T83" fmla="*/ 237 h 297"/>
                <a:gd name="T84" fmla="*/ 548 w 622"/>
                <a:gd name="T85" fmla="*/ 260 h 297"/>
                <a:gd name="T86" fmla="*/ 489 w 622"/>
                <a:gd name="T87" fmla="*/ 252 h 297"/>
                <a:gd name="T88" fmla="*/ 448 w 622"/>
                <a:gd name="T89" fmla="*/ 252 h 297"/>
                <a:gd name="T90" fmla="*/ 415 w 622"/>
                <a:gd name="T91" fmla="*/ 263 h 297"/>
                <a:gd name="T92" fmla="*/ 392 w 622"/>
                <a:gd name="T93" fmla="*/ 274 h 297"/>
                <a:gd name="T94" fmla="*/ 352 w 622"/>
                <a:gd name="T95" fmla="*/ 293 h 297"/>
                <a:gd name="T96" fmla="*/ 278 w 622"/>
                <a:gd name="T97" fmla="*/ 245 h 297"/>
                <a:gd name="T98" fmla="*/ 152 w 622"/>
                <a:gd name="T99" fmla="*/ 286 h 297"/>
                <a:gd name="T100" fmla="*/ 115 w 622"/>
                <a:gd name="T101" fmla="*/ 274 h 297"/>
                <a:gd name="T102" fmla="*/ 96 w 622"/>
                <a:gd name="T103" fmla="*/ 267 h 297"/>
                <a:gd name="T104" fmla="*/ 81 w 622"/>
                <a:gd name="T105" fmla="*/ 252 h 297"/>
                <a:gd name="T106" fmla="*/ 70 w 622"/>
                <a:gd name="T107" fmla="*/ 237 h 297"/>
                <a:gd name="T108" fmla="*/ 89 w 622"/>
                <a:gd name="T109" fmla="*/ 237 h 297"/>
                <a:gd name="T110" fmla="*/ 81 w 622"/>
                <a:gd name="T111" fmla="*/ 226 h 297"/>
                <a:gd name="T112" fmla="*/ 103 w 622"/>
                <a:gd name="T113" fmla="*/ 222 h 297"/>
                <a:gd name="T114" fmla="*/ 107 w 622"/>
                <a:gd name="T115" fmla="*/ 211 h 297"/>
                <a:gd name="T116" fmla="*/ 107 w 622"/>
                <a:gd name="T117" fmla="*/ 197 h 297"/>
                <a:gd name="T118" fmla="*/ 92 w 622"/>
                <a:gd name="T119" fmla="*/ 193 h 297"/>
                <a:gd name="T120" fmla="*/ 81 w 622"/>
                <a:gd name="T121" fmla="*/ 189 h 297"/>
                <a:gd name="T122" fmla="*/ 66 w 622"/>
                <a:gd name="T123" fmla="*/ 193 h 297"/>
                <a:gd name="T124" fmla="*/ 52 w 622"/>
                <a:gd name="T125" fmla="*/ 2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2" h="297">
                  <a:moveTo>
                    <a:pt x="48" y="200"/>
                  </a:moveTo>
                  <a:lnTo>
                    <a:pt x="44" y="197"/>
                  </a:lnTo>
                  <a:lnTo>
                    <a:pt x="37" y="200"/>
                  </a:lnTo>
                  <a:lnTo>
                    <a:pt x="33" y="197"/>
                  </a:lnTo>
                  <a:lnTo>
                    <a:pt x="33" y="193"/>
                  </a:lnTo>
                  <a:lnTo>
                    <a:pt x="41" y="193"/>
                  </a:lnTo>
                  <a:lnTo>
                    <a:pt x="33" y="182"/>
                  </a:lnTo>
                  <a:lnTo>
                    <a:pt x="26" y="178"/>
                  </a:lnTo>
                  <a:lnTo>
                    <a:pt x="15" y="174"/>
                  </a:lnTo>
                  <a:lnTo>
                    <a:pt x="15" y="178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67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4" y="137"/>
                  </a:lnTo>
                  <a:lnTo>
                    <a:pt x="7" y="133"/>
                  </a:lnTo>
                  <a:lnTo>
                    <a:pt x="7" y="130"/>
                  </a:lnTo>
                  <a:lnTo>
                    <a:pt x="11" y="126"/>
                  </a:lnTo>
                  <a:lnTo>
                    <a:pt x="18" y="133"/>
                  </a:lnTo>
                  <a:lnTo>
                    <a:pt x="18" y="137"/>
                  </a:lnTo>
                  <a:lnTo>
                    <a:pt x="26" y="141"/>
                  </a:lnTo>
                  <a:lnTo>
                    <a:pt x="29" y="137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6" y="122"/>
                  </a:lnTo>
                  <a:lnTo>
                    <a:pt x="33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4" y="107"/>
                  </a:lnTo>
                  <a:lnTo>
                    <a:pt x="44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5" y="100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7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70" y="100"/>
                  </a:lnTo>
                  <a:lnTo>
                    <a:pt x="74" y="96"/>
                  </a:lnTo>
                  <a:lnTo>
                    <a:pt x="78" y="96"/>
                  </a:lnTo>
                  <a:lnTo>
                    <a:pt x="78" y="100"/>
                  </a:lnTo>
                  <a:lnTo>
                    <a:pt x="81" y="104"/>
                  </a:lnTo>
                  <a:lnTo>
                    <a:pt x="89" y="100"/>
                  </a:lnTo>
                  <a:lnTo>
                    <a:pt x="92" y="100"/>
                  </a:lnTo>
                  <a:lnTo>
                    <a:pt x="92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3" y="107"/>
                  </a:lnTo>
                  <a:lnTo>
                    <a:pt x="103" y="111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5" y="115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8" y="119"/>
                  </a:lnTo>
                  <a:lnTo>
                    <a:pt x="118" y="115"/>
                  </a:lnTo>
                  <a:lnTo>
                    <a:pt x="122" y="111"/>
                  </a:lnTo>
                  <a:lnTo>
                    <a:pt x="122" y="115"/>
                  </a:lnTo>
                  <a:lnTo>
                    <a:pt x="129" y="115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37" y="115"/>
                  </a:lnTo>
                  <a:lnTo>
                    <a:pt x="137" y="111"/>
                  </a:lnTo>
                  <a:lnTo>
                    <a:pt x="141" y="111"/>
                  </a:lnTo>
                  <a:lnTo>
                    <a:pt x="141" y="107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8" y="107"/>
                  </a:lnTo>
                  <a:lnTo>
                    <a:pt x="152" y="107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63" y="111"/>
                  </a:lnTo>
                  <a:lnTo>
                    <a:pt x="159" y="107"/>
                  </a:lnTo>
                  <a:lnTo>
                    <a:pt x="163" y="107"/>
                  </a:lnTo>
                  <a:lnTo>
                    <a:pt x="166" y="107"/>
                  </a:lnTo>
                  <a:lnTo>
                    <a:pt x="170" y="104"/>
                  </a:lnTo>
                  <a:lnTo>
                    <a:pt x="174" y="107"/>
                  </a:lnTo>
                  <a:lnTo>
                    <a:pt x="174" y="107"/>
                  </a:lnTo>
                  <a:lnTo>
                    <a:pt x="174" y="111"/>
                  </a:lnTo>
                  <a:lnTo>
                    <a:pt x="170" y="111"/>
                  </a:lnTo>
                  <a:lnTo>
                    <a:pt x="174" y="115"/>
                  </a:lnTo>
                  <a:lnTo>
                    <a:pt x="178" y="115"/>
                  </a:lnTo>
                  <a:lnTo>
                    <a:pt x="178" y="115"/>
                  </a:lnTo>
                  <a:lnTo>
                    <a:pt x="181" y="115"/>
                  </a:lnTo>
                  <a:lnTo>
                    <a:pt x="185" y="115"/>
                  </a:lnTo>
                  <a:lnTo>
                    <a:pt x="192" y="119"/>
                  </a:lnTo>
                  <a:lnTo>
                    <a:pt x="196" y="119"/>
                  </a:lnTo>
                  <a:lnTo>
                    <a:pt x="196" y="115"/>
                  </a:lnTo>
                  <a:lnTo>
                    <a:pt x="196" y="111"/>
                  </a:lnTo>
                  <a:lnTo>
                    <a:pt x="200" y="111"/>
                  </a:lnTo>
                  <a:lnTo>
                    <a:pt x="203" y="115"/>
                  </a:lnTo>
                  <a:lnTo>
                    <a:pt x="207" y="115"/>
                  </a:lnTo>
                  <a:lnTo>
                    <a:pt x="215" y="111"/>
                  </a:lnTo>
                  <a:lnTo>
                    <a:pt x="215" y="111"/>
                  </a:lnTo>
                  <a:lnTo>
                    <a:pt x="215" y="96"/>
                  </a:lnTo>
                  <a:lnTo>
                    <a:pt x="215" y="96"/>
                  </a:lnTo>
                  <a:lnTo>
                    <a:pt x="207" y="96"/>
                  </a:lnTo>
                  <a:lnTo>
                    <a:pt x="207" y="96"/>
                  </a:lnTo>
                  <a:lnTo>
                    <a:pt x="203" y="93"/>
                  </a:lnTo>
                  <a:lnTo>
                    <a:pt x="200" y="93"/>
                  </a:lnTo>
                  <a:lnTo>
                    <a:pt x="200" y="89"/>
                  </a:lnTo>
                  <a:lnTo>
                    <a:pt x="196" y="89"/>
                  </a:lnTo>
                  <a:lnTo>
                    <a:pt x="196" y="89"/>
                  </a:lnTo>
                  <a:lnTo>
                    <a:pt x="192" y="85"/>
                  </a:lnTo>
                  <a:lnTo>
                    <a:pt x="196" y="85"/>
                  </a:lnTo>
                  <a:lnTo>
                    <a:pt x="196" y="85"/>
                  </a:lnTo>
                  <a:lnTo>
                    <a:pt x="200" y="82"/>
                  </a:lnTo>
                  <a:lnTo>
                    <a:pt x="200" y="78"/>
                  </a:lnTo>
                  <a:lnTo>
                    <a:pt x="200" y="74"/>
                  </a:lnTo>
                  <a:lnTo>
                    <a:pt x="196" y="74"/>
                  </a:lnTo>
                  <a:lnTo>
                    <a:pt x="196" y="70"/>
                  </a:lnTo>
                  <a:lnTo>
                    <a:pt x="200" y="67"/>
                  </a:lnTo>
                  <a:lnTo>
                    <a:pt x="203" y="63"/>
                  </a:lnTo>
                  <a:lnTo>
                    <a:pt x="211" y="63"/>
                  </a:lnTo>
                  <a:lnTo>
                    <a:pt x="215" y="63"/>
                  </a:lnTo>
                  <a:lnTo>
                    <a:pt x="215" y="63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1" y="56"/>
                  </a:lnTo>
                  <a:lnTo>
                    <a:pt x="207" y="56"/>
                  </a:lnTo>
                  <a:lnTo>
                    <a:pt x="207" y="59"/>
                  </a:lnTo>
                  <a:lnTo>
                    <a:pt x="203" y="56"/>
                  </a:lnTo>
                  <a:lnTo>
                    <a:pt x="200" y="56"/>
                  </a:lnTo>
                  <a:lnTo>
                    <a:pt x="196" y="56"/>
                  </a:lnTo>
                  <a:lnTo>
                    <a:pt x="200" y="56"/>
                  </a:lnTo>
                  <a:lnTo>
                    <a:pt x="203" y="56"/>
                  </a:lnTo>
                  <a:lnTo>
                    <a:pt x="203" y="52"/>
                  </a:lnTo>
                  <a:lnTo>
                    <a:pt x="200" y="52"/>
                  </a:lnTo>
                  <a:lnTo>
                    <a:pt x="196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196" y="44"/>
                  </a:lnTo>
                  <a:lnTo>
                    <a:pt x="200" y="44"/>
                  </a:lnTo>
                  <a:lnTo>
                    <a:pt x="200" y="41"/>
                  </a:lnTo>
                  <a:lnTo>
                    <a:pt x="203" y="41"/>
                  </a:lnTo>
                  <a:lnTo>
                    <a:pt x="203" y="44"/>
                  </a:lnTo>
                  <a:lnTo>
                    <a:pt x="207" y="44"/>
                  </a:lnTo>
                  <a:lnTo>
                    <a:pt x="211" y="44"/>
                  </a:lnTo>
                  <a:lnTo>
                    <a:pt x="215" y="44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8" y="41"/>
                  </a:lnTo>
                  <a:lnTo>
                    <a:pt x="222" y="44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9" y="37"/>
                  </a:lnTo>
                  <a:lnTo>
                    <a:pt x="233" y="37"/>
                  </a:lnTo>
                  <a:lnTo>
                    <a:pt x="237" y="37"/>
                  </a:lnTo>
                  <a:lnTo>
                    <a:pt x="240" y="37"/>
                  </a:lnTo>
                  <a:lnTo>
                    <a:pt x="240" y="33"/>
                  </a:lnTo>
                  <a:lnTo>
                    <a:pt x="244" y="33"/>
                  </a:lnTo>
                  <a:lnTo>
                    <a:pt x="248" y="30"/>
                  </a:lnTo>
                  <a:lnTo>
                    <a:pt x="252" y="30"/>
                  </a:lnTo>
                  <a:lnTo>
                    <a:pt x="255" y="30"/>
                  </a:lnTo>
                  <a:lnTo>
                    <a:pt x="255" y="30"/>
                  </a:lnTo>
                  <a:lnTo>
                    <a:pt x="259" y="30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3" y="26"/>
                  </a:lnTo>
                  <a:lnTo>
                    <a:pt x="263" y="22"/>
                  </a:lnTo>
                  <a:lnTo>
                    <a:pt x="266" y="22"/>
                  </a:lnTo>
                  <a:lnTo>
                    <a:pt x="266" y="22"/>
                  </a:lnTo>
                  <a:lnTo>
                    <a:pt x="270" y="22"/>
                  </a:lnTo>
                  <a:lnTo>
                    <a:pt x="274" y="22"/>
                  </a:lnTo>
                  <a:lnTo>
                    <a:pt x="278" y="22"/>
                  </a:lnTo>
                  <a:lnTo>
                    <a:pt x="285" y="15"/>
                  </a:lnTo>
                  <a:lnTo>
                    <a:pt x="285" y="15"/>
                  </a:lnTo>
                  <a:lnTo>
                    <a:pt x="289" y="15"/>
                  </a:lnTo>
                  <a:lnTo>
                    <a:pt x="292" y="15"/>
                  </a:lnTo>
                  <a:lnTo>
                    <a:pt x="292" y="11"/>
                  </a:lnTo>
                  <a:lnTo>
                    <a:pt x="296" y="11"/>
                  </a:lnTo>
                  <a:lnTo>
                    <a:pt x="300" y="11"/>
                  </a:lnTo>
                  <a:lnTo>
                    <a:pt x="300" y="11"/>
                  </a:lnTo>
                  <a:lnTo>
                    <a:pt x="300" y="7"/>
                  </a:lnTo>
                  <a:lnTo>
                    <a:pt x="300" y="7"/>
                  </a:lnTo>
                  <a:lnTo>
                    <a:pt x="303" y="7"/>
                  </a:lnTo>
                  <a:lnTo>
                    <a:pt x="303" y="4"/>
                  </a:lnTo>
                  <a:lnTo>
                    <a:pt x="307" y="0"/>
                  </a:lnTo>
                  <a:lnTo>
                    <a:pt x="311" y="4"/>
                  </a:lnTo>
                  <a:lnTo>
                    <a:pt x="311" y="0"/>
                  </a:lnTo>
                  <a:lnTo>
                    <a:pt x="318" y="4"/>
                  </a:lnTo>
                  <a:lnTo>
                    <a:pt x="322" y="4"/>
                  </a:lnTo>
                  <a:lnTo>
                    <a:pt x="326" y="4"/>
                  </a:lnTo>
                  <a:lnTo>
                    <a:pt x="329" y="4"/>
                  </a:lnTo>
                  <a:lnTo>
                    <a:pt x="333" y="4"/>
                  </a:lnTo>
                  <a:lnTo>
                    <a:pt x="337" y="4"/>
                  </a:lnTo>
                  <a:lnTo>
                    <a:pt x="337" y="7"/>
                  </a:lnTo>
                  <a:lnTo>
                    <a:pt x="337" y="7"/>
                  </a:lnTo>
                  <a:lnTo>
                    <a:pt x="340" y="11"/>
                  </a:lnTo>
                  <a:lnTo>
                    <a:pt x="340" y="15"/>
                  </a:lnTo>
                  <a:lnTo>
                    <a:pt x="344" y="15"/>
                  </a:lnTo>
                  <a:lnTo>
                    <a:pt x="344" y="15"/>
                  </a:lnTo>
                  <a:lnTo>
                    <a:pt x="344" y="18"/>
                  </a:lnTo>
                  <a:lnTo>
                    <a:pt x="344" y="22"/>
                  </a:lnTo>
                  <a:lnTo>
                    <a:pt x="344" y="22"/>
                  </a:lnTo>
                  <a:lnTo>
                    <a:pt x="340" y="22"/>
                  </a:lnTo>
                  <a:lnTo>
                    <a:pt x="344" y="26"/>
                  </a:lnTo>
                  <a:lnTo>
                    <a:pt x="344" y="26"/>
                  </a:lnTo>
                  <a:lnTo>
                    <a:pt x="348" y="26"/>
                  </a:lnTo>
                  <a:lnTo>
                    <a:pt x="352" y="26"/>
                  </a:lnTo>
                  <a:lnTo>
                    <a:pt x="352" y="26"/>
                  </a:lnTo>
                  <a:lnTo>
                    <a:pt x="355" y="26"/>
                  </a:lnTo>
                  <a:lnTo>
                    <a:pt x="355" y="22"/>
                  </a:lnTo>
                  <a:lnTo>
                    <a:pt x="355" y="26"/>
                  </a:lnTo>
                  <a:lnTo>
                    <a:pt x="359" y="26"/>
                  </a:lnTo>
                  <a:lnTo>
                    <a:pt x="359" y="26"/>
                  </a:lnTo>
                  <a:lnTo>
                    <a:pt x="359" y="22"/>
                  </a:lnTo>
                  <a:lnTo>
                    <a:pt x="359" y="22"/>
                  </a:lnTo>
                  <a:lnTo>
                    <a:pt x="366" y="26"/>
                  </a:lnTo>
                  <a:lnTo>
                    <a:pt x="366" y="30"/>
                  </a:lnTo>
                  <a:lnTo>
                    <a:pt x="366" y="33"/>
                  </a:lnTo>
                  <a:lnTo>
                    <a:pt x="370" y="33"/>
                  </a:lnTo>
                  <a:lnTo>
                    <a:pt x="370" y="30"/>
                  </a:lnTo>
                  <a:lnTo>
                    <a:pt x="370" y="30"/>
                  </a:lnTo>
                  <a:lnTo>
                    <a:pt x="370" y="26"/>
                  </a:lnTo>
                  <a:lnTo>
                    <a:pt x="374" y="26"/>
                  </a:lnTo>
                  <a:lnTo>
                    <a:pt x="377" y="30"/>
                  </a:lnTo>
                  <a:lnTo>
                    <a:pt x="381" y="30"/>
                  </a:lnTo>
                  <a:lnTo>
                    <a:pt x="385" y="30"/>
                  </a:lnTo>
                  <a:lnTo>
                    <a:pt x="385" y="30"/>
                  </a:lnTo>
                  <a:lnTo>
                    <a:pt x="385" y="33"/>
                  </a:lnTo>
                  <a:lnTo>
                    <a:pt x="381" y="33"/>
                  </a:lnTo>
                  <a:lnTo>
                    <a:pt x="381" y="37"/>
                  </a:lnTo>
                  <a:lnTo>
                    <a:pt x="385" y="41"/>
                  </a:lnTo>
                  <a:lnTo>
                    <a:pt x="385" y="41"/>
                  </a:lnTo>
                  <a:lnTo>
                    <a:pt x="389" y="37"/>
                  </a:lnTo>
                  <a:lnTo>
                    <a:pt x="392" y="37"/>
                  </a:lnTo>
                  <a:lnTo>
                    <a:pt x="400" y="37"/>
                  </a:lnTo>
                  <a:lnTo>
                    <a:pt x="400" y="41"/>
                  </a:lnTo>
                  <a:lnTo>
                    <a:pt x="403" y="37"/>
                  </a:lnTo>
                  <a:lnTo>
                    <a:pt x="400" y="33"/>
                  </a:lnTo>
                  <a:lnTo>
                    <a:pt x="403" y="33"/>
                  </a:lnTo>
                  <a:lnTo>
                    <a:pt x="411" y="33"/>
                  </a:lnTo>
                  <a:lnTo>
                    <a:pt x="411" y="30"/>
                  </a:lnTo>
                  <a:lnTo>
                    <a:pt x="415" y="30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2" y="22"/>
                  </a:lnTo>
                  <a:lnTo>
                    <a:pt x="422" y="18"/>
                  </a:lnTo>
                  <a:lnTo>
                    <a:pt x="426" y="18"/>
                  </a:lnTo>
                  <a:lnTo>
                    <a:pt x="429" y="18"/>
                  </a:lnTo>
                  <a:lnTo>
                    <a:pt x="433" y="15"/>
                  </a:lnTo>
                  <a:lnTo>
                    <a:pt x="433" y="18"/>
                  </a:lnTo>
                  <a:lnTo>
                    <a:pt x="433" y="18"/>
                  </a:lnTo>
                  <a:lnTo>
                    <a:pt x="433" y="22"/>
                  </a:lnTo>
                  <a:lnTo>
                    <a:pt x="429" y="22"/>
                  </a:lnTo>
                  <a:lnTo>
                    <a:pt x="429" y="26"/>
                  </a:lnTo>
                  <a:lnTo>
                    <a:pt x="459" y="44"/>
                  </a:lnTo>
                  <a:lnTo>
                    <a:pt x="500" y="89"/>
                  </a:lnTo>
                  <a:lnTo>
                    <a:pt x="503" y="89"/>
                  </a:lnTo>
                  <a:lnTo>
                    <a:pt x="507" y="89"/>
                  </a:lnTo>
                  <a:lnTo>
                    <a:pt x="507" y="85"/>
                  </a:lnTo>
                  <a:lnTo>
                    <a:pt x="507" y="85"/>
                  </a:lnTo>
                  <a:lnTo>
                    <a:pt x="507" y="82"/>
                  </a:lnTo>
                  <a:lnTo>
                    <a:pt x="511" y="82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4" y="89"/>
                  </a:lnTo>
                  <a:lnTo>
                    <a:pt x="518" y="89"/>
                  </a:lnTo>
                  <a:lnTo>
                    <a:pt x="522" y="93"/>
                  </a:lnTo>
                  <a:lnTo>
                    <a:pt x="522" y="93"/>
                  </a:lnTo>
                  <a:lnTo>
                    <a:pt x="526" y="89"/>
                  </a:lnTo>
                  <a:lnTo>
                    <a:pt x="529" y="89"/>
                  </a:lnTo>
                  <a:lnTo>
                    <a:pt x="533" y="93"/>
                  </a:lnTo>
                  <a:lnTo>
                    <a:pt x="537" y="89"/>
                  </a:lnTo>
                  <a:lnTo>
                    <a:pt x="537" y="89"/>
                  </a:lnTo>
                  <a:lnTo>
                    <a:pt x="540" y="89"/>
                  </a:lnTo>
                  <a:lnTo>
                    <a:pt x="544" y="89"/>
                  </a:lnTo>
                  <a:lnTo>
                    <a:pt x="540" y="85"/>
                  </a:lnTo>
                  <a:lnTo>
                    <a:pt x="540" y="85"/>
                  </a:lnTo>
                  <a:lnTo>
                    <a:pt x="548" y="85"/>
                  </a:lnTo>
                  <a:lnTo>
                    <a:pt x="552" y="85"/>
                  </a:lnTo>
                  <a:lnTo>
                    <a:pt x="559" y="85"/>
                  </a:lnTo>
                  <a:lnTo>
                    <a:pt x="563" y="89"/>
                  </a:lnTo>
                  <a:lnTo>
                    <a:pt x="566" y="93"/>
                  </a:lnTo>
                  <a:lnTo>
                    <a:pt x="566" y="96"/>
                  </a:lnTo>
                  <a:lnTo>
                    <a:pt x="570" y="96"/>
                  </a:lnTo>
                  <a:lnTo>
                    <a:pt x="574" y="96"/>
                  </a:lnTo>
                  <a:lnTo>
                    <a:pt x="577" y="100"/>
                  </a:lnTo>
                  <a:lnTo>
                    <a:pt x="577" y="100"/>
                  </a:lnTo>
                  <a:lnTo>
                    <a:pt x="581" y="100"/>
                  </a:lnTo>
                  <a:lnTo>
                    <a:pt x="581" y="104"/>
                  </a:lnTo>
                  <a:lnTo>
                    <a:pt x="581" y="104"/>
                  </a:lnTo>
                  <a:lnTo>
                    <a:pt x="581" y="107"/>
                  </a:lnTo>
                  <a:lnTo>
                    <a:pt x="581" y="107"/>
                  </a:lnTo>
                  <a:lnTo>
                    <a:pt x="581" y="111"/>
                  </a:lnTo>
                  <a:lnTo>
                    <a:pt x="581" y="111"/>
                  </a:lnTo>
                  <a:lnTo>
                    <a:pt x="585" y="111"/>
                  </a:lnTo>
                  <a:lnTo>
                    <a:pt x="589" y="111"/>
                  </a:lnTo>
                  <a:lnTo>
                    <a:pt x="589" y="111"/>
                  </a:lnTo>
                  <a:lnTo>
                    <a:pt x="592" y="111"/>
                  </a:lnTo>
                  <a:lnTo>
                    <a:pt x="592" y="111"/>
                  </a:lnTo>
                  <a:lnTo>
                    <a:pt x="600" y="107"/>
                  </a:lnTo>
                  <a:lnTo>
                    <a:pt x="603" y="107"/>
                  </a:lnTo>
                  <a:lnTo>
                    <a:pt x="607" y="107"/>
                  </a:lnTo>
                  <a:lnTo>
                    <a:pt x="611" y="104"/>
                  </a:lnTo>
                  <a:lnTo>
                    <a:pt x="611" y="104"/>
                  </a:lnTo>
                  <a:lnTo>
                    <a:pt x="611" y="107"/>
                  </a:lnTo>
                  <a:lnTo>
                    <a:pt x="611" y="111"/>
                  </a:lnTo>
                  <a:lnTo>
                    <a:pt x="614" y="111"/>
                  </a:lnTo>
                  <a:lnTo>
                    <a:pt x="618" y="115"/>
                  </a:lnTo>
                  <a:lnTo>
                    <a:pt x="622" y="115"/>
                  </a:lnTo>
                  <a:lnTo>
                    <a:pt x="622" y="119"/>
                  </a:lnTo>
                  <a:lnTo>
                    <a:pt x="622" y="119"/>
                  </a:lnTo>
                  <a:lnTo>
                    <a:pt x="618" y="122"/>
                  </a:lnTo>
                  <a:lnTo>
                    <a:pt x="614" y="126"/>
                  </a:lnTo>
                  <a:lnTo>
                    <a:pt x="614" y="130"/>
                  </a:lnTo>
                  <a:lnTo>
                    <a:pt x="614" y="130"/>
                  </a:lnTo>
                  <a:lnTo>
                    <a:pt x="611" y="133"/>
                  </a:lnTo>
                  <a:lnTo>
                    <a:pt x="607" y="133"/>
                  </a:lnTo>
                  <a:lnTo>
                    <a:pt x="603" y="137"/>
                  </a:lnTo>
                  <a:lnTo>
                    <a:pt x="603" y="141"/>
                  </a:lnTo>
                  <a:lnTo>
                    <a:pt x="603" y="145"/>
                  </a:lnTo>
                  <a:lnTo>
                    <a:pt x="607" y="152"/>
                  </a:lnTo>
                  <a:lnTo>
                    <a:pt x="611" y="156"/>
                  </a:lnTo>
                  <a:lnTo>
                    <a:pt x="611" y="159"/>
                  </a:lnTo>
                  <a:lnTo>
                    <a:pt x="607" y="163"/>
                  </a:lnTo>
                  <a:lnTo>
                    <a:pt x="603" y="163"/>
                  </a:lnTo>
                  <a:lnTo>
                    <a:pt x="600" y="167"/>
                  </a:lnTo>
                  <a:lnTo>
                    <a:pt x="596" y="167"/>
                  </a:lnTo>
                  <a:lnTo>
                    <a:pt x="596" y="167"/>
                  </a:lnTo>
                  <a:lnTo>
                    <a:pt x="596" y="163"/>
                  </a:lnTo>
                  <a:lnTo>
                    <a:pt x="592" y="163"/>
                  </a:lnTo>
                  <a:lnTo>
                    <a:pt x="585" y="167"/>
                  </a:lnTo>
                  <a:lnTo>
                    <a:pt x="581" y="167"/>
                  </a:lnTo>
                  <a:lnTo>
                    <a:pt x="574" y="163"/>
                  </a:lnTo>
                  <a:lnTo>
                    <a:pt x="570" y="163"/>
                  </a:lnTo>
                  <a:lnTo>
                    <a:pt x="570" y="163"/>
                  </a:lnTo>
                  <a:lnTo>
                    <a:pt x="566" y="171"/>
                  </a:lnTo>
                  <a:lnTo>
                    <a:pt x="566" y="174"/>
                  </a:lnTo>
                  <a:lnTo>
                    <a:pt x="566" y="178"/>
                  </a:lnTo>
                  <a:lnTo>
                    <a:pt x="563" y="185"/>
                  </a:lnTo>
                  <a:lnTo>
                    <a:pt x="563" y="193"/>
                  </a:lnTo>
                  <a:lnTo>
                    <a:pt x="563" y="197"/>
                  </a:lnTo>
                  <a:lnTo>
                    <a:pt x="566" y="197"/>
                  </a:lnTo>
                  <a:lnTo>
                    <a:pt x="570" y="197"/>
                  </a:lnTo>
                  <a:lnTo>
                    <a:pt x="566" y="200"/>
                  </a:lnTo>
                  <a:lnTo>
                    <a:pt x="566" y="204"/>
                  </a:lnTo>
                  <a:lnTo>
                    <a:pt x="566" y="204"/>
                  </a:lnTo>
                  <a:lnTo>
                    <a:pt x="563" y="204"/>
                  </a:lnTo>
                  <a:lnTo>
                    <a:pt x="559" y="204"/>
                  </a:lnTo>
                  <a:lnTo>
                    <a:pt x="559" y="204"/>
                  </a:lnTo>
                  <a:lnTo>
                    <a:pt x="555" y="204"/>
                  </a:lnTo>
                  <a:lnTo>
                    <a:pt x="552" y="204"/>
                  </a:lnTo>
                  <a:lnTo>
                    <a:pt x="544" y="208"/>
                  </a:lnTo>
                  <a:lnTo>
                    <a:pt x="540" y="208"/>
                  </a:lnTo>
                  <a:lnTo>
                    <a:pt x="537" y="208"/>
                  </a:lnTo>
                  <a:lnTo>
                    <a:pt x="537" y="208"/>
                  </a:lnTo>
                  <a:lnTo>
                    <a:pt x="533" y="208"/>
                  </a:lnTo>
                  <a:lnTo>
                    <a:pt x="529" y="211"/>
                  </a:lnTo>
                  <a:lnTo>
                    <a:pt x="529" y="211"/>
                  </a:lnTo>
                  <a:lnTo>
                    <a:pt x="533" y="215"/>
                  </a:lnTo>
                  <a:lnTo>
                    <a:pt x="537" y="215"/>
                  </a:lnTo>
                  <a:lnTo>
                    <a:pt x="540" y="215"/>
                  </a:lnTo>
                  <a:lnTo>
                    <a:pt x="540" y="215"/>
                  </a:lnTo>
                  <a:lnTo>
                    <a:pt x="540" y="219"/>
                  </a:lnTo>
                  <a:lnTo>
                    <a:pt x="540" y="222"/>
                  </a:lnTo>
                  <a:lnTo>
                    <a:pt x="540" y="226"/>
                  </a:lnTo>
                  <a:lnTo>
                    <a:pt x="544" y="226"/>
                  </a:lnTo>
                  <a:lnTo>
                    <a:pt x="544" y="230"/>
                  </a:lnTo>
                  <a:lnTo>
                    <a:pt x="548" y="234"/>
                  </a:lnTo>
                  <a:lnTo>
                    <a:pt x="548" y="237"/>
                  </a:lnTo>
                  <a:lnTo>
                    <a:pt x="552" y="237"/>
                  </a:lnTo>
                  <a:lnTo>
                    <a:pt x="552" y="245"/>
                  </a:lnTo>
                  <a:lnTo>
                    <a:pt x="548" y="248"/>
                  </a:lnTo>
                  <a:lnTo>
                    <a:pt x="548" y="248"/>
                  </a:lnTo>
                  <a:lnTo>
                    <a:pt x="552" y="252"/>
                  </a:lnTo>
                  <a:lnTo>
                    <a:pt x="548" y="252"/>
                  </a:lnTo>
                  <a:lnTo>
                    <a:pt x="548" y="256"/>
                  </a:lnTo>
                  <a:lnTo>
                    <a:pt x="548" y="256"/>
                  </a:lnTo>
                  <a:lnTo>
                    <a:pt x="548" y="260"/>
                  </a:lnTo>
                  <a:lnTo>
                    <a:pt x="544" y="263"/>
                  </a:lnTo>
                  <a:lnTo>
                    <a:pt x="537" y="260"/>
                  </a:lnTo>
                  <a:lnTo>
                    <a:pt x="529" y="252"/>
                  </a:lnTo>
                  <a:lnTo>
                    <a:pt x="526" y="252"/>
                  </a:lnTo>
                  <a:lnTo>
                    <a:pt x="518" y="252"/>
                  </a:lnTo>
                  <a:lnTo>
                    <a:pt x="511" y="252"/>
                  </a:lnTo>
                  <a:lnTo>
                    <a:pt x="503" y="252"/>
                  </a:lnTo>
                  <a:lnTo>
                    <a:pt x="496" y="252"/>
                  </a:lnTo>
                  <a:lnTo>
                    <a:pt x="489" y="252"/>
                  </a:lnTo>
                  <a:lnTo>
                    <a:pt x="485" y="252"/>
                  </a:lnTo>
                  <a:lnTo>
                    <a:pt x="481" y="252"/>
                  </a:lnTo>
                  <a:lnTo>
                    <a:pt x="477" y="252"/>
                  </a:lnTo>
                  <a:lnTo>
                    <a:pt x="474" y="256"/>
                  </a:lnTo>
                  <a:lnTo>
                    <a:pt x="466" y="252"/>
                  </a:lnTo>
                  <a:lnTo>
                    <a:pt x="459" y="252"/>
                  </a:lnTo>
                  <a:lnTo>
                    <a:pt x="455" y="252"/>
                  </a:lnTo>
                  <a:lnTo>
                    <a:pt x="452" y="252"/>
                  </a:lnTo>
                  <a:lnTo>
                    <a:pt x="448" y="252"/>
                  </a:lnTo>
                  <a:lnTo>
                    <a:pt x="444" y="252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0" y="256"/>
                  </a:lnTo>
                  <a:lnTo>
                    <a:pt x="440" y="260"/>
                  </a:lnTo>
                  <a:lnTo>
                    <a:pt x="440" y="263"/>
                  </a:lnTo>
                  <a:lnTo>
                    <a:pt x="437" y="263"/>
                  </a:lnTo>
                  <a:lnTo>
                    <a:pt x="426" y="263"/>
                  </a:lnTo>
                  <a:lnTo>
                    <a:pt x="415" y="263"/>
                  </a:lnTo>
                  <a:lnTo>
                    <a:pt x="411" y="260"/>
                  </a:lnTo>
                  <a:lnTo>
                    <a:pt x="403" y="260"/>
                  </a:lnTo>
                  <a:lnTo>
                    <a:pt x="403" y="263"/>
                  </a:lnTo>
                  <a:lnTo>
                    <a:pt x="403" y="263"/>
                  </a:lnTo>
                  <a:lnTo>
                    <a:pt x="400" y="267"/>
                  </a:lnTo>
                  <a:lnTo>
                    <a:pt x="400" y="267"/>
                  </a:lnTo>
                  <a:lnTo>
                    <a:pt x="396" y="267"/>
                  </a:lnTo>
                  <a:lnTo>
                    <a:pt x="396" y="271"/>
                  </a:lnTo>
                  <a:lnTo>
                    <a:pt x="392" y="274"/>
                  </a:lnTo>
                  <a:lnTo>
                    <a:pt x="385" y="278"/>
                  </a:lnTo>
                  <a:lnTo>
                    <a:pt x="381" y="286"/>
                  </a:lnTo>
                  <a:lnTo>
                    <a:pt x="381" y="286"/>
                  </a:lnTo>
                  <a:lnTo>
                    <a:pt x="377" y="293"/>
                  </a:lnTo>
                  <a:lnTo>
                    <a:pt x="370" y="297"/>
                  </a:lnTo>
                  <a:lnTo>
                    <a:pt x="370" y="297"/>
                  </a:lnTo>
                  <a:lnTo>
                    <a:pt x="363" y="293"/>
                  </a:lnTo>
                  <a:lnTo>
                    <a:pt x="355" y="293"/>
                  </a:lnTo>
                  <a:lnTo>
                    <a:pt x="352" y="293"/>
                  </a:lnTo>
                  <a:lnTo>
                    <a:pt x="344" y="297"/>
                  </a:lnTo>
                  <a:lnTo>
                    <a:pt x="340" y="297"/>
                  </a:lnTo>
                  <a:lnTo>
                    <a:pt x="333" y="278"/>
                  </a:lnTo>
                  <a:lnTo>
                    <a:pt x="322" y="278"/>
                  </a:lnTo>
                  <a:lnTo>
                    <a:pt x="322" y="256"/>
                  </a:lnTo>
                  <a:lnTo>
                    <a:pt x="315" y="260"/>
                  </a:lnTo>
                  <a:lnTo>
                    <a:pt x="311" y="248"/>
                  </a:lnTo>
                  <a:lnTo>
                    <a:pt x="303" y="245"/>
                  </a:lnTo>
                  <a:lnTo>
                    <a:pt x="278" y="245"/>
                  </a:lnTo>
                  <a:lnTo>
                    <a:pt x="252" y="245"/>
                  </a:lnTo>
                  <a:lnTo>
                    <a:pt x="237" y="237"/>
                  </a:lnTo>
                  <a:lnTo>
                    <a:pt x="229" y="234"/>
                  </a:lnTo>
                  <a:lnTo>
                    <a:pt x="203" y="219"/>
                  </a:lnTo>
                  <a:lnTo>
                    <a:pt x="159" y="226"/>
                  </a:lnTo>
                  <a:lnTo>
                    <a:pt x="174" y="297"/>
                  </a:lnTo>
                  <a:lnTo>
                    <a:pt x="170" y="297"/>
                  </a:lnTo>
                  <a:lnTo>
                    <a:pt x="163" y="297"/>
                  </a:lnTo>
                  <a:lnTo>
                    <a:pt x="152" y="286"/>
                  </a:lnTo>
                  <a:lnTo>
                    <a:pt x="141" y="282"/>
                  </a:lnTo>
                  <a:lnTo>
                    <a:pt x="129" y="278"/>
                  </a:lnTo>
                  <a:lnTo>
                    <a:pt x="122" y="282"/>
                  </a:lnTo>
                  <a:lnTo>
                    <a:pt x="111" y="289"/>
                  </a:lnTo>
                  <a:lnTo>
                    <a:pt x="111" y="286"/>
                  </a:lnTo>
                  <a:lnTo>
                    <a:pt x="111" y="282"/>
                  </a:lnTo>
                  <a:lnTo>
                    <a:pt x="111" y="278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15" y="271"/>
                  </a:lnTo>
                  <a:lnTo>
                    <a:pt x="111" y="271"/>
                  </a:lnTo>
                  <a:lnTo>
                    <a:pt x="107" y="271"/>
                  </a:lnTo>
                  <a:lnTo>
                    <a:pt x="107" y="271"/>
                  </a:lnTo>
                  <a:lnTo>
                    <a:pt x="103" y="271"/>
                  </a:lnTo>
                  <a:lnTo>
                    <a:pt x="100" y="271"/>
                  </a:lnTo>
                  <a:lnTo>
                    <a:pt x="100" y="271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6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89" y="263"/>
                  </a:lnTo>
                  <a:lnTo>
                    <a:pt x="89" y="263"/>
                  </a:lnTo>
                  <a:lnTo>
                    <a:pt x="89" y="260"/>
                  </a:lnTo>
                  <a:lnTo>
                    <a:pt x="89" y="260"/>
                  </a:lnTo>
                  <a:lnTo>
                    <a:pt x="85" y="252"/>
                  </a:lnTo>
                  <a:lnTo>
                    <a:pt x="81" y="252"/>
                  </a:lnTo>
                  <a:lnTo>
                    <a:pt x="81" y="252"/>
                  </a:lnTo>
                  <a:lnTo>
                    <a:pt x="81" y="248"/>
                  </a:lnTo>
                  <a:lnTo>
                    <a:pt x="78" y="248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37"/>
                  </a:lnTo>
                  <a:lnTo>
                    <a:pt x="74" y="237"/>
                  </a:lnTo>
                  <a:lnTo>
                    <a:pt x="78" y="237"/>
                  </a:lnTo>
                  <a:lnTo>
                    <a:pt x="78" y="237"/>
                  </a:lnTo>
                  <a:lnTo>
                    <a:pt x="81" y="237"/>
                  </a:lnTo>
                  <a:lnTo>
                    <a:pt x="81" y="241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5" y="234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26"/>
                  </a:lnTo>
                  <a:lnTo>
                    <a:pt x="81" y="226"/>
                  </a:lnTo>
                  <a:lnTo>
                    <a:pt x="85" y="222"/>
                  </a:lnTo>
                  <a:lnTo>
                    <a:pt x="89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6" y="222"/>
                  </a:lnTo>
                  <a:lnTo>
                    <a:pt x="100" y="219"/>
                  </a:lnTo>
                  <a:lnTo>
                    <a:pt x="100" y="222"/>
                  </a:lnTo>
                  <a:lnTo>
                    <a:pt x="103" y="222"/>
                  </a:lnTo>
                  <a:lnTo>
                    <a:pt x="103" y="222"/>
                  </a:lnTo>
                  <a:lnTo>
                    <a:pt x="107" y="222"/>
                  </a:lnTo>
                  <a:lnTo>
                    <a:pt x="111" y="222"/>
                  </a:lnTo>
                  <a:lnTo>
                    <a:pt x="115" y="222"/>
                  </a:lnTo>
                  <a:lnTo>
                    <a:pt x="115" y="222"/>
                  </a:lnTo>
                  <a:lnTo>
                    <a:pt x="111" y="219"/>
                  </a:lnTo>
                  <a:lnTo>
                    <a:pt x="107" y="219"/>
                  </a:lnTo>
                  <a:lnTo>
                    <a:pt x="107" y="215"/>
                  </a:lnTo>
                  <a:lnTo>
                    <a:pt x="107" y="211"/>
                  </a:lnTo>
                  <a:lnTo>
                    <a:pt x="107" y="211"/>
                  </a:lnTo>
                  <a:lnTo>
                    <a:pt x="111" y="211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4"/>
                  </a:lnTo>
                  <a:lnTo>
                    <a:pt x="111" y="200"/>
                  </a:lnTo>
                  <a:lnTo>
                    <a:pt x="107" y="200"/>
                  </a:lnTo>
                  <a:lnTo>
                    <a:pt x="107" y="197"/>
                  </a:lnTo>
                  <a:lnTo>
                    <a:pt x="107" y="197"/>
                  </a:lnTo>
                  <a:lnTo>
                    <a:pt x="107" y="193"/>
                  </a:lnTo>
                  <a:lnTo>
                    <a:pt x="103" y="193"/>
                  </a:lnTo>
                  <a:lnTo>
                    <a:pt x="103" y="193"/>
                  </a:lnTo>
                  <a:lnTo>
                    <a:pt x="103" y="189"/>
                  </a:lnTo>
                  <a:lnTo>
                    <a:pt x="96" y="189"/>
                  </a:lnTo>
                  <a:lnTo>
                    <a:pt x="96" y="189"/>
                  </a:lnTo>
                  <a:lnTo>
                    <a:pt x="92" y="189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66" y="193"/>
                  </a:lnTo>
                  <a:lnTo>
                    <a:pt x="66" y="193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9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2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5398237" y="2217429"/>
              <a:ext cx="338384" cy="190421"/>
            </a:xfrm>
            <a:custGeom>
              <a:avLst/>
              <a:gdLst>
                <a:gd name="T0" fmla="*/ 211 w 263"/>
                <a:gd name="T1" fmla="*/ 137 h 148"/>
                <a:gd name="T2" fmla="*/ 215 w 263"/>
                <a:gd name="T3" fmla="*/ 130 h 148"/>
                <a:gd name="T4" fmla="*/ 211 w 263"/>
                <a:gd name="T5" fmla="*/ 126 h 148"/>
                <a:gd name="T6" fmla="*/ 211 w 263"/>
                <a:gd name="T7" fmla="*/ 118 h 148"/>
                <a:gd name="T8" fmla="*/ 207 w 263"/>
                <a:gd name="T9" fmla="*/ 115 h 148"/>
                <a:gd name="T10" fmla="*/ 200 w 263"/>
                <a:gd name="T11" fmla="*/ 111 h 148"/>
                <a:gd name="T12" fmla="*/ 204 w 263"/>
                <a:gd name="T13" fmla="*/ 104 h 148"/>
                <a:gd name="T14" fmla="*/ 211 w 263"/>
                <a:gd name="T15" fmla="*/ 104 h 148"/>
                <a:gd name="T16" fmla="*/ 218 w 263"/>
                <a:gd name="T17" fmla="*/ 96 h 148"/>
                <a:gd name="T18" fmla="*/ 215 w 263"/>
                <a:gd name="T19" fmla="*/ 93 h 148"/>
                <a:gd name="T20" fmla="*/ 230 w 263"/>
                <a:gd name="T21" fmla="*/ 89 h 148"/>
                <a:gd name="T22" fmla="*/ 226 w 263"/>
                <a:gd name="T23" fmla="*/ 85 h 148"/>
                <a:gd name="T24" fmla="*/ 230 w 263"/>
                <a:gd name="T25" fmla="*/ 81 h 148"/>
                <a:gd name="T26" fmla="*/ 237 w 263"/>
                <a:gd name="T27" fmla="*/ 78 h 148"/>
                <a:gd name="T28" fmla="*/ 244 w 263"/>
                <a:gd name="T29" fmla="*/ 78 h 148"/>
                <a:gd name="T30" fmla="*/ 256 w 263"/>
                <a:gd name="T31" fmla="*/ 78 h 148"/>
                <a:gd name="T32" fmla="*/ 263 w 263"/>
                <a:gd name="T33" fmla="*/ 74 h 148"/>
                <a:gd name="T34" fmla="*/ 256 w 263"/>
                <a:gd name="T35" fmla="*/ 63 h 148"/>
                <a:gd name="T36" fmla="*/ 252 w 263"/>
                <a:gd name="T37" fmla="*/ 67 h 148"/>
                <a:gd name="T38" fmla="*/ 248 w 263"/>
                <a:gd name="T39" fmla="*/ 70 h 148"/>
                <a:gd name="T40" fmla="*/ 237 w 263"/>
                <a:gd name="T41" fmla="*/ 67 h 148"/>
                <a:gd name="T42" fmla="*/ 237 w 263"/>
                <a:gd name="T43" fmla="*/ 59 h 148"/>
                <a:gd name="T44" fmla="*/ 241 w 263"/>
                <a:gd name="T45" fmla="*/ 48 h 148"/>
                <a:gd name="T46" fmla="*/ 237 w 263"/>
                <a:gd name="T47" fmla="*/ 52 h 148"/>
                <a:gd name="T48" fmla="*/ 226 w 263"/>
                <a:gd name="T49" fmla="*/ 59 h 148"/>
                <a:gd name="T50" fmla="*/ 222 w 263"/>
                <a:gd name="T51" fmla="*/ 67 h 148"/>
                <a:gd name="T52" fmla="*/ 211 w 263"/>
                <a:gd name="T53" fmla="*/ 78 h 148"/>
                <a:gd name="T54" fmla="*/ 204 w 263"/>
                <a:gd name="T55" fmla="*/ 74 h 148"/>
                <a:gd name="T56" fmla="*/ 193 w 263"/>
                <a:gd name="T57" fmla="*/ 74 h 148"/>
                <a:gd name="T58" fmla="*/ 181 w 263"/>
                <a:gd name="T59" fmla="*/ 78 h 148"/>
                <a:gd name="T60" fmla="*/ 163 w 263"/>
                <a:gd name="T61" fmla="*/ 59 h 148"/>
                <a:gd name="T62" fmla="*/ 156 w 263"/>
                <a:gd name="T63" fmla="*/ 41 h 148"/>
                <a:gd name="T64" fmla="*/ 144 w 263"/>
                <a:gd name="T65" fmla="*/ 26 h 148"/>
                <a:gd name="T66" fmla="*/ 93 w 263"/>
                <a:gd name="T67" fmla="*/ 26 h 148"/>
                <a:gd name="T68" fmla="*/ 70 w 263"/>
                <a:gd name="T69" fmla="*/ 15 h 148"/>
                <a:gd name="T70" fmla="*/ 0 w 263"/>
                <a:gd name="T71" fmla="*/ 7 h 148"/>
                <a:gd name="T72" fmla="*/ 22 w 263"/>
                <a:gd name="T73" fmla="*/ 78 h 148"/>
                <a:gd name="T74" fmla="*/ 30 w 263"/>
                <a:gd name="T75" fmla="*/ 74 h 148"/>
                <a:gd name="T76" fmla="*/ 26 w 263"/>
                <a:gd name="T77" fmla="*/ 67 h 148"/>
                <a:gd name="T78" fmla="*/ 33 w 263"/>
                <a:gd name="T79" fmla="*/ 59 h 148"/>
                <a:gd name="T80" fmla="*/ 41 w 263"/>
                <a:gd name="T81" fmla="*/ 55 h 148"/>
                <a:gd name="T82" fmla="*/ 44 w 263"/>
                <a:gd name="T83" fmla="*/ 55 h 148"/>
                <a:gd name="T84" fmla="*/ 52 w 263"/>
                <a:gd name="T85" fmla="*/ 52 h 148"/>
                <a:gd name="T86" fmla="*/ 70 w 263"/>
                <a:gd name="T87" fmla="*/ 63 h 148"/>
                <a:gd name="T88" fmla="*/ 85 w 263"/>
                <a:gd name="T89" fmla="*/ 70 h 148"/>
                <a:gd name="T90" fmla="*/ 96 w 263"/>
                <a:gd name="T91" fmla="*/ 74 h 148"/>
                <a:gd name="T92" fmla="*/ 107 w 263"/>
                <a:gd name="T93" fmla="*/ 78 h 148"/>
                <a:gd name="T94" fmla="*/ 115 w 263"/>
                <a:gd name="T95" fmla="*/ 89 h 148"/>
                <a:gd name="T96" fmla="*/ 119 w 263"/>
                <a:gd name="T97" fmla="*/ 100 h 148"/>
                <a:gd name="T98" fmla="*/ 133 w 263"/>
                <a:gd name="T99" fmla="*/ 107 h 148"/>
                <a:gd name="T100" fmla="*/ 159 w 263"/>
                <a:gd name="T101" fmla="*/ 122 h 148"/>
                <a:gd name="T102" fmla="*/ 178 w 263"/>
                <a:gd name="T103" fmla="*/ 130 h 148"/>
                <a:gd name="T104" fmla="*/ 181 w 263"/>
                <a:gd name="T105" fmla="*/ 130 h 148"/>
                <a:gd name="T106" fmla="*/ 189 w 263"/>
                <a:gd name="T107" fmla="*/ 137 h 148"/>
                <a:gd name="T108" fmla="*/ 193 w 263"/>
                <a:gd name="T109" fmla="*/ 144 h 148"/>
                <a:gd name="T110" fmla="*/ 200 w 263"/>
                <a:gd name="T111" fmla="*/ 148 h 148"/>
                <a:gd name="T112" fmla="*/ 204 w 263"/>
                <a:gd name="T113" fmla="*/ 144 h 148"/>
                <a:gd name="T114" fmla="*/ 207 w 263"/>
                <a:gd name="T11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3" h="148">
                  <a:moveTo>
                    <a:pt x="207" y="148"/>
                  </a:moveTo>
                  <a:lnTo>
                    <a:pt x="211" y="137"/>
                  </a:lnTo>
                  <a:lnTo>
                    <a:pt x="215" y="133"/>
                  </a:lnTo>
                  <a:lnTo>
                    <a:pt x="215" y="130"/>
                  </a:lnTo>
                  <a:lnTo>
                    <a:pt x="215" y="126"/>
                  </a:lnTo>
                  <a:lnTo>
                    <a:pt x="211" y="126"/>
                  </a:lnTo>
                  <a:lnTo>
                    <a:pt x="211" y="118"/>
                  </a:lnTo>
                  <a:lnTo>
                    <a:pt x="211" y="118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4" y="115"/>
                  </a:lnTo>
                  <a:lnTo>
                    <a:pt x="200" y="111"/>
                  </a:lnTo>
                  <a:lnTo>
                    <a:pt x="200" y="104"/>
                  </a:lnTo>
                  <a:lnTo>
                    <a:pt x="204" y="104"/>
                  </a:lnTo>
                  <a:lnTo>
                    <a:pt x="207" y="104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15" y="93"/>
                  </a:lnTo>
                  <a:lnTo>
                    <a:pt x="222" y="93"/>
                  </a:lnTo>
                  <a:lnTo>
                    <a:pt x="230" y="89"/>
                  </a:lnTo>
                  <a:lnTo>
                    <a:pt x="230" y="89"/>
                  </a:lnTo>
                  <a:lnTo>
                    <a:pt x="226" y="85"/>
                  </a:lnTo>
                  <a:lnTo>
                    <a:pt x="226" y="81"/>
                  </a:lnTo>
                  <a:lnTo>
                    <a:pt x="230" y="81"/>
                  </a:lnTo>
                  <a:lnTo>
                    <a:pt x="233" y="78"/>
                  </a:lnTo>
                  <a:lnTo>
                    <a:pt x="237" y="78"/>
                  </a:lnTo>
                  <a:lnTo>
                    <a:pt x="241" y="74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6" y="78"/>
                  </a:lnTo>
                  <a:lnTo>
                    <a:pt x="259" y="78"/>
                  </a:lnTo>
                  <a:lnTo>
                    <a:pt x="263" y="74"/>
                  </a:lnTo>
                  <a:lnTo>
                    <a:pt x="263" y="70"/>
                  </a:lnTo>
                  <a:lnTo>
                    <a:pt x="256" y="63"/>
                  </a:lnTo>
                  <a:lnTo>
                    <a:pt x="252" y="63"/>
                  </a:lnTo>
                  <a:lnTo>
                    <a:pt x="252" y="67"/>
                  </a:lnTo>
                  <a:lnTo>
                    <a:pt x="252" y="70"/>
                  </a:lnTo>
                  <a:lnTo>
                    <a:pt x="248" y="70"/>
                  </a:lnTo>
                  <a:lnTo>
                    <a:pt x="244" y="67"/>
                  </a:lnTo>
                  <a:lnTo>
                    <a:pt x="237" y="67"/>
                  </a:lnTo>
                  <a:lnTo>
                    <a:pt x="233" y="63"/>
                  </a:lnTo>
                  <a:lnTo>
                    <a:pt x="237" y="59"/>
                  </a:lnTo>
                  <a:lnTo>
                    <a:pt x="241" y="52"/>
                  </a:lnTo>
                  <a:lnTo>
                    <a:pt x="241" y="48"/>
                  </a:lnTo>
                  <a:lnTo>
                    <a:pt x="237" y="48"/>
                  </a:lnTo>
                  <a:lnTo>
                    <a:pt x="237" y="52"/>
                  </a:lnTo>
                  <a:lnTo>
                    <a:pt x="233" y="55"/>
                  </a:lnTo>
                  <a:lnTo>
                    <a:pt x="226" y="59"/>
                  </a:lnTo>
                  <a:lnTo>
                    <a:pt x="222" y="67"/>
                  </a:lnTo>
                  <a:lnTo>
                    <a:pt x="222" y="67"/>
                  </a:lnTo>
                  <a:lnTo>
                    <a:pt x="218" y="74"/>
                  </a:lnTo>
                  <a:lnTo>
                    <a:pt x="211" y="78"/>
                  </a:lnTo>
                  <a:lnTo>
                    <a:pt x="211" y="78"/>
                  </a:lnTo>
                  <a:lnTo>
                    <a:pt x="204" y="74"/>
                  </a:lnTo>
                  <a:lnTo>
                    <a:pt x="196" y="74"/>
                  </a:lnTo>
                  <a:lnTo>
                    <a:pt x="193" y="74"/>
                  </a:lnTo>
                  <a:lnTo>
                    <a:pt x="185" y="78"/>
                  </a:lnTo>
                  <a:lnTo>
                    <a:pt x="181" y="78"/>
                  </a:lnTo>
                  <a:lnTo>
                    <a:pt x="174" y="59"/>
                  </a:lnTo>
                  <a:lnTo>
                    <a:pt x="163" y="59"/>
                  </a:lnTo>
                  <a:lnTo>
                    <a:pt x="163" y="37"/>
                  </a:lnTo>
                  <a:lnTo>
                    <a:pt x="156" y="41"/>
                  </a:lnTo>
                  <a:lnTo>
                    <a:pt x="152" y="29"/>
                  </a:lnTo>
                  <a:lnTo>
                    <a:pt x="144" y="26"/>
                  </a:lnTo>
                  <a:lnTo>
                    <a:pt x="119" y="26"/>
                  </a:lnTo>
                  <a:lnTo>
                    <a:pt x="93" y="26"/>
                  </a:lnTo>
                  <a:lnTo>
                    <a:pt x="78" y="18"/>
                  </a:lnTo>
                  <a:lnTo>
                    <a:pt x="70" y="15"/>
                  </a:lnTo>
                  <a:lnTo>
                    <a:pt x="44" y="0"/>
                  </a:lnTo>
                  <a:lnTo>
                    <a:pt x="0" y="7"/>
                  </a:lnTo>
                  <a:lnTo>
                    <a:pt x="15" y="78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67"/>
                  </a:lnTo>
                  <a:lnTo>
                    <a:pt x="30" y="59"/>
                  </a:lnTo>
                  <a:lnTo>
                    <a:pt x="33" y="59"/>
                  </a:lnTo>
                  <a:lnTo>
                    <a:pt x="37" y="55"/>
                  </a:lnTo>
                  <a:lnTo>
                    <a:pt x="41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2"/>
                  </a:lnTo>
                  <a:lnTo>
                    <a:pt x="52" y="52"/>
                  </a:lnTo>
                  <a:lnTo>
                    <a:pt x="63" y="55"/>
                  </a:lnTo>
                  <a:lnTo>
                    <a:pt x="70" y="63"/>
                  </a:lnTo>
                  <a:lnTo>
                    <a:pt x="74" y="67"/>
                  </a:lnTo>
                  <a:lnTo>
                    <a:pt x="85" y="70"/>
                  </a:lnTo>
                  <a:lnTo>
                    <a:pt x="96" y="78"/>
                  </a:lnTo>
                  <a:lnTo>
                    <a:pt x="96" y="74"/>
                  </a:lnTo>
                  <a:lnTo>
                    <a:pt x="100" y="74"/>
                  </a:lnTo>
                  <a:lnTo>
                    <a:pt x="107" y="78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9" y="100"/>
                  </a:lnTo>
                  <a:lnTo>
                    <a:pt x="126" y="104"/>
                  </a:lnTo>
                  <a:lnTo>
                    <a:pt x="133" y="107"/>
                  </a:lnTo>
                  <a:lnTo>
                    <a:pt x="144" y="115"/>
                  </a:lnTo>
                  <a:lnTo>
                    <a:pt x="159" y="122"/>
                  </a:lnTo>
                  <a:lnTo>
                    <a:pt x="170" y="130"/>
                  </a:lnTo>
                  <a:lnTo>
                    <a:pt x="178" y="130"/>
                  </a:lnTo>
                  <a:lnTo>
                    <a:pt x="181" y="130"/>
                  </a:lnTo>
                  <a:lnTo>
                    <a:pt x="181" y="130"/>
                  </a:lnTo>
                  <a:lnTo>
                    <a:pt x="189" y="133"/>
                  </a:lnTo>
                  <a:lnTo>
                    <a:pt x="189" y="137"/>
                  </a:lnTo>
                  <a:lnTo>
                    <a:pt x="189" y="144"/>
                  </a:lnTo>
                  <a:lnTo>
                    <a:pt x="193" y="144"/>
                  </a:lnTo>
                  <a:lnTo>
                    <a:pt x="196" y="144"/>
                  </a:lnTo>
                  <a:lnTo>
                    <a:pt x="200" y="148"/>
                  </a:lnTo>
                  <a:lnTo>
                    <a:pt x="204" y="148"/>
                  </a:lnTo>
                  <a:lnTo>
                    <a:pt x="204" y="144"/>
                  </a:lnTo>
                  <a:lnTo>
                    <a:pt x="207" y="148"/>
                  </a:lnTo>
                  <a:lnTo>
                    <a:pt x="207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5336477" y="2284334"/>
              <a:ext cx="304932" cy="171122"/>
            </a:xfrm>
            <a:custGeom>
              <a:avLst/>
              <a:gdLst>
                <a:gd name="T0" fmla="*/ 237 w 237"/>
                <a:gd name="T1" fmla="*/ 81 h 133"/>
                <a:gd name="T2" fmla="*/ 226 w 237"/>
                <a:gd name="T3" fmla="*/ 78 h 133"/>
                <a:gd name="T4" fmla="*/ 192 w 237"/>
                <a:gd name="T5" fmla="*/ 63 h 133"/>
                <a:gd name="T6" fmla="*/ 167 w 237"/>
                <a:gd name="T7" fmla="*/ 48 h 133"/>
                <a:gd name="T8" fmla="*/ 159 w 237"/>
                <a:gd name="T9" fmla="*/ 37 h 133"/>
                <a:gd name="T10" fmla="*/ 144 w 237"/>
                <a:gd name="T11" fmla="*/ 22 h 133"/>
                <a:gd name="T12" fmla="*/ 122 w 237"/>
                <a:gd name="T13" fmla="*/ 15 h 133"/>
                <a:gd name="T14" fmla="*/ 100 w 237"/>
                <a:gd name="T15" fmla="*/ 0 h 133"/>
                <a:gd name="T16" fmla="*/ 92 w 237"/>
                <a:gd name="T17" fmla="*/ 3 h 133"/>
                <a:gd name="T18" fmla="*/ 81 w 237"/>
                <a:gd name="T19" fmla="*/ 7 h 133"/>
                <a:gd name="T20" fmla="*/ 74 w 237"/>
                <a:gd name="T21" fmla="*/ 18 h 133"/>
                <a:gd name="T22" fmla="*/ 70 w 237"/>
                <a:gd name="T23" fmla="*/ 26 h 133"/>
                <a:gd name="T24" fmla="*/ 41 w 237"/>
                <a:gd name="T25" fmla="*/ 15 h 133"/>
                <a:gd name="T26" fmla="*/ 11 w 237"/>
                <a:gd name="T27" fmla="*/ 11 h 133"/>
                <a:gd name="T28" fmla="*/ 4 w 237"/>
                <a:gd name="T29" fmla="*/ 22 h 133"/>
                <a:gd name="T30" fmla="*/ 7 w 237"/>
                <a:gd name="T31" fmla="*/ 29 h 133"/>
                <a:gd name="T32" fmla="*/ 11 w 237"/>
                <a:gd name="T33" fmla="*/ 41 h 133"/>
                <a:gd name="T34" fmla="*/ 11 w 237"/>
                <a:gd name="T35" fmla="*/ 55 h 133"/>
                <a:gd name="T36" fmla="*/ 15 w 237"/>
                <a:gd name="T37" fmla="*/ 55 h 133"/>
                <a:gd name="T38" fmla="*/ 26 w 237"/>
                <a:gd name="T39" fmla="*/ 52 h 133"/>
                <a:gd name="T40" fmla="*/ 26 w 237"/>
                <a:gd name="T41" fmla="*/ 59 h 133"/>
                <a:gd name="T42" fmla="*/ 30 w 237"/>
                <a:gd name="T43" fmla="*/ 63 h 133"/>
                <a:gd name="T44" fmla="*/ 22 w 237"/>
                <a:gd name="T45" fmla="*/ 63 h 133"/>
                <a:gd name="T46" fmla="*/ 22 w 237"/>
                <a:gd name="T47" fmla="*/ 70 h 133"/>
                <a:gd name="T48" fmla="*/ 26 w 237"/>
                <a:gd name="T49" fmla="*/ 66 h 133"/>
                <a:gd name="T50" fmla="*/ 33 w 237"/>
                <a:gd name="T51" fmla="*/ 70 h 133"/>
                <a:gd name="T52" fmla="*/ 33 w 237"/>
                <a:gd name="T53" fmla="*/ 81 h 133"/>
                <a:gd name="T54" fmla="*/ 41 w 237"/>
                <a:gd name="T55" fmla="*/ 100 h 133"/>
                <a:gd name="T56" fmla="*/ 52 w 237"/>
                <a:gd name="T57" fmla="*/ 96 h 133"/>
                <a:gd name="T58" fmla="*/ 63 w 237"/>
                <a:gd name="T59" fmla="*/ 89 h 133"/>
                <a:gd name="T60" fmla="*/ 78 w 237"/>
                <a:gd name="T61" fmla="*/ 85 h 133"/>
                <a:gd name="T62" fmla="*/ 89 w 237"/>
                <a:gd name="T63" fmla="*/ 85 h 133"/>
                <a:gd name="T64" fmla="*/ 107 w 237"/>
                <a:gd name="T65" fmla="*/ 96 h 133"/>
                <a:gd name="T66" fmla="*/ 122 w 237"/>
                <a:gd name="T67" fmla="*/ 96 h 133"/>
                <a:gd name="T68" fmla="*/ 126 w 237"/>
                <a:gd name="T69" fmla="*/ 104 h 133"/>
                <a:gd name="T70" fmla="*/ 144 w 237"/>
                <a:gd name="T71" fmla="*/ 111 h 133"/>
                <a:gd name="T72" fmla="*/ 155 w 237"/>
                <a:gd name="T73" fmla="*/ 118 h 133"/>
                <a:gd name="T74" fmla="*/ 155 w 237"/>
                <a:gd name="T75" fmla="*/ 126 h 133"/>
                <a:gd name="T76" fmla="*/ 163 w 237"/>
                <a:gd name="T77" fmla="*/ 130 h 133"/>
                <a:gd name="T78" fmla="*/ 170 w 237"/>
                <a:gd name="T79" fmla="*/ 130 h 133"/>
                <a:gd name="T80" fmla="*/ 178 w 237"/>
                <a:gd name="T81" fmla="*/ 133 h 133"/>
                <a:gd name="T82" fmla="*/ 185 w 237"/>
                <a:gd name="T83" fmla="*/ 133 h 133"/>
                <a:gd name="T84" fmla="*/ 192 w 237"/>
                <a:gd name="T85" fmla="*/ 126 h 133"/>
                <a:gd name="T86" fmla="*/ 204 w 237"/>
                <a:gd name="T87" fmla="*/ 118 h 133"/>
                <a:gd name="T88" fmla="*/ 207 w 237"/>
                <a:gd name="T89" fmla="*/ 115 h 133"/>
                <a:gd name="T90" fmla="*/ 211 w 237"/>
                <a:gd name="T91" fmla="*/ 104 h 133"/>
                <a:gd name="T92" fmla="*/ 211 w 237"/>
                <a:gd name="T93" fmla="*/ 100 h 133"/>
                <a:gd name="T94" fmla="*/ 218 w 237"/>
                <a:gd name="T95" fmla="*/ 96 h 133"/>
                <a:gd name="T96" fmla="*/ 229 w 237"/>
                <a:gd name="T97" fmla="*/ 92 h 133"/>
                <a:gd name="T98" fmla="*/ 237 w 237"/>
                <a:gd name="T99" fmla="*/ 9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" h="133">
                  <a:moveTo>
                    <a:pt x="237" y="92"/>
                  </a:moveTo>
                  <a:lnTo>
                    <a:pt x="237" y="85"/>
                  </a:lnTo>
                  <a:lnTo>
                    <a:pt x="237" y="81"/>
                  </a:lnTo>
                  <a:lnTo>
                    <a:pt x="229" y="78"/>
                  </a:lnTo>
                  <a:lnTo>
                    <a:pt x="229" y="78"/>
                  </a:lnTo>
                  <a:lnTo>
                    <a:pt x="226" y="78"/>
                  </a:lnTo>
                  <a:lnTo>
                    <a:pt x="218" y="78"/>
                  </a:lnTo>
                  <a:lnTo>
                    <a:pt x="207" y="70"/>
                  </a:lnTo>
                  <a:lnTo>
                    <a:pt x="192" y="63"/>
                  </a:lnTo>
                  <a:lnTo>
                    <a:pt x="181" y="55"/>
                  </a:lnTo>
                  <a:lnTo>
                    <a:pt x="174" y="52"/>
                  </a:lnTo>
                  <a:lnTo>
                    <a:pt x="167" y="48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59" y="37"/>
                  </a:lnTo>
                  <a:lnTo>
                    <a:pt x="155" y="26"/>
                  </a:lnTo>
                  <a:lnTo>
                    <a:pt x="148" y="22"/>
                  </a:lnTo>
                  <a:lnTo>
                    <a:pt x="144" y="22"/>
                  </a:lnTo>
                  <a:lnTo>
                    <a:pt x="144" y="26"/>
                  </a:lnTo>
                  <a:lnTo>
                    <a:pt x="133" y="18"/>
                  </a:lnTo>
                  <a:lnTo>
                    <a:pt x="122" y="15"/>
                  </a:lnTo>
                  <a:lnTo>
                    <a:pt x="118" y="11"/>
                  </a:lnTo>
                  <a:lnTo>
                    <a:pt x="111" y="3"/>
                  </a:lnTo>
                  <a:lnTo>
                    <a:pt x="100" y="0"/>
                  </a:lnTo>
                  <a:lnTo>
                    <a:pt x="92" y="0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4" y="15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4" y="26"/>
                  </a:lnTo>
                  <a:lnTo>
                    <a:pt x="70" y="26"/>
                  </a:lnTo>
                  <a:lnTo>
                    <a:pt x="59" y="26"/>
                  </a:lnTo>
                  <a:lnTo>
                    <a:pt x="52" y="26"/>
                  </a:lnTo>
                  <a:lnTo>
                    <a:pt x="41" y="15"/>
                  </a:lnTo>
                  <a:lnTo>
                    <a:pt x="30" y="11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11" y="33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8" y="59"/>
                  </a:lnTo>
                  <a:lnTo>
                    <a:pt x="18" y="55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2"/>
                  </a:lnTo>
                  <a:lnTo>
                    <a:pt x="26" y="55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63"/>
                  </a:lnTo>
                  <a:lnTo>
                    <a:pt x="18" y="63"/>
                  </a:lnTo>
                  <a:lnTo>
                    <a:pt x="18" y="66"/>
                  </a:lnTo>
                  <a:lnTo>
                    <a:pt x="22" y="70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30" y="70"/>
                  </a:lnTo>
                  <a:lnTo>
                    <a:pt x="33" y="70"/>
                  </a:lnTo>
                  <a:lnTo>
                    <a:pt x="33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9"/>
                  </a:lnTo>
                  <a:lnTo>
                    <a:pt x="37" y="92"/>
                  </a:lnTo>
                  <a:lnTo>
                    <a:pt x="41" y="100"/>
                  </a:lnTo>
                  <a:lnTo>
                    <a:pt x="44" y="100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63" y="89"/>
                  </a:lnTo>
                  <a:lnTo>
                    <a:pt x="70" y="85"/>
                  </a:lnTo>
                  <a:lnTo>
                    <a:pt x="78" y="89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5" y="85"/>
                  </a:lnTo>
                  <a:lnTo>
                    <a:pt x="89" y="85"/>
                  </a:lnTo>
                  <a:lnTo>
                    <a:pt x="92" y="89"/>
                  </a:lnTo>
                  <a:lnTo>
                    <a:pt x="100" y="89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2"/>
                  </a:lnTo>
                  <a:lnTo>
                    <a:pt x="122" y="96"/>
                  </a:lnTo>
                  <a:lnTo>
                    <a:pt x="126" y="96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0"/>
                  </a:lnTo>
                  <a:lnTo>
                    <a:pt x="137" y="104"/>
                  </a:lnTo>
                  <a:lnTo>
                    <a:pt x="144" y="111"/>
                  </a:lnTo>
                  <a:lnTo>
                    <a:pt x="152" y="111"/>
                  </a:lnTo>
                  <a:lnTo>
                    <a:pt x="155" y="115"/>
                  </a:lnTo>
                  <a:lnTo>
                    <a:pt x="155" y="118"/>
                  </a:lnTo>
                  <a:lnTo>
                    <a:pt x="155" y="118"/>
                  </a:lnTo>
                  <a:lnTo>
                    <a:pt x="155" y="122"/>
                  </a:lnTo>
                  <a:lnTo>
                    <a:pt x="155" y="126"/>
                  </a:lnTo>
                  <a:lnTo>
                    <a:pt x="159" y="126"/>
                  </a:lnTo>
                  <a:lnTo>
                    <a:pt x="159" y="126"/>
                  </a:lnTo>
                  <a:lnTo>
                    <a:pt x="163" y="130"/>
                  </a:lnTo>
                  <a:lnTo>
                    <a:pt x="167" y="130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8" y="130"/>
                  </a:lnTo>
                  <a:lnTo>
                    <a:pt x="178" y="133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2" y="126"/>
                  </a:lnTo>
                  <a:lnTo>
                    <a:pt x="189" y="122"/>
                  </a:lnTo>
                  <a:lnTo>
                    <a:pt x="196" y="122"/>
                  </a:lnTo>
                  <a:lnTo>
                    <a:pt x="204" y="118"/>
                  </a:lnTo>
                  <a:lnTo>
                    <a:pt x="204" y="118"/>
                  </a:lnTo>
                  <a:lnTo>
                    <a:pt x="204" y="115"/>
                  </a:lnTo>
                  <a:lnTo>
                    <a:pt x="207" y="115"/>
                  </a:lnTo>
                  <a:lnTo>
                    <a:pt x="207" y="111"/>
                  </a:lnTo>
                  <a:lnTo>
                    <a:pt x="207" y="107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96"/>
                  </a:lnTo>
                  <a:lnTo>
                    <a:pt x="215" y="96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26" y="92"/>
                  </a:lnTo>
                  <a:lnTo>
                    <a:pt x="229" y="92"/>
                  </a:lnTo>
                  <a:lnTo>
                    <a:pt x="233" y="92"/>
                  </a:lnTo>
                  <a:lnTo>
                    <a:pt x="237" y="92"/>
                  </a:lnTo>
                  <a:lnTo>
                    <a:pt x="237" y="92"/>
                  </a:lnTo>
                  <a:lnTo>
                    <a:pt x="237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4" name="Freeform 19"/>
            <p:cNvSpPr>
              <a:spLocks noEditPoints="1"/>
            </p:cNvSpPr>
            <p:nvPr/>
          </p:nvSpPr>
          <p:spPr bwMode="auto">
            <a:xfrm>
              <a:off x="6769785" y="2784834"/>
              <a:ext cx="209721" cy="286919"/>
            </a:xfrm>
            <a:custGeom>
              <a:avLst/>
              <a:gdLst>
                <a:gd name="T0" fmla="*/ 17 w 44"/>
                <a:gd name="T1" fmla="*/ 0 h 60"/>
                <a:gd name="T2" fmla="*/ 23 w 44"/>
                <a:gd name="T3" fmla="*/ 23 h 60"/>
                <a:gd name="T4" fmla="*/ 28 w 44"/>
                <a:gd name="T5" fmla="*/ 24 h 60"/>
                <a:gd name="T6" fmla="*/ 31 w 44"/>
                <a:gd name="T7" fmla="*/ 28 h 60"/>
                <a:gd name="T8" fmla="*/ 30 w 44"/>
                <a:gd name="T9" fmla="*/ 29 h 60"/>
                <a:gd name="T10" fmla="*/ 24 w 44"/>
                <a:gd name="T11" fmla="*/ 24 h 60"/>
                <a:gd name="T12" fmla="*/ 19 w 44"/>
                <a:gd name="T13" fmla="*/ 26 h 60"/>
                <a:gd name="T14" fmla="*/ 16 w 44"/>
                <a:gd name="T15" fmla="*/ 22 h 60"/>
                <a:gd name="T16" fmla="*/ 13 w 44"/>
                <a:gd name="T17" fmla="*/ 20 h 60"/>
                <a:gd name="T18" fmla="*/ 12 w 44"/>
                <a:gd name="T19" fmla="*/ 14 h 60"/>
                <a:gd name="T20" fmla="*/ 17 w 44"/>
                <a:gd name="T21" fmla="*/ 4 h 60"/>
                <a:gd name="T22" fmla="*/ 20 w 44"/>
                <a:gd name="T23" fmla="*/ 7 h 60"/>
                <a:gd name="T24" fmla="*/ 21 w 44"/>
                <a:gd name="T25" fmla="*/ 14 h 60"/>
                <a:gd name="T26" fmla="*/ 21 w 44"/>
                <a:gd name="T27" fmla="*/ 22 h 60"/>
                <a:gd name="T28" fmla="*/ 22 w 44"/>
                <a:gd name="T29" fmla="*/ 19 h 60"/>
                <a:gd name="T30" fmla="*/ 15 w 44"/>
                <a:gd name="T31" fmla="*/ 26 h 60"/>
                <a:gd name="T32" fmla="*/ 20 w 44"/>
                <a:gd name="T33" fmla="*/ 30 h 60"/>
                <a:gd name="T34" fmla="*/ 31 w 44"/>
                <a:gd name="T35" fmla="*/ 24 h 60"/>
                <a:gd name="T36" fmla="*/ 22 w 44"/>
                <a:gd name="T37" fmla="*/ 27 h 60"/>
                <a:gd name="T38" fmla="*/ 23 w 44"/>
                <a:gd name="T39" fmla="*/ 31 h 60"/>
                <a:gd name="T40" fmla="*/ 27 w 44"/>
                <a:gd name="T41" fmla="*/ 27 h 60"/>
                <a:gd name="T42" fmla="*/ 29 w 44"/>
                <a:gd name="T43" fmla="*/ 30 h 60"/>
                <a:gd name="T44" fmla="*/ 29 w 44"/>
                <a:gd name="T45" fmla="*/ 30 h 60"/>
                <a:gd name="T46" fmla="*/ 23 w 44"/>
                <a:gd name="T47" fmla="*/ 39 h 60"/>
                <a:gd name="T48" fmla="*/ 24 w 44"/>
                <a:gd name="T49" fmla="*/ 34 h 60"/>
                <a:gd name="T50" fmla="*/ 27 w 44"/>
                <a:gd name="T51" fmla="*/ 36 h 60"/>
                <a:gd name="T52" fmla="*/ 26 w 44"/>
                <a:gd name="T53" fmla="*/ 39 h 60"/>
                <a:gd name="T54" fmla="*/ 32 w 44"/>
                <a:gd name="T55" fmla="*/ 39 h 60"/>
                <a:gd name="T56" fmla="*/ 29 w 44"/>
                <a:gd name="T57" fmla="*/ 43 h 60"/>
                <a:gd name="T58" fmla="*/ 27 w 44"/>
                <a:gd name="T59" fmla="*/ 39 h 60"/>
                <a:gd name="T60" fmla="*/ 29 w 44"/>
                <a:gd name="T61" fmla="*/ 44 h 60"/>
                <a:gd name="T62" fmla="*/ 34 w 44"/>
                <a:gd name="T63" fmla="*/ 40 h 60"/>
                <a:gd name="T64" fmla="*/ 38 w 44"/>
                <a:gd name="T65" fmla="*/ 41 h 60"/>
                <a:gd name="T66" fmla="*/ 34 w 44"/>
                <a:gd name="T67" fmla="*/ 35 h 60"/>
                <a:gd name="T68" fmla="*/ 39 w 44"/>
                <a:gd name="T69" fmla="*/ 36 h 60"/>
                <a:gd name="T70" fmla="*/ 36 w 44"/>
                <a:gd name="T71" fmla="*/ 30 h 60"/>
                <a:gd name="T72" fmla="*/ 36 w 44"/>
                <a:gd name="T73" fmla="*/ 34 h 60"/>
                <a:gd name="T74" fmla="*/ 33 w 44"/>
                <a:gd name="T75" fmla="*/ 36 h 60"/>
                <a:gd name="T76" fmla="*/ 38 w 44"/>
                <a:gd name="T77" fmla="*/ 40 h 60"/>
                <a:gd name="T78" fmla="*/ 40 w 44"/>
                <a:gd name="T79" fmla="*/ 37 h 60"/>
                <a:gd name="T80" fmla="*/ 39 w 44"/>
                <a:gd name="T81" fmla="*/ 39 h 60"/>
                <a:gd name="T82" fmla="*/ 41 w 44"/>
                <a:gd name="T83" fmla="*/ 42 h 60"/>
                <a:gd name="T84" fmla="*/ 24 w 44"/>
                <a:gd name="T85" fmla="*/ 51 h 60"/>
                <a:gd name="T86" fmla="*/ 30 w 44"/>
                <a:gd name="T87" fmla="*/ 46 h 60"/>
                <a:gd name="T88" fmla="*/ 36 w 44"/>
                <a:gd name="T89" fmla="*/ 47 h 60"/>
                <a:gd name="T90" fmla="*/ 38 w 44"/>
                <a:gd name="T91" fmla="*/ 42 h 60"/>
                <a:gd name="T92" fmla="*/ 42 w 44"/>
                <a:gd name="T93" fmla="*/ 47 h 60"/>
                <a:gd name="T94" fmla="*/ 44 w 44"/>
                <a:gd name="T95" fmla="*/ 54 h 60"/>
                <a:gd name="T96" fmla="*/ 42 w 44"/>
                <a:gd name="T97" fmla="*/ 55 h 60"/>
                <a:gd name="T98" fmla="*/ 39 w 44"/>
                <a:gd name="T99" fmla="*/ 59 h 60"/>
                <a:gd name="T100" fmla="*/ 34 w 44"/>
                <a:gd name="T101" fmla="*/ 58 h 60"/>
                <a:gd name="T102" fmla="*/ 33 w 44"/>
                <a:gd name="T103" fmla="*/ 53 h 60"/>
                <a:gd name="T104" fmla="*/ 29 w 44"/>
                <a:gd name="T105" fmla="*/ 52 h 60"/>
                <a:gd name="T106" fmla="*/ 26 w 44"/>
                <a:gd name="T107" fmla="*/ 51 h 60"/>
                <a:gd name="T108" fmla="*/ 24 w 44"/>
                <a:gd name="T109" fmla="*/ 55 h 60"/>
                <a:gd name="T110" fmla="*/ 14 w 44"/>
                <a:gd name="T111" fmla="*/ 32 h 60"/>
                <a:gd name="T112" fmla="*/ 12 w 44"/>
                <a:gd name="T113" fmla="*/ 33 h 60"/>
                <a:gd name="T114" fmla="*/ 3 w 44"/>
                <a:gd name="T115" fmla="*/ 47 h 60"/>
                <a:gd name="T116" fmla="*/ 10 w 44"/>
                <a:gd name="T117" fmla="*/ 41 h 60"/>
                <a:gd name="T118" fmla="*/ 10 w 44"/>
                <a:gd name="T119" fmla="*/ 38 h 60"/>
                <a:gd name="T120" fmla="*/ 4 w 44"/>
                <a:gd name="T121" fmla="*/ 44 h 60"/>
                <a:gd name="T122" fmla="*/ 2 w 44"/>
                <a:gd name="T12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" h="60">
                  <a:moveTo>
                    <a:pt x="16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lose/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lose/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lose/>
                  <a:moveTo>
                    <a:pt x="19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9" y="2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1" y="22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lose/>
                  <a:moveTo>
                    <a:pt x="21" y="19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3" y="24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lose/>
                  <a:moveTo>
                    <a:pt x="14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lose/>
                  <a:moveTo>
                    <a:pt x="32" y="23"/>
                  </a:moveTo>
                  <a:cubicBezTo>
                    <a:pt x="31" y="24"/>
                    <a:pt x="31" y="24"/>
                    <a:pt x="31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3"/>
                    <a:pt x="32" y="23"/>
                    <a:pt x="32" y="23"/>
                  </a:cubicBezTo>
                  <a:close/>
                  <a:moveTo>
                    <a:pt x="21" y="26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lose/>
                  <a:moveTo>
                    <a:pt x="23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lose/>
                  <a:moveTo>
                    <a:pt x="25" y="30"/>
                  </a:moveTo>
                  <a:cubicBezTo>
                    <a:pt x="24" y="30"/>
                    <a:pt x="24" y="30"/>
                    <a:pt x="24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0"/>
                    <a:pt x="25" y="30"/>
                    <a:pt x="25" y="30"/>
                  </a:cubicBezTo>
                  <a:close/>
                  <a:moveTo>
                    <a:pt x="28" y="28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8"/>
                    <a:pt x="28" y="28"/>
                    <a:pt x="28" y="28"/>
                  </a:cubicBezTo>
                  <a:close/>
                  <a:moveTo>
                    <a:pt x="29" y="30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28" y="33"/>
                  </a:moveTo>
                  <a:cubicBezTo>
                    <a:pt x="29" y="32"/>
                    <a:pt x="29" y="32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3"/>
                    <a:pt x="28" y="33"/>
                    <a:pt x="28" y="33"/>
                  </a:cubicBezTo>
                  <a:close/>
                  <a:moveTo>
                    <a:pt x="24" y="38"/>
                  </a:move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lose/>
                  <a:moveTo>
                    <a:pt x="26" y="38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33" y="38"/>
                  </a:move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lose/>
                  <a:moveTo>
                    <a:pt x="29" y="43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3"/>
                    <a:pt x="29" y="43"/>
                    <a:pt x="29" y="43"/>
                  </a:cubicBezTo>
                  <a:close/>
                  <a:moveTo>
                    <a:pt x="28" y="43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3"/>
                    <a:pt x="28" y="43"/>
                    <a:pt x="28" y="43"/>
                  </a:cubicBezTo>
                  <a:close/>
                  <a:moveTo>
                    <a:pt x="31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1" y="44"/>
                    <a:pt x="31" y="44"/>
                    <a:pt x="31" y="44"/>
                  </a:cubicBezTo>
                  <a:close/>
                  <a:moveTo>
                    <a:pt x="33" y="40"/>
                  </a:moveTo>
                  <a:cubicBezTo>
                    <a:pt x="34" y="40"/>
                    <a:pt x="34" y="40"/>
                    <a:pt x="34" y="4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3" y="40"/>
                    <a:pt x="33" y="40"/>
                    <a:pt x="33" y="40"/>
                  </a:cubicBezTo>
                  <a:close/>
                  <a:moveTo>
                    <a:pt x="37" y="40"/>
                  </a:move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40"/>
                  </a:cubicBezTo>
                  <a:close/>
                  <a:moveTo>
                    <a:pt x="35" y="44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lose/>
                  <a:moveTo>
                    <a:pt x="34" y="34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4"/>
                    <a:pt x="34" y="34"/>
                    <a:pt x="34" y="34"/>
                  </a:cubicBezTo>
                  <a:close/>
                  <a:moveTo>
                    <a:pt x="36" y="35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5"/>
                    <a:pt x="35" y="35"/>
                    <a:pt x="35" y="35"/>
                  </a:cubicBezTo>
                  <a:close/>
                  <a:moveTo>
                    <a:pt x="40" y="37"/>
                  </a:move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lose/>
                  <a:moveTo>
                    <a:pt x="40" y="38"/>
                  </a:move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lose/>
                  <a:moveTo>
                    <a:pt x="40" y="42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0" y="42"/>
                  </a:cubicBezTo>
                  <a:close/>
                  <a:moveTo>
                    <a:pt x="41" y="42"/>
                  </a:move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lose/>
                  <a:moveTo>
                    <a:pt x="41" y="40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0"/>
                    <a:pt x="41" y="40"/>
                    <a:pt x="41" y="40"/>
                  </a:cubicBezTo>
                  <a:close/>
                  <a:moveTo>
                    <a:pt x="24" y="54"/>
                  </a:moveTo>
                  <a:cubicBezTo>
                    <a:pt x="23" y="53"/>
                    <a:pt x="23" y="53"/>
                    <a:pt x="23" y="5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lose/>
                  <a:moveTo>
                    <a:pt x="23" y="55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lose/>
                  <a:moveTo>
                    <a:pt x="13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3" y="32"/>
                    <a:pt x="13" y="32"/>
                  </a:cubicBezTo>
                  <a:close/>
                  <a:moveTo>
                    <a:pt x="12" y="33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lose/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lose/>
                  <a:moveTo>
                    <a:pt x="2" y="48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1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5" name="Freeform 20"/>
            <p:cNvSpPr>
              <a:spLocks noEditPoints="1"/>
            </p:cNvSpPr>
            <p:nvPr/>
          </p:nvSpPr>
          <p:spPr bwMode="auto">
            <a:xfrm>
              <a:off x="6318178" y="3052453"/>
              <a:ext cx="971407" cy="348677"/>
            </a:xfrm>
            <a:custGeom>
              <a:avLst/>
              <a:gdLst>
                <a:gd name="T0" fmla="*/ 194 w 204"/>
                <a:gd name="T1" fmla="*/ 57 h 73"/>
                <a:gd name="T2" fmla="*/ 184 w 204"/>
                <a:gd name="T3" fmla="*/ 47 h 73"/>
                <a:gd name="T4" fmla="*/ 169 w 204"/>
                <a:gd name="T5" fmla="*/ 44 h 73"/>
                <a:gd name="T6" fmla="*/ 168 w 204"/>
                <a:gd name="T7" fmla="*/ 37 h 73"/>
                <a:gd name="T8" fmla="*/ 174 w 204"/>
                <a:gd name="T9" fmla="*/ 33 h 73"/>
                <a:gd name="T10" fmla="*/ 187 w 204"/>
                <a:gd name="T11" fmla="*/ 36 h 73"/>
                <a:gd name="T12" fmla="*/ 158 w 204"/>
                <a:gd name="T13" fmla="*/ 28 h 73"/>
                <a:gd name="T14" fmla="*/ 134 w 204"/>
                <a:gd name="T15" fmla="*/ 13 h 73"/>
                <a:gd name="T16" fmla="*/ 146 w 204"/>
                <a:gd name="T17" fmla="*/ 30 h 73"/>
                <a:gd name="T18" fmla="*/ 149 w 204"/>
                <a:gd name="T19" fmla="*/ 21 h 73"/>
                <a:gd name="T20" fmla="*/ 144 w 204"/>
                <a:gd name="T21" fmla="*/ 31 h 73"/>
                <a:gd name="T22" fmla="*/ 148 w 204"/>
                <a:gd name="T23" fmla="*/ 42 h 73"/>
                <a:gd name="T24" fmla="*/ 156 w 204"/>
                <a:gd name="T25" fmla="*/ 42 h 73"/>
                <a:gd name="T26" fmla="*/ 137 w 204"/>
                <a:gd name="T27" fmla="*/ 43 h 73"/>
                <a:gd name="T28" fmla="*/ 135 w 204"/>
                <a:gd name="T29" fmla="*/ 36 h 73"/>
                <a:gd name="T30" fmla="*/ 123 w 204"/>
                <a:gd name="T31" fmla="*/ 49 h 73"/>
                <a:gd name="T32" fmla="*/ 123 w 204"/>
                <a:gd name="T33" fmla="*/ 36 h 73"/>
                <a:gd name="T34" fmla="*/ 118 w 204"/>
                <a:gd name="T35" fmla="*/ 30 h 73"/>
                <a:gd name="T36" fmla="*/ 130 w 204"/>
                <a:gd name="T37" fmla="*/ 22 h 73"/>
                <a:gd name="T38" fmla="*/ 109 w 204"/>
                <a:gd name="T39" fmla="*/ 31 h 73"/>
                <a:gd name="T40" fmla="*/ 108 w 204"/>
                <a:gd name="T41" fmla="*/ 51 h 73"/>
                <a:gd name="T42" fmla="*/ 116 w 204"/>
                <a:gd name="T43" fmla="*/ 45 h 73"/>
                <a:gd name="T44" fmla="*/ 120 w 204"/>
                <a:gd name="T45" fmla="*/ 41 h 73"/>
                <a:gd name="T46" fmla="*/ 120 w 204"/>
                <a:gd name="T47" fmla="*/ 31 h 73"/>
                <a:gd name="T48" fmla="*/ 107 w 204"/>
                <a:gd name="T49" fmla="*/ 7 h 73"/>
                <a:gd name="T50" fmla="*/ 93 w 204"/>
                <a:gd name="T51" fmla="*/ 43 h 73"/>
                <a:gd name="T52" fmla="*/ 64 w 204"/>
                <a:gd name="T53" fmla="*/ 33 h 73"/>
                <a:gd name="T54" fmla="*/ 91 w 204"/>
                <a:gd name="T55" fmla="*/ 10 h 73"/>
                <a:gd name="T56" fmla="*/ 103 w 204"/>
                <a:gd name="T57" fmla="*/ 22 h 73"/>
                <a:gd name="T58" fmla="*/ 93 w 204"/>
                <a:gd name="T59" fmla="*/ 36 h 73"/>
                <a:gd name="T60" fmla="*/ 82 w 204"/>
                <a:gd name="T61" fmla="*/ 42 h 73"/>
                <a:gd name="T62" fmla="*/ 67 w 204"/>
                <a:gd name="T63" fmla="*/ 39 h 73"/>
                <a:gd name="T64" fmla="*/ 176 w 204"/>
                <a:gd name="T65" fmla="*/ 31 h 73"/>
                <a:gd name="T66" fmla="*/ 181 w 204"/>
                <a:gd name="T67" fmla="*/ 30 h 73"/>
                <a:gd name="T68" fmla="*/ 174 w 204"/>
                <a:gd name="T69" fmla="*/ 55 h 73"/>
                <a:gd name="T70" fmla="*/ 173 w 204"/>
                <a:gd name="T71" fmla="*/ 51 h 73"/>
                <a:gd name="T72" fmla="*/ 158 w 204"/>
                <a:gd name="T73" fmla="*/ 58 h 73"/>
                <a:gd name="T74" fmla="*/ 155 w 204"/>
                <a:gd name="T75" fmla="*/ 53 h 73"/>
                <a:gd name="T76" fmla="*/ 142 w 204"/>
                <a:gd name="T77" fmla="*/ 59 h 73"/>
                <a:gd name="T78" fmla="*/ 129 w 204"/>
                <a:gd name="T79" fmla="*/ 66 h 73"/>
                <a:gd name="T80" fmla="*/ 117 w 204"/>
                <a:gd name="T81" fmla="*/ 71 h 73"/>
                <a:gd name="T82" fmla="*/ 89 w 204"/>
                <a:gd name="T83" fmla="*/ 56 h 73"/>
                <a:gd name="T84" fmla="*/ 131 w 204"/>
                <a:gd name="T85" fmla="*/ 61 h 73"/>
                <a:gd name="T86" fmla="*/ 108 w 204"/>
                <a:gd name="T87" fmla="*/ 63 h 73"/>
                <a:gd name="T88" fmla="*/ 111 w 204"/>
                <a:gd name="T89" fmla="*/ 64 h 73"/>
                <a:gd name="T90" fmla="*/ 104 w 204"/>
                <a:gd name="T91" fmla="*/ 64 h 73"/>
                <a:gd name="T92" fmla="*/ 93 w 204"/>
                <a:gd name="T93" fmla="*/ 64 h 73"/>
                <a:gd name="T94" fmla="*/ 193 w 204"/>
                <a:gd name="T95" fmla="*/ 61 h 73"/>
                <a:gd name="T96" fmla="*/ 81 w 204"/>
                <a:gd name="T97" fmla="*/ 56 h 73"/>
                <a:gd name="T98" fmla="*/ 68 w 204"/>
                <a:gd name="T99" fmla="*/ 56 h 73"/>
                <a:gd name="T100" fmla="*/ 81 w 204"/>
                <a:gd name="T101" fmla="*/ 63 h 73"/>
                <a:gd name="T102" fmla="*/ 49 w 204"/>
                <a:gd name="T103" fmla="*/ 57 h 73"/>
                <a:gd name="T104" fmla="*/ 47 w 204"/>
                <a:gd name="T105" fmla="*/ 14 h 73"/>
                <a:gd name="T106" fmla="*/ 56 w 204"/>
                <a:gd name="T107" fmla="*/ 41 h 73"/>
                <a:gd name="T108" fmla="*/ 48 w 204"/>
                <a:gd name="T109" fmla="*/ 35 h 73"/>
                <a:gd name="T110" fmla="*/ 31 w 204"/>
                <a:gd name="T111" fmla="*/ 21 h 73"/>
                <a:gd name="T112" fmla="*/ 15 w 204"/>
                <a:gd name="T113" fmla="*/ 32 h 73"/>
                <a:gd name="T114" fmla="*/ 8 w 204"/>
                <a:gd name="T115" fmla="*/ 22 h 73"/>
                <a:gd name="T116" fmla="*/ 16 w 204"/>
                <a:gd name="T117" fmla="*/ 20 h 73"/>
                <a:gd name="T118" fmla="*/ 42 w 204"/>
                <a:gd name="T119" fmla="*/ 52 h 73"/>
                <a:gd name="T120" fmla="*/ 42 w 204"/>
                <a:gd name="T121" fmla="*/ 35 h 73"/>
                <a:gd name="T122" fmla="*/ 29 w 204"/>
                <a:gd name="T123" fmla="*/ 21 h 73"/>
                <a:gd name="T124" fmla="*/ 4 w 204"/>
                <a:gd name="T125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" h="73">
                  <a:moveTo>
                    <a:pt x="204" y="38"/>
                  </a:moveTo>
                  <a:cubicBezTo>
                    <a:pt x="203" y="53"/>
                    <a:pt x="203" y="53"/>
                    <a:pt x="203" y="53"/>
                  </a:cubicBezTo>
                  <a:cubicBezTo>
                    <a:pt x="203" y="54"/>
                    <a:pt x="203" y="54"/>
                    <a:pt x="203" y="54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5" y="58"/>
                    <a:pt x="195" y="58"/>
                    <a:pt x="195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3"/>
                    <a:pt x="191" y="53"/>
                    <a:pt x="191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1" y="52"/>
                    <a:pt x="191" y="52"/>
                    <a:pt x="191" y="52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8" y="49"/>
                    <a:pt x="188" y="49"/>
                    <a:pt x="188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6" y="48"/>
                    <a:pt x="186" y="48"/>
                    <a:pt x="186" y="48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4" y="47"/>
                    <a:pt x="184" y="47"/>
                    <a:pt x="184" y="47"/>
                  </a:cubicBezTo>
                  <a:cubicBezTo>
                    <a:pt x="182" y="47"/>
                    <a:pt x="182" y="47"/>
                    <a:pt x="182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2" y="36"/>
                    <a:pt x="172" y="36"/>
                    <a:pt x="172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3"/>
                    <a:pt x="160" y="33"/>
                    <a:pt x="160" y="33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9" y="29"/>
                    <a:pt x="169" y="29"/>
                    <a:pt x="169" y="29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3" y="35"/>
                    <a:pt x="173" y="35"/>
                    <a:pt x="173" y="35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6" y="39"/>
                    <a:pt x="176" y="39"/>
                    <a:pt x="176" y="39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181" y="38"/>
                    <a:pt x="181" y="38"/>
                    <a:pt x="181" y="38"/>
                  </a:cubicBezTo>
                  <a:cubicBezTo>
                    <a:pt x="182" y="38"/>
                    <a:pt x="182" y="38"/>
                    <a:pt x="182" y="38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4" y="36"/>
                    <a:pt x="184" y="36"/>
                    <a:pt x="184" y="36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91" y="34"/>
                    <a:pt x="191" y="34"/>
                    <a:pt x="191" y="34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9" y="37"/>
                    <a:pt x="199" y="37"/>
                    <a:pt x="199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1" y="37"/>
                    <a:pt x="201" y="37"/>
                    <a:pt x="201" y="37"/>
                  </a:cubicBezTo>
                  <a:cubicBezTo>
                    <a:pt x="202" y="37"/>
                    <a:pt x="202" y="37"/>
                    <a:pt x="202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4" y="38"/>
                    <a:pt x="204" y="38"/>
                    <a:pt x="204" y="38"/>
                  </a:cubicBezTo>
                  <a:close/>
                  <a:moveTo>
                    <a:pt x="151" y="27"/>
                  </a:move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1" y="27"/>
                    <a:pt x="151" y="27"/>
                    <a:pt x="151" y="27"/>
                  </a:cubicBezTo>
                  <a:close/>
                  <a:moveTo>
                    <a:pt x="160" y="29"/>
                  </a:moveTo>
                  <a:cubicBezTo>
                    <a:pt x="161" y="29"/>
                    <a:pt x="161" y="29"/>
                    <a:pt x="161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9"/>
                    <a:pt x="160" y="29"/>
                    <a:pt x="160" y="29"/>
                  </a:cubicBezTo>
                  <a:close/>
                  <a:moveTo>
                    <a:pt x="159" y="31"/>
                  </a:moveTo>
                  <a:cubicBezTo>
                    <a:pt x="158" y="31"/>
                    <a:pt x="158" y="31"/>
                    <a:pt x="158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9" y="31"/>
                    <a:pt x="159" y="31"/>
                    <a:pt x="159" y="31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8" y="32"/>
                    <a:pt x="158" y="32"/>
                    <a:pt x="158" y="32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34" y="12"/>
                  </a:moveTo>
                  <a:cubicBezTo>
                    <a:pt x="135" y="12"/>
                    <a:pt x="135" y="12"/>
                    <a:pt x="135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12"/>
                    <a:pt x="134" y="12"/>
                    <a:pt x="134" y="12"/>
                  </a:cubicBezTo>
                  <a:close/>
                  <a:moveTo>
                    <a:pt x="140" y="9"/>
                  </a:move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9"/>
                    <a:pt x="140" y="9"/>
                    <a:pt x="140" y="9"/>
                  </a:cubicBezTo>
                  <a:close/>
                  <a:moveTo>
                    <a:pt x="140" y="11"/>
                  </a:move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lose/>
                  <a:moveTo>
                    <a:pt x="147" y="18"/>
                  </a:moveTo>
                  <a:cubicBezTo>
                    <a:pt x="147" y="19"/>
                    <a:pt x="147" y="19"/>
                    <a:pt x="14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lose/>
                  <a:moveTo>
                    <a:pt x="146" y="29"/>
                  </a:moveTo>
                  <a:cubicBezTo>
                    <a:pt x="146" y="30"/>
                    <a:pt x="146" y="30"/>
                    <a:pt x="146" y="30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3"/>
                    <a:pt x="143" y="23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8" y="21"/>
                    <a:pt x="148" y="21"/>
                    <a:pt x="148" y="21"/>
                  </a:cubicBezTo>
                  <a:cubicBezTo>
                    <a:pt x="149" y="21"/>
                    <a:pt x="149" y="21"/>
                    <a:pt x="149" y="2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6" y="29"/>
                    <a:pt x="146" y="29"/>
                    <a:pt x="146" y="29"/>
                  </a:cubicBezTo>
                  <a:close/>
                  <a:moveTo>
                    <a:pt x="142" y="31"/>
                  </a:moveTo>
                  <a:cubicBezTo>
                    <a:pt x="143" y="31"/>
                    <a:pt x="143" y="31"/>
                    <a:pt x="143" y="31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1"/>
                    <a:pt x="142" y="31"/>
                    <a:pt x="142" y="31"/>
                  </a:cubicBezTo>
                  <a:close/>
                  <a:moveTo>
                    <a:pt x="142" y="29"/>
                  </a:moveTo>
                  <a:cubicBezTo>
                    <a:pt x="142" y="29"/>
                    <a:pt x="142" y="29"/>
                    <a:pt x="142" y="29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42" y="29"/>
                    <a:pt x="142" y="29"/>
                  </a:cubicBezTo>
                  <a:close/>
                  <a:moveTo>
                    <a:pt x="143" y="29"/>
                  </a:moveTo>
                  <a:cubicBezTo>
                    <a:pt x="143" y="30"/>
                    <a:pt x="143" y="30"/>
                    <a:pt x="143" y="30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3" y="29"/>
                    <a:pt x="143" y="29"/>
                    <a:pt x="143" y="29"/>
                  </a:cubicBezTo>
                  <a:close/>
                  <a:moveTo>
                    <a:pt x="143" y="34"/>
                  </a:moveTo>
                  <a:cubicBezTo>
                    <a:pt x="144" y="33"/>
                    <a:pt x="144" y="33"/>
                    <a:pt x="144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3" y="35"/>
                    <a:pt x="143" y="35"/>
                    <a:pt x="143" y="35"/>
                  </a:cubicBezTo>
                  <a:cubicBezTo>
                    <a:pt x="143" y="34"/>
                    <a:pt x="143" y="34"/>
                    <a:pt x="143" y="34"/>
                  </a:cubicBezTo>
                  <a:close/>
                  <a:moveTo>
                    <a:pt x="156" y="34"/>
                  </a:move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4"/>
                    <a:pt x="156" y="34"/>
                    <a:pt x="156" y="34"/>
                  </a:cubicBezTo>
                  <a:close/>
                  <a:moveTo>
                    <a:pt x="148" y="42"/>
                  </a:move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2"/>
                    <a:pt x="148" y="42"/>
                    <a:pt x="148" y="42"/>
                  </a:cubicBezTo>
                  <a:close/>
                  <a:moveTo>
                    <a:pt x="147" y="42"/>
                  </a:moveTo>
                  <a:cubicBezTo>
                    <a:pt x="148" y="42"/>
                    <a:pt x="148" y="42"/>
                    <a:pt x="148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2"/>
                    <a:pt x="147" y="42"/>
                    <a:pt x="147" y="42"/>
                  </a:cubicBezTo>
                  <a:close/>
                  <a:moveTo>
                    <a:pt x="145" y="43"/>
                  </a:moveTo>
                  <a:cubicBezTo>
                    <a:pt x="146" y="42"/>
                    <a:pt x="146" y="42"/>
                    <a:pt x="146" y="42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5" y="43"/>
                    <a:pt x="145" y="43"/>
                    <a:pt x="145" y="43"/>
                  </a:cubicBezTo>
                  <a:close/>
                  <a:moveTo>
                    <a:pt x="145" y="40"/>
                  </a:moveTo>
                  <a:cubicBezTo>
                    <a:pt x="144" y="41"/>
                    <a:pt x="144" y="41"/>
                    <a:pt x="144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0"/>
                    <a:pt x="145" y="40"/>
                    <a:pt x="145" y="40"/>
                  </a:cubicBezTo>
                  <a:close/>
                  <a:moveTo>
                    <a:pt x="146" y="39"/>
                  </a:moveTo>
                  <a:cubicBezTo>
                    <a:pt x="145" y="40"/>
                    <a:pt x="145" y="40"/>
                    <a:pt x="145" y="40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39"/>
                    <a:pt x="146" y="39"/>
                    <a:pt x="146" y="39"/>
                  </a:cubicBezTo>
                  <a:close/>
                  <a:moveTo>
                    <a:pt x="146" y="42"/>
                  </a:moveTo>
                  <a:cubicBezTo>
                    <a:pt x="147" y="41"/>
                    <a:pt x="147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2"/>
                    <a:pt x="156" y="42"/>
                    <a:pt x="156" y="42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48" y="39"/>
                    <a:pt x="148" y="39"/>
                    <a:pt x="148" y="39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6" y="42"/>
                    <a:pt x="146" y="42"/>
                    <a:pt x="146" y="42"/>
                  </a:cubicBezTo>
                  <a:close/>
                  <a:moveTo>
                    <a:pt x="137" y="40"/>
                  </a:moveTo>
                  <a:cubicBezTo>
                    <a:pt x="138" y="41"/>
                    <a:pt x="138" y="41"/>
                    <a:pt x="138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1" y="43"/>
                    <a:pt x="141" y="43"/>
                    <a:pt x="141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7" y="40"/>
                    <a:pt x="137" y="40"/>
                    <a:pt x="137" y="40"/>
                  </a:cubicBezTo>
                  <a:close/>
                  <a:moveTo>
                    <a:pt x="113" y="57"/>
                  </a:move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3" y="57"/>
                    <a:pt x="113" y="57"/>
                    <a:pt x="113" y="57"/>
                  </a:cubicBezTo>
                  <a:close/>
                  <a:moveTo>
                    <a:pt x="112" y="51"/>
                  </a:moveTo>
                  <a:cubicBezTo>
                    <a:pt x="112" y="53"/>
                    <a:pt x="112" y="53"/>
                    <a:pt x="112" y="53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51"/>
                    <a:pt x="112" y="51"/>
                    <a:pt x="112" y="51"/>
                  </a:cubicBezTo>
                  <a:close/>
                  <a:moveTo>
                    <a:pt x="136" y="36"/>
                  </a:moveTo>
                  <a:cubicBezTo>
                    <a:pt x="136" y="37"/>
                    <a:pt x="136" y="37"/>
                    <a:pt x="136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36" y="36"/>
                    <a:pt x="136" y="36"/>
                    <a:pt x="136" y="36"/>
                  </a:cubicBezTo>
                  <a:close/>
                  <a:moveTo>
                    <a:pt x="134" y="35"/>
                  </a:moveTo>
                  <a:cubicBezTo>
                    <a:pt x="134" y="35"/>
                    <a:pt x="134" y="35"/>
                    <a:pt x="134" y="35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lose/>
                  <a:moveTo>
                    <a:pt x="129" y="35"/>
                  </a:moveTo>
                  <a:cubicBezTo>
                    <a:pt x="130" y="35"/>
                    <a:pt x="130" y="35"/>
                    <a:pt x="130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29" y="35"/>
                    <a:pt x="129" y="35"/>
                    <a:pt x="129" y="35"/>
                  </a:cubicBezTo>
                  <a:close/>
                  <a:moveTo>
                    <a:pt x="122" y="50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50"/>
                    <a:pt x="124" y="50"/>
                    <a:pt x="124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50"/>
                    <a:pt x="122" y="50"/>
                  </a:cubicBezTo>
                  <a:close/>
                  <a:moveTo>
                    <a:pt x="120" y="49"/>
                  </a:moveTo>
                  <a:cubicBezTo>
                    <a:pt x="120" y="49"/>
                    <a:pt x="120" y="49"/>
                    <a:pt x="120" y="49"/>
                  </a:cubicBezTo>
                  <a:cubicBezTo>
                    <a:pt x="120" y="50"/>
                    <a:pt x="120" y="50"/>
                    <a:pt x="120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9"/>
                    <a:pt x="120" y="49"/>
                    <a:pt x="120" y="49"/>
                  </a:cubicBezTo>
                  <a:close/>
                  <a:moveTo>
                    <a:pt x="118" y="48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8"/>
                    <a:pt x="118" y="48"/>
                    <a:pt x="118" y="48"/>
                  </a:cubicBezTo>
                  <a:close/>
                  <a:moveTo>
                    <a:pt x="124" y="35"/>
                  </a:moveTo>
                  <a:cubicBezTo>
                    <a:pt x="123" y="36"/>
                    <a:pt x="123" y="36"/>
                    <a:pt x="123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4" y="36"/>
                    <a:pt x="124" y="35"/>
                    <a:pt x="124" y="35"/>
                  </a:cubicBezTo>
                  <a:close/>
                  <a:moveTo>
                    <a:pt x="125" y="35"/>
                  </a:move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lose/>
                  <a:moveTo>
                    <a:pt x="126" y="34"/>
                  </a:moveTo>
                  <a:cubicBezTo>
                    <a:pt x="126" y="34"/>
                    <a:pt x="126" y="34"/>
                    <a:pt x="126" y="34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6" y="34"/>
                    <a:pt x="126" y="34"/>
                    <a:pt x="126" y="34"/>
                  </a:cubicBezTo>
                  <a:close/>
                  <a:moveTo>
                    <a:pt x="123" y="33"/>
                  </a:moveTo>
                  <a:cubicBezTo>
                    <a:pt x="124" y="33"/>
                    <a:pt x="124" y="33"/>
                    <a:pt x="124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118" y="29"/>
                  </a:move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8" y="29"/>
                    <a:pt x="118" y="29"/>
                  </a:cubicBezTo>
                  <a:close/>
                  <a:moveTo>
                    <a:pt x="117" y="29"/>
                  </a:moveTo>
                  <a:cubicBezTo>
                    <a:pt x="118" y="29"/>
                    <a:pt x="118" y="29"/>
                    <a:pt x="118" y="29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7" y="29"/>
                    <a:pt x="117" y="29"/>
                    <a:pt x="117" y="29"/>
                  </a:cubicBezTo>
                  <a:close/>
                  <a:moveTo>
                    <a:pt x="112" y="26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7"/>
                    <a:pt x="111" y="47"/>
                    <a:pt x="111" y="47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17" y="47"/>
                    <a:pt x="117" y="47"/>
                    <a:pt x="117" y="47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9" y="48"/>
                    <a:pt x="119" y="48"/>
                    <a:pt x="119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2" y="26"/>
                    <a:pt x="112" y="26"/>
                    <a:pt x="112" y="26"/>
                  </a:cubicBezTo>
                  <a:close/>
                  <a:moveTo>
                    <a:pt x="113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  <a:moveTo>
                    <a:pt x="114" y="3"/>
                  </a:move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4" y="3"/>
                    <a:pt x="114" y="3"/>
                    <a:pt x="114" y="3"/>
                  </a:cubicBezTo>
                  <a:close/>
                  <a:moveTo>
                    <a:pt x="107" y="7"/>
                  </a:moveTo>
                  <a:cubicBezTo>
                    <a:pt x="107" y="7"/>
                    <a:pt x="107" y="7"/>
                    <a:pt x="107" y="7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7" y="7"/>
                    <a:pt x="107" y="7"/>
                  </a:cubicBezTo>
                  <a:close/>
                  <a:moveTo>
                    <a:pt x="108" y="6"/>
                  </a:move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8" y="6"/>
                    <a:pt x="108" y="6"/>
                    <a:pt x="108" y="6"/>
                  </a:cubicBezTo>
                  <a:close/>
                  <a:moveTo>
                    <a:pt x="99" y="10"/>
                  </a:moveTo>
                  <a:cubicBezTo>
                    <a:pt x="100" y="11"/>
                    <a:pt x="100" y="11"/>
                    <a:pt x="100" y="11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99" y="10"/>
                  </a:moveTo>
                  <a:cubicBezTo>
                    <a:pt x="99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100" y="12"/>
                  </a:move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lose/>
                  <a:moveTo>
                    <a:pt x="99" y="13"/>
                  </a:move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3"/>
                    <a:pt x="99" y="13"/>
                    <a:pt x="99" y="13"/>
                  </a:cubicBezTo>
                  <a:close/>
                  <a:moveTo>
                    <a:pt x="93" y="42"/>
                  </a:moveTo>
                  <a:cubicBezTo>
                    <a:pt x="94" y="42"/>
                    <a:pt x="94" y="42"/>
                    <a:pt x="94" y="42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93" y="42"/>
                  </a:moveTo>
                  <a:cubicBezTo>
                    <a:pt x="93" y="43"/>
                    <a:pt x="93" y="43"/>
                    <a:pt x="93" y="43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62" y="29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lose/>
                  <a:moveTo>
                    <a:pt x="63" y="31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lose/>
                  <a:moveTo>
                    <a:pt x="64" y="32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62" y="23"/>
                  </a:moveTo>
                  <a:cubicBezTo>
                    <a:pt x="62" y="21"/>
                    <a:pt x="62" y="21"/>
                    <a:pt x="62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3"/>
                    <a:pt x="62" y="23"/>
                    <a:pt x="62" y="23"/>
                  </a:cubicBezTo>
                  <a:close/>
                  <a:moveTo>
                    <a:pt x="176" y="31"/>
                  </a:moveTo>
                  <a:cubicBezTo>
                    <a:pt x="176" y="31"/>
                    <a:pt x="176" y="31"/>
                    <a:pt x="176" y="31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6" y="31"/>
                    <a:pt x="176" y="31"/>
                    <a:pt x="176" y="31"/>
                  </a:cubicBezTo>
                  <a:close/>
                  <a:moveTo>
                    <a:pt x="178" y="34"/>
                  </a:moveTo>
                  <a:cubicBezTo>
                    <a:pt x="177" y="34"/>
                    <a:pt x="177" y="34"/>
                    <a:pt x="177" y="34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78" y="34"/>
                    <a:pt x="178" y="34"/>
                    <a:pt x="178" y="34"/>
                  </a:cubicBezTo>
                  <a:close/>
                  <a:moveTo>
                    <a:pt x="179" y="34"/>
                  </a:moveTo>
                  <a:cubicBezTo>
                    <a:pt x="179" y="34"/>
                    <a:pt x="179" y="34"/>
                    <a:pt x="179" y="34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79" y="34"/>
                    <a:pt x="179" y="34"/>
                    <a:pt x="179" y="34"/>
                  </a:cubicBezTo>
                  <a:close/>
                  <a:moveTo>
                    <a:pt x="179" y="30"/>
                  </a:moveTo>
                  <a:cubicBezTo>
                    <a:pt x="180" y="31"/>
                    <a:pt x="180" y="31"/>
                    <a:pt x="180" y="31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1"/>
                    <a:pt x="182" y="31"/>
                    <a:pt x="182" y="31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79" y="30"/>
                    <a:pt x="179" y="30"/>
                    <a:pt x="179" y="30"/>
                  </a:cubicBezTo>
                  <a:close/>
                  <a:moveTo>
                    <a:pt x="166" y="50"/>
                  </a:moveTo>
                  <a:cubicBezTo>
                    <a:pt x="166" y="51"/>
                    <a:pt x="166" y="51"/>
                    <a:pt x="166" y="51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6" y="50"/>
                    <a:pt x="166" y="50"/>
                    <a:pt x="166" y="50"/>
                  </a:cubicBezTo>
                  <a:close/>
                  <a:moveTo>
                    <a:pt x="168" y="49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49"/>
                    <a:pt x="168" y="49"/>
                    <a:pt x="168" y="49"/>
                  </a:cubicBezTo>
                  <a:close/>
                  <a:moveTo>
                    <a:pt x="175" y="55"/>
                  </a:move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5" y="55"/>
                    <a:pt x="175" y="55"/>
                    <a:pt x="175" y="55"/>
                  </a:cubicBezTo>
                  <a:close/>
                  <a:moveTo>
                    <a:pt x="173" y="53"/>
                  </a:move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4"/>
                    <a:pt x="173" y="54"/>
                    <a:pt x="173" y="54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lose/>
                  <a:moveTo>
                    <a:pt x="174" y="54"/>
                  </a:moveTo>
                  <a:cubicBezTo>
                    <a:pt x="174" y="54"/>
                    <a:pt x="174" y="54"/>
                    <a:pt x="174" y="54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4" y="54"/>
                    <a:pt x="174" y="54"/>
                    <a:pt x="174" y="54"/>
                  </a:cubicBezTo>
                  <a:close/>
                  <a:moveTo>
                    <a:pt x="173" y="52"/>
                  </a:moveTo>
                  <a:cubicBezTo>
                    <a:pt x="173" y="52"/>
                    <a:pt x="173" y="52"/>
                    <a:pt x="173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lose/>
                  <a:moveTo>
                    <a:pt x="175" y="52"/>
                  </a:moveTo>
                  <a:cubicBezTo>
                    <a:pt x="174" y="52"/>
                    <a:pt x="174" y="52"/>
                    <a:pt x="174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lose/>
                  <a:moveTo>
                    <a:pt x="173" y="51"/>
                  </a:move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lose/>
                  <a:moveTo>
                    <a:pt x="175" y="50"/>
                  </a:move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lose/>
                  <a:moveTo>
                    <a:pt x="174" y="50"/>
                  </a:moveTo>
                  <a:cubicBezTo>
                    <a:pt x="174" y="50"/>
                    <a:pt x="174" y="50"/>
                    <a:pt x="174" y="50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4" y="50"/>
                    <a:pt x="174" y="50"/>
                    <a:pt x="174" y="50"/>
                  </a:cubicBezTo>
                  <a:close/>
                  <a:moveTo>
                    <a:pt x="163" y="56"/>
                  </a:move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lose/>
                  <a:moveTo>
                    <a:pt x="162" y="57"/>
                  </a:moveTo>
                  <a:cubicBezTo>
                    <a:pt x="163" y="57"/>
                    <a:pt x="163" y="57"/>
                    <a:pt x="163" y="57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2" y="57"/>
                    <a:pt x="162" y="57"/>
                    <a:pt x="162" y="57"/>
                  </a:cubicBezTo>
                  <a:close/>
                  <a:moveTo>
                    <a:pt x="158" y="58"/>
                  </a:move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8"/>
                    <a:pt x="158" y="58"/>
                  </a:cubicBezTo>
                  <a:close/>
                  <a:moveTo>
                    <a:pt x="159" y="58"/>
                  </a:moveTo>
                  <a:cubicBezTo>
                    <a:pt x="158" y="58"/>
                    <a:pt x="158" y="58"/>
                    <a:pt x="158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lose/>
                  <a:moveTo>
                    <a:pt x="159" y="61"/>
                  </a:moveTo>
                  <a:cubicBezTo>
                    <a:pt x="159" y="61"/>
                    <a:pt x="159" y="61"/>
                    <a:pt x="159" y="61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61"/>
                    <a:pt x="159" y="61"/>
                    <a:pt x="159" y="61"/>
                  </a:cubicBezTo>
                  <a:cubicBezTo>
                    <a:pt x="159" y="61"/>
                    <a:pt x="159" y="61"/>
                    <a:pt x="159" y="61"/>
                  </a:cubicBezTo>
                  <a:close/>
                  <a:moveTo>
                    <a:pt x="161" y="58"/>
                  </a:move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8"/>
                    <a:pt x="161" y="58"/>
                    <a:pt x="161" y="58"/>
                  </a:cubicBezTo>
                  <a:close/>
                  <a:moveTo>
                    <a:pt x="154" y="54"/>
                  </a:moveTo>
                  <a:cubicBezTo>
                    <a:pt x="155" y="53"/>
                    <a:pt x="155" y="53"/>
                    <a:pt x="155" y="53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54" y="54"/>
                    <a:pt x="154" y="54"/>
                    <a:pt x="154" y="54"/>
                  </a:cubicBezTo>
                  <a:close/>
                  <a:moveTo>
                    <a:pt x="152" y="55"/>
                  </a:move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lose/>
                  <a:moveTo>
                    <a:pt x="154" y="61"/>
                  </a:moveTo>
                  <a:cubicBezTo>
                    <a:pt x="153" y="61"/>
                    <a:pt x="153" y="61"/>
                    <a:pt x="153" y="61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4" y="61"/>
                    <a:pt x="154" y="61"/>
                    <a:pt x="154" y="61"/>
                  </a:cubicBezTo>
                  <a:close/>
                  <a:moveTo>
                    <a:pt x="152" y="60"/>
                  </a:moveTo>
                  <a:cubicBezTo>
                    <a:pt x="153" y="59"/>
                    <a:pt x="153" y="59"/>
                    <a:pt x="153" y="59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2" y="60"/>
                    <a:pt x="152" y="60"/>
                    <a:pt x="152" y="60"/>
                  </a:cubicBezTo>
                  <a:cubicBezTo>
                    <a:pt x="152" y="60"/>
                    <a:pt x="152" y="60"/>
                    <a:pt x="152" y="60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8" y="62"/>
                  </a:moveTo>
                  <a:cubicBezTo>
                    <a:pt x="149" y="62"/>
                    <a:pt x="149" y="62"/>
                    <a:pt x="149" y="62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49" y="62"/>
                    <a:pt x="149" y="62"/>
                    <a:pt x="149" y="62"/>
                  </a:cubicBezTo>
                  <a:cubicBezTo>
                    <a:pt x="148" y="62"/>
                    <a:pt x="148" y="62"/>
                    <a:pt x="148" y="62"/>
                  </a:cubicBezTo>
                  <a:close/>
                  <a:moveTo>
                    <a:pt x="142" y="59"/>
                  </a:move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9"/>
                    <a:pt x="142" y="59"/>
                    <a:pt x="142" y="59"/>
                  </a:cubicBezTo>
                  <a:close/>
                  <a:moveTo>
                    <a:pt x="144" y="61"/>
                  </a:moveTo>
                  <a:cubicBezTo>
                    <a:pt x="145" y="61"/>
                    <a:pt x="145" y="61"/>
                    <a:pt x="145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2"/>
                    <a:pt x="146" y="62"/>
                    <a:pt x="146" y="62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44" y="62"/>
                    <a:pt x="144" y="62"/>
                    <a:pt x="144" y="62"/>
                  </a:cubicBezTo>
                  <a:cubicBezTo>
                    <a:pt x="144" y="61"/>
                    <a:pt x="144" y="61"/>
                    <a:pt x="144" y="61"/>
                  </a:cubicBezTo>
                  <a:close/>
                  <a:moveTo>
                    <a:pt x="143" y="62"/>
                  </a:moveTo>
                  <a:cubicBezTo>
                    <a:pt x="143" y="61"/>
                    <a:pt x="143" y="61"/>
                    <a:pt x="143" y="61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3" y="62"/>
                    <a:pt x="143" y="62"/>
                    <a:pt x="143" y="62"/>
                  </a:cubicBezTo>
                  <a:close/>
                  <a:moveTo>
                    <a:pt x="141" y="61"/>
                  </a:moveTo>
                  <a:cubicBezTo>
                    <a:pt x="141" y="61"/>
                    <a:pt x="141" y="61"/>
                    <a:pt x="141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1" y="62"/>
                    <a:pt x="141" y="62"/>
                    <a:pt x="141" y="62"/>
                  </a:cubicBezTo>
                  <a:cubicBezTo>
                    <a:pt x="141" y="61"/>
                    <a:pt x="141" y="61"/>
                    <a:pt x="141" y="61"/>
                  </a:cubicBezTo>
                  <a:close/>
                  <a:moveTo>
                    <a:pt x="124" y="70"/>
                  </a:move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4" y="70"/>
                    <a:pt x="124" y="70"/>
                    <a:pt x="124" y="70"/>
                  </a:cubicBezTo>
                  <a:close/>
                  <a:moveTo>
                    <a:pt x="123" y="71"/>
                  </a:move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23" y="71"/>
                  </a:move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17" y="71"/>
                  </a:moveTo>
                  <a:cubicBezTo>
                    <a:pt x="117" y="71"/>
                    <a:pt x="117" y="71"/>
                    <a:pt x="117" y="71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7" y="71"/>
                    <a:pt x="117" y="71"/>
                    <a:pt x="117" y="71"/>
                  </a:cubicBezTo>
                  <a:close/>
                  <a:moveTo>
                    <a:pt x="104" y="67"/>
                  </a:moveTo>
                  <a:cubicBezTo>
                    <a:pt x="106" y="66"/>
                    <a:pt x="106" y="66"/>
                    <a:pt x="106" y="66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1" y="67"/>
                    <a:pt x="111" y="67"/>
                    <a:pt x="111" y="67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4" y="67"/>
                    <a:pt x="104" y="67"/>
                    <a:pt x="104" y="67"/>
                  </a:cubicBezTo>
                  <a:close/>
                  <a:moveTo>
                    <a:pt x="90" y="57"/>
                  </a:moveTo>
                  <a:cubicBezTo>
                    <a:pt x="91" y="58"/>
                    <a:pt x="91" y="58"/>
                    <a:pt x="91" y="58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7"/>
                    <a:pt x="90" y="57"/>
                    <a:pt x="90" y="57"/>
                  </a:cubicBezTo>
                  <a:close/>
                  <a:moveTo>
                    <a:pt x="88" y="56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lose/>
                  <a:moveTo>
                    <a:pt x="135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5" y="60"/>
                    <a:pt x="135" y="60"/>
                    <a:pt x="135" y="60"/>
                  </a:cubicBezTo>
                  <a:close/>
                  <a:moveTo>
                    <a:pt x="134" y="61"/>
                  </a:move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1"/>
                    <a:pt x="134" y="61"/>
                    <a:pt x="134" y="61"/>
                  </a:cubicBezTo>
                  <a:close/>
                  <a:moveTo>
                    <a:pt x="130" y="61"/>
                  </a:move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3"/>
                    <a:pt x="129" y="63"/>
                    <a:pt x="129" y="63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30" y="61"/>
                    <a:pt x="130" y="61"/>
                    <a:pt x="130" y="61"/>
                  </a:cubicBezTo>
                  <a:close/>
                  <a:moveTo>
                    <a:pt x="127" y="63"/>
                  </a:moveTo>
                  <a:cubicBezTo>
                    <a:pt x="127" y="63"/>
                    <a:pt x="127" y="63"/>
                    <a:pt x="127" y="63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lose/>
                  <a:moveTo>
                    <a:pt x="124" y="63"/>
                  </a:move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63"/>
                    <a:pt x="124" y="63"/>
                    <a:pt x="124" y="63"/>
                  </a:cubicBezTo>
                  <a:close/>
                  <a:moveTo>
                    <a:pt x="123" y="63"/>
                  </a:moveTo>
                  <a:cubicBezTo>
                    <a:pt x="122" y="63"/>
                    <a:pt x="122" y="63"/>
                    <a:pt x="122" y="63"/>
                  </a:cubicBezTo>
                  <a:cubicBezTo>
                    <a:pt x="122" y="64"/>
                    <a:pt x="122" y="64"/>
                    <a:pt x="122" y="64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3" y="63"/>
                    <a:pt x="123" y="63"/>
                    <a:pt x="123" y="63"/>
                  </a:cubicBezTo>
                  <a:close/>
                  <a:moveTo>
                    <a:pt x="124" y="62"/>
                  </a:moveTo>
                  <a:cubicBezTo>
                    <a:pt x="123" y="62"/>
                    <a:pt x="123" y="62"/>
                    <a:pt x="123" y="62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62"/>
                    <a:pt x="124" y="62"/>
                    <a:pt x="124" y="62"/>
                  </a:cubicBezTo>
                  <a:close/>
                  <a:moveTo>
                    <a:pt x="108" y="63"/>
                  </a:moveTo>
                  <a:cubicBezTo>
                    <a:pt x="108" y="63"/>
                    <a:pt x="108" y="63"/>
                    <a:pt x="108" y="63"/>
                  </a:cubicBezTo>
                  <a:cubicBezTo>
                    <a:pt x="109" y="62"/>
                    <a:pt x="109" y="62"/>
                    <a:pt x="109" y="62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4" y="62"/>
                    <a:pt x="114" y="62"/>
                    <a:pt x="114" y="6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9" y="63"/>
                    <a:pt x="119" y="63"/>
                    <a:pt x="119" y="63"/>
                  </a:cubicBezTo>
                  <a:cubicBezTo>
                    <a:pt x="120" y="62"/>
                    <a:pt x="120" y="62"/>
                    <a:pt x="120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8" y="64"/>
                    <a:pt x="118" y="64"/>
                    <a:pt x="118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4" y="65"/>
                    <a:pt x="114" y="65"/>
                    <a:pt x="114" y="65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lose/>
                  <a:moveTo>
                    <a:pt x="107" y="63"/>
                  </a:moveTo>
                  <a:cubicBezTo>
                    <a:pt x="107" y="64"/>
                    <a:pt x="107" y="64"/>
                    <a:pt x="107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107" y="63"/>
                  </a:moveTo>
                  <a:cubicBezTo>
                    <a:pt x="106" y="63"/>
                    <a:pt x="106" y="63"/>
                    <a:pt x="106" y="63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94" y="63"/>
                  </a:move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3" y="63"/>
                    <a:pt x="103" y="63"/>
                    <a:pt x="103" y="63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lose/>
                  <a:moveTo>
                    <a:pt x="92" y="62"/>
                  </a:move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2" y="62"/>
                    <a:pt x="92" y="62"/>
                    <a:pt x="92" y="62"/>
                  </a:cubicBezTo>
                  <a:close/>
                  <a:moveTo>
                    <a:pt x="89" y="64"/>
                  </a:move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lose/>
                  <a:moveTo>
                    <a:pt x="85" y="61"/>
                  </a:move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5" y="61"/>
                    <a:pt x="85" y="61"/>
                    <a:pt x="85" y="61"/>
                  </a:cubicBezTo>
                  <a:close/>
                  <a:moveTo>
                    <a:pt x="192" y="62"/>
                  </a:move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2" y="62"/>
                    <a:pt x="192" y="62"/>
                    <a:pt x="192" y="62"/>
                  </a:cubicBezTo>
                  <a:close/>
                  <a:moveTo>
                    <a:pt x="188" y="62"/>
                  </a:moveTo>
                  <a:cubicBezTo>
                    <a:pt x="188" y="62"/>
                    <a:pt x="189" y="62"/>
                    <a:pt x="189" y="62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1" y="58"/>
                    <a:pt x="191" y="58"/>
                    <a:pt x="191" y="58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8" y="62"/>
                    <a:pt x="188" y="62"/>
                    <a:pt x="188" y="62"/>
                  </a:cubicBezTo>
                  <a:close/>
                  <a:moveTo>
                    <a:pt x="78" y="56"/>
                  </a:moveTo>
                  <a:cubicBezTo>
                    <a:pt x="77" y="57"/>
                    <a:pt x="77" y="57"/>
                    <a:pt x="77" y="57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4" y="55"/>
                    <a:pt x="44" y="55"/>
                    <a:pt x="44" y="55"/>
                  </a:cubicBezTo>
                  <a:close/>
                  <a:moveTo>
                    <a:pt x="45" y="55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lose/>
                  <a:moveTo>
                    <a:pt x="57" y="10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10"/>
                    <a:pt x="57" y="10"/>
                    <a:pt x="57" y="10"/>
                  </a:cubicBezTo>
                  <a:close/>
                  <a:moveTo>
                    <a:pt x="49" y="15"/>
                  </a:moveTo>
                  <a:cubicBezTo>
                    <a:pt x="49" y="16"/>
                    <a:pt x="49" y="16"/>
                    <a:pt x="49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49" y="15"/>
                    <a:pt x="49" y="15"/>
                  </a:cubicBezTo>
                  <a:close/>
                  <a:moveTo>
                    <a:pt x="49" y="13"/>
                  </a:move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lose/>
                  <a:moveTo>
                    <a:pt x="49" y="14"/>
                  </a:moveTo>
                  <a:cubicBezTo>
                    <a:pt x="49" y="14"/>
                    <a:pt x="49" y="14"/>
                    <a:pt x="49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9" y="14"/>
                    <a:pt x="49" y="14"/>
                    <a:pt x="49" y="14"/>
                  </a:cubicBezTo>
                  <a:close/>
                  <a:moveTo>
                    <a:pt x="46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lose/>
                  <a:moveTo>
                    <a:pt x="39" y="23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lose/>
                  <a:moveTo>
                    <a:pt x="41" y="22"/>
                  </a:moveTo>
                  <a:cubicBezTo>
                    <a:pt x="41" y="23"/>
                    <a:pt x="41" y="23"/>
                    <a:pt x="41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lose/>
                  <a:moveTo>
                    <a:pt x="61" y="34"/>
                  </a:move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lose/>
                  <a:moveTo>
                    <a:pt x="55" y="38"/>
                  </a:move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  <a:moveTo>
                    <a:pt x="52" y="40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lose/>
                  <a:moveTo>
                    <a:pt x="46" y="35"/>
                  </a:moveTo>
                  <a:cubicBezTo>
                    <a:pt x="46" y="35"/>
                    <a:pt x="46" y="35"/>
                    <a:pt x="46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5"/>
                    <a:pt x="46" y="35"/>
                    <a:pt x="46" y="35"/>
                  </a:cubicBezTo>
                  <a:close/>
                  <a:moveTo>
                    <a:pt x="41" y="3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42" y="28"/>
                  </a:move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33" y="23"/>
                  </a:move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1" y="21"/>
                  </a:moveTo>
                  <a:cubicBezTo>
                    <a:pt x="31" y="21"/>
                    <a:pt x="31" y="21"/>
                    <a:pt x="31" y="2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1"/>
                    <a:pt x="31" y="21"/>
                    <a:pt x="31" y="21"/>
                  </a:cubicBezTo>
                  <a:close/>
                  <a:moveTo>
                    <a:pt x="28" y="19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lose/>
                  <a:moveTo>
                    <a:pt x="31" y="49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lose/>
                  <a:moveTo>
                    <a:pt x="23" y="39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3" y="39"/>
                    <a:pt x="23" y="39"/>
                  </a:cubicBezTo>
                  <a:close/>
                  <a:moveTo>
                    <a:pt x="21" y="38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20" y="36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5" y="32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2"/>
                    <a:pt x="15" y="32"/>
                    <a:pt x="15" y="32"/>
                  </a:cubicBezTo>
                  <a:close/>
                  <a:moveTo>
                    <a:pt x="14" y="29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4" y="29"/>
                    <a:pt x="14" y="29"/>
                  </a:cubicBezTo>
                  <a:close/>
                  <a:moveTo>
                    <a:pt x="15" y="27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8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8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2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6" name="Freeform 21"/>
            <p:cNvSpPr>
              <a:spLocks noEditPoints="1"/>
            </p:cNvSpPr>
            <p:nvPr/>
          </p:nvSpPr>
          <p:spPr bwMode="auto">
            <a:xfrm>
              <a:off x="6922893" y="3353524"/>
              <a:ext cx="66905" cy="18013"/>
            </a:xfrm>
            <a:custGeom>
              <a:avLst/>
              <a:gdLst>
                <a:gd name="T0" fmla="*/ 0 w 52"/>
                <a:gd name="T1" fmla="*/ 11 h 14"/>
                <a:gd name="T2" fmla="*/ 4 w 52"/>
                <a:gd name="T3" fmla="*/ 14 h 14"/>
                <a:gd name="T4" fmla="*/ 4 w 52"/>
                <a:gd name="T5" fmla="*/ 11 h 14"/>
                <a:gd name="T6" fmla="*/ 7 w 52"/>
                <a:gd name="T7" fmla="*/ 11 h 14"/>
                <a:gd name="T8" fmla="*/ 7 w 52"/>
                <a:gd name="T9" fmla="*/ 7 h 14"/>
                <a:gd name="T10" fmla="*/ 7 w 52"/>
                <a:gd name="T11" fmla="*/ 7 h 14"/>
                <a:gd name="T12" fmla="*/ 4 w 52"/>
                <a:gd name="T13" fmla="*/ 11 h 14"/>
                <a:gd name="T14" fmla="*/ 0 w 52"/>
                <a:gd name="T15" fmla="*/ 11 h 14"/>
                <a:gd name="T16" fmla="*/ 0 w 52"/>
                <a:gd name="T17" fmla="*/ 11 h 14"/>
                <a:gd name="T18" fmla="*/ 11 w 52"/>
                <a:gd name="T19" fmla="*/ 7 h 14"/>
                <a:gd name="T20" fmla="*/ 15 w 52"/>
                <a:gd name="T21" fmla="*/ 11 h 14"/>
                <a:gd name="T22" fmla="*/ 18 w 52"/>
                <a:gd name="T23" fmla="*/ 14 h 14"/>
                <a:gd name="T24" fmla="*/ 22 w 52"/>
                <a:gd name="T25" fmla="*/ 14 h 14"/>
                <a:gd name="T26" fmla="*/ 22 w 52"/>
                <a:gd name="T27" fmla="*/ 11 h 14"/>
                <a:gd name="T28" fmla="*/ 26 w 52"/>
                <a:gd name="T29" fmla="*/ 11 h 14"/>
                <a:gd name="T30" fmla="*/ 30 w 52"/>
                <a:gd name="T31" fmla="*/ 11 h 14"/>
                <a:gd name="T32" fmla="*/ 37 w 52"/>
                <a:gd name="T33" fmla="*/ 11 h 14"/>
                <a:gd name="T34" fmla="*/ 41 w 52"/>
                <a:gd name="T35" fmla="*/ 7 h 14"/>
                <a:gd name="T36" fmla="*/ 44 w 52"/>
                <a:gd name="T37" fmla="*/ 7 h 14"/>
                <a:gd name="T38" fmla="*/ 48 w 52"/>
                <a:gd name="T39" fmla="*/ 3 h 14"/>
                <a:gd name="T40" fmla="*/ 48 w 52"/>
                <a:gd name="T41" fmla="*/ 3 h 14"/>
                <a:gd name="T42" fmla="*/ 52 w 52"/>
                <a:gd name="T43" fmla="*/ 0 h 14"/>
                <a:gd name="T44" fmla="*/ 52 w 52"/>
                <a:gd name="T45" fmla="*/ 0 h 14"/>
                <a:gd name="T46" fmla="*/ 52 w 52"/>
                <a:gd name="T47" fmla="*/ 0 h 14"/>
                <a:gd name="T48" fmla="*/ 44 w 52"/>
                <a:gd name="T49" fmla="*/ 0 h 14"/>
                <a:gd name="T50" fmla="*/ 41 w 52"/>
                <a:gd name="T51" fmla="*/ 0 h 14"/>
                <a:gd name="T52" fmla="*/ 37 w 52"/>
                <a:gd name="T53" fmla="*/ 0 h 14"/>
                <a:gd name="T54" fmla="*/ 33 w 52"/>
                <a:gd name="T55" fmla="*/ 0 h 14"/>
                <a:gd name="T56" fmla="*/ 30 w 52"/>
                <a:gd name="T57" fmla="*/ 0 h 14"/>
                <a:gd name="T58" fmla="*/ 22 w 52"/>
                <a:gd name="T59" fmla="*/ 0 h 14"/>
                <a:gd name="T60" fmla="*/ 18 w 52"/>
                <a:gd name="T61" fmla="*/ 3 h 14"/>
                <a:gd name="T62" fmla="*/ 11 w 52"/>
                <a:gd name="T6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14">
                  <a:moveTo>
                    <a:pt x="0" y="11"/>
                  </a:moveTo>
                  <a:lnTo>
                    <a:pt x="4" y="14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11" y="7"/>
                  </a:moveTo>
                  <a:lnTo>
                    <a:pt x="15" y="11"/>
                  </a:lnTo>
                  <a:lnTo>
                    <a:pt x="18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7" y="11"/>
                  </a:lnTo>
                  <a:lnTo>
                    <a:pt x="41" y="7"/>
                  </a:lnTo>
                  <a:lnTo>
                    <a:pt x="44" y="7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7" name="Freeform 22"/>
            <p:cNvSpPr>
              <a:spLocks noEditPoints="1"/>
            </p:cNvSpPr>
            <p:nvPr/>
          </p:nvSpPr>
          <p:spPr bwMode="auto">
            <a:xfrm>
              <a:off x="6417249" y="3033153"/>
              <a:ext cx="405289" cy="133810"/>
            </a:xfrm>
            <a:custGeom>
              <a:avLst/>
              <a:gdLst>
                <a:gd name="T0" fmla="*/ 193 w 315"/>
                <a:gd name="T1" fmla="*/ 74 h 104"/>
                <a:gd name="T2" fmla="*/ 4 w 315"/>
                <a:gd name="T3" fmla="*/ 33 h 104"/>
                <a:gd name="T4" fmla="*/ 0 w 315"/>
                <a:gd name="T5" fmla="*/ 30 h 104"/>
                <a:gd name="T6" fmla="*/ 174 w 315"/>
                <a:gd name="T7" fmla="*/ 100 h 104"/>
                <a:gd name="T8" fmla="*/ 186 w 315"/>
                <a:gd name="T9" fmla="*/ 100 h 104"/>
                <a:gd name="T10" fmla="*/ 219 w 315"/>
                <a:gd name="T11" fmla="*/ 93 h 104"/>
                <a:gd name="T12" fmla="*/ 241 w 315"/>
                <a:gd name="T13" fmla="*/ 93 h 104"/>
                <a:gd name="T14" fmla="*/ 260 w 315"/>
                <a:gd name="T15" fmla="*/ 56 h 104"/>
                <a:gd name="T16" fmla="*/ 267 w 315"/>
                <a:gd name="T17" fmla="*/ 48 h 104"/>
                <a:gd name="T18" fmla="*/ 289 w 315"/>
                <a:gd name="T19" fmla="*/ 48 h 104"/>
                <a:gd name="T20" fmla="*/ 304 w 315"/>
                <a:gd name="T21" fmla="*/ 48 h 104"/>
                <a:gd name="T22" fmla="*/ 308 w 315"/>
                <a:gd name="T23" fmla="*/ 41 h 104"/>
                <a:gd name="T24" fmla="*/ 311 w 315"/>
                <a:gd name="T25" fmla="*/ 33 h 104"/>
                <a:gd name="T26" fmla="*/ 297 w 315"/>
                <a:gd name="T27" fmla="*/ 30 h 104"/>
                <a:gd name="T28" fmla="*/ 293 w 315"/>
                <a:gd name="T29" fmla="*/ 26 h 104"/>
                <a:gd name="T30" fmla="*/ 293 w 315"/>
                <a:gd name="T31" fmla="*/ 19 h 104"/>
                <a:gd name="T32" fmla="*/ 282 w 315"/>
                <a:gd name="T33" fmla="*/ 8 h 104"/>
                <a:gd name="T34" fmla="*/ 274 w 315"/>
                <a:gd name="T35" fmla="*/ 11 h 104"/>
                <a:gd name="T36" fmla="*/ 263 w 315"/>
                <a:gd name="T37" fmla="*/ 22 h 104"/>
                <a:gd name="T38" fmla="*/ 248 w 315"/>
                <a:gd name="T39" fmla="*/ 37 h 104"/>
                <a:gd name="T40" fmla="*/ 252 w 315"/>
                <a:gd name="T41" fmla="*/ 37 h 104"/>
                <a:gd name="T42" fmla="*/ 252 w 315"/>
                <a:gd name="T43" fmla="*/ 48 h 104"/>
                <a:gd name="T44" fmla="*/ 248 w 315"/>
                <a:gd name="T45" fmla="*/ 41 h 104"/>
                <a:gd name="T46" fmla="*/ 241 w 315"/>
                <a:gd name="T47" fmla="*/ 48 h 104"/>
                <a:gd name="T48" fmla="*/ 230 w 315"/>
                <a:gd name="T49" fmla="*/ 48 h 104"/>
                <a:gd name="T50" fmla="*/ 215 w 315"/>
                <a:gd name="T51" fmla="*/ 67 h 104"/>
                <a:gd name="T52" fmla="*/ 200 w 315"/>
                <a:gd name="T53" fmla="*/ 78 h 104"/>
                <a:gd name="T54" fmla="*/ 189 w 315"/>
                <a:gd name="T55" fmla="*/ 85 h 104"/>
                <a:gd name="T56" fmla="*/ 171 w 315"/>
                <a:gd name="T57" fmla="*/ 93 h 104"/>
                <a:gd name="T58" fmla="*/ 160 w 315"/>
                <a:gd name="T59" fmla="*/ 85 h 104"/>
                <a:gd name="T60" fmla="*/ 278 w 315"/>
                <a:gd name="T61" fmla="*/ 0 h 104"/>
                <a:gd name="T62" fmla="*/ 286 w 315"/>
                <a:gd name="T63" fmla="*/ 4 h 104"/>
                <a:gd name="T64" fmla="*/ 189 w 315"/>
                <a:gd name="T65" fmla="*/ 82 h 104"/>
                <a:gd name="T66" fmla="*/ 193 w 315"/>
                <a:gd name="T67" fmla="*/ 78 h 104"/>
                <a:gd name="T68" fmla="*/ 197 w 315"/>
                <a:gd name="T69" fmla="*/ 74 h 104"/>
                <a:gd name="T70" fmla="*/ 193 w 315"/>
                <a:gd name="T71" fmla="*/ 74 h 104"/>
                <a:gd name="T72" fmla="*/ 4 w 315"/>
                <a:gd name="T73" fmla="*/ 11 h 104"/>
                <a:gd name="T74" fmla="*/ 15 w 315"/>
                <a:gd name="T75" fmla="*/ 15 h 104"/>
                <a:gd name="T76" fmla="*/ 23 w 315"/>
                <a:gd name="T77" fmla="*/ 26 h 104"/>
                <a:gd name="T78" fmla="*/ 34 w 315"/>
                <a:gd name="T79" fmla="*/ 22 h 104"/>
                <a:gd name="T80" fmla="*/ 37 w 315"/>
                <a:gd name="T81" fmla="*/ 19 h 104"/>
                <a:gd name="T82" fmla="*/ 56 w 315"/>
                <a:gd name="T83" fmla="*/ 48 h 104"/>
                <a:gd name="T84" fmla="*/ 56 w 315"/>
                <a:gd name="T85" fmla="*/ 67 h 104"/>
                <a:gd name="T86" fmla="*/ 67 w 315"/>
                <a:gd name="T87" fmla="*/ 78 h 104"/>
                <a:gd name="T88" fmla="*/ 71 w 315"/>
                <a:gd name="T89" fmla="*/ 85 h 104"/>
                <a:gd name="T90" fmla="*/ 71 w 315"/>
                <a:gd name="T91" fmla="*/ 93 h 104"/>
                <a:gd name="T92" fmla="*/ 71 w 315"/>
                <a:gd name="T93" fmla="*/ 93 h 104"/>
                <a:gd name="T94" fmla="*/ 60 w 315"/>
                <a:gd name="T95" fmla="*/ 93 h 104"/>
                <a:gd name="T96" fmla="*/ 45 w 315"/>
                <a:gd name="T97" fmla="*/ 85 h 104"/>
                <a:gd name="T98" fmla="*/ 30 w 315"/>
                <a:gd name="T99" fmla="*/ 74 h 104"/>
                <a:gd name="T100" fmla="*/ 23 w 315"/>
                <a:gd name="T101" fmla="*/ 63 h 104"/>
                <a:gd name="T102" fmla="*/ 12 w 315"/>
                <a:gd name="T103" fmla="*/ 52 h 104"/>
                <a:gd name="T104" fmla="*/ 8 w 315"/>
                <a:gd name="T105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5" h="104">
                  <a:moveTo>
                    <a:pt x="193" y="74"/>
                  </a:moveTo>
                  <a:lnTo>
                    <a:pt x="193" y="78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close/>
                  <a:moveTo>
                    <a:pt x="0" y="30"/>
                  </a:moveTo>
                  <a:lnTo>
                    <a:pt x="0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160" y="85"/>
                  </a:moveTo>
                  <a:lnTo>
                    <a:pt x="163" y="93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74" y="100"/>
                  </a:lnTo>
                  <a:lnTo>
                    <a:pt x="174" y="104"/>
                  </a:lnTo>
                  <a:lnTo>
                    <a:pt x="178" y="104"/>
                  </a:lnTo>
                  <a:lnTo>
                    <a:pt x="182" y="100"/>
                  </a:lnTo>
                  <a:lnTo>
                    <a:pt x="182" y="100"/>
                  </a:lnTo>
                  <a:lnTo>
                    <a:pt x="186" y="100"/>
                  </a:lnTo>
                  <a:lnTo>
                    <a:pt x="189" y="100"/>
                  </a:lnTo>
                  <a:lnTo>
                    <a:pt x="200" y="100"/>
                  </a:lnTo>
                  <a:lnTo>
                    <a:pt x="208" y="97"/>
                  </a:lnTo>
                  <a:lnTo>
                    <a:pt x="211" y="93"/>
                  </a:lnTo>
                  <a:lnTo>
                    <a:pt x="219" y="93"/>
                  </a:lnTo>
                  <a:lnTo>
                    <a:pt x="223" y="97"/>
                  </a:lnTo>
                  <a:lnTo>
                    <a:pt x="223" y="97"/>
                  </a:lnTo>
                  <a:lnTo>
                    <a:pt x="226" y="97"/>
                  </a:lnTo>
                  <a:lnTo>
                    <a:pt x="234" y="93"/>
                  </a:lnTo>
                  <a:lnTo>
                    <a:pt x="241" y="93"/>
                  </a:lnTo>
                  <a:lnTo>
                    <a:pt x="241" y="89"/>
                  </a:lnTo>
                  <a:lnTo>
                    <a:pt x="248" y="82"/>
                  </a:lnTo>
                  <a:lnTo>
                    <a:pt x="252" y="74"/>
                  </a:lnTo>
                  <a:lnTo>
                    <a:pt x="256" y="71"/>
                  </a:lnTo>
                  <a:lnTo>
                    <a:pt x="260" y="56"/>
                  </a:lnTo>
                  <a:lnTo>
                    <a:pt x="260" y="56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3" y="48"/>
                  </a:lnTo>
                  <a:lnTo>
                    <a:pt x="267" y="48"/>
                  </a:lnTo>
                  <a:lnTo>
                    <a:pt x="271" y="48"/>
                  </a:lnTo>
                  <a:lnTo>
                    <a:pt x="278" y="48"/>
                  </a:lnTo>
                  <a:lnTo>
                    <a:pt x="282" y="48"/>
                  </a:lnTo>
                  <a:lnTo>
                    <a:pt x="286" y="48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293" y="52"/>
                  </a:lnTo>
                  <a:lnTo>
                    <a:pt x="297" y="52"/>
                  </a:lnTo>
                  <a:lnTo>
                    <a:pt x="300" y="48"/>
                  </a:lnTo>
                  <a:lnTo>
                    <a:pt x="304" y="48"/>
                  </a:lnTo>
                  <a:lnTo>
                    <a:pt x="304" y="48"/>
                  </a:lnTo>
                  <a:lnTo>
                    <a:pt x="300" y="45"/>
                  </a:lnTo>
                  <a:lnTo>
                    <a:pt x="300" y="41"/>
                  </a:lnTo>
                  <a:lnTo>
                    <a:pt x="300" y="37"/>
                  </a:lnTo>
                  <a:lnTo>
                    <a:pt x="308" y="41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11" y="33"/>
                  </a:lnTo>
                  <a:lnTo>
                    <a:pt x="308" y="30"/>
                  </a:lnTo>
                  <a:lnTo>
                    <a:pt x="304" y="30"/>
                  </a:lnTo>
                  <a:lnTo>
                    <a:pt x="300" y="26"/>
                  </a:lnTo>
                  <a:lnTo>
                    <a:pt x="297" y="26"/>
                  </a:lnTo>
                  <a:lnTo>
                    <a:pt x="297" y="30"/>
                  </a:lnTo>
                  <a:lnTo>
                    <a:pt x="293" y="30"/>
                  </a:lnTo>
                  <a:lnTo>
                    <a:pt x="297" y="26"/>
                  </a:lnTo>
                  <a:lnTo>
                    <a:pt x="297" y="22"/>
                  </a:lnTo>
                  <a:lnTo>
                    <a:pt x="293" y="22"/>
                  </a:lnTo>
                  <a:lnTo>
                    <a:pt x="293" y="26"/>
                  </a:lnTo>
                  <a:lnTo>
                    <a:pt x="289" y="26"/>
                  </a:lnTo>
                  <a:lnTo>
                    <a:pt x="289" y="26"/>
                  </a:lnTo>
                  <a:lnTo>
                    <a:pt x="289" y="19"/>
                  </a:lnTo>
                  <a:lnTo>
                    <a:pt x="293" y="19"/>
                  </a:lnTo>
                  <a:lnTo>
                    <a:pt x="293" y="19"/>
                  </a:lnTo>
                  <a:lnTo>
                    <a:pt x="289" y="15"/>
                  </a:lnTo>
                  <a:lnTo>
                    <a:pt x="286" y="15"/>
                  </a:lnTo>
                  <a:lnTo>
                    <a:pt x="282" y="15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78" y="8"/>
                  </a:lnTo>
                  <a:lnTo>
                    <a:pt x="278" y="11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4" y="11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71" y="15"/>
                  </a:lnTo>
                  <a:lnTo>
                    <a:pt x="267" y="15"/>
                  </a:lnTo>
                  <a:lnTo>
                    <a:pt x="263" y="22"/>
                  </a:lnTo>
                  <a:lnTo>
                    <a:pt x="263" y="26"/>
                  </a:lnTo>
                  <a:lnTo>
                    <a:pt x="260" y="33"/>
                  </a:lnTo>
                  <a:lnTo>
                    <a:pt x="256" y="33"/>
                  </a:lnTo>
                  <a:lnTo>
                    <a:pt x="252" y="33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56" y="37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48" y="41"/>
                  </a:lnTo>
                  <a:lnTo>
                    <a:pt x="252" y="41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48" y="48"/>
                  </a:lnTo>
                  <a:lnTo>
                    <a:pt x="248" y="45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5" y="41"/>
                  </a:lnTo>
                  <a:lnTo>
                    <a:pt x="245" y="45"/>
                  </a:lnTo>
                  <a:lnTo>
                    <a:pt x="245" y="52"/>
                  </a:lnTo>
                  <a:lnTo>
                    <a:pt x="245" y="52"/>
                  </a:lnTo>
                  <a:lnTo>
                    <a:pt x="241" y="48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34" y="45"/>
                  </a:lnTo>
                  <a:lnTo>
                    <a:pt x="230" y="45"/>
                  </a:lnTo>
                  <a:lnTo>
                    <a:pt x="230" y="48"/>
                  </a:lnTo>
                  <a:lnTo>
                    <a:pt x="226" y="52"/>
                  </a:lnTo>
                  <a:lnTo>
                    <a:pt x="226" y="56"/>
                  </a:lnTo>
                  <a:lnTo>
                    <a:pt x="219" y="59"/>
                  </a:lnTo>
                  <a:lnTo>
                    <a:pt x="219" y="63"/>
                  </a:lnTo>
                  <a:lnTo>
                    <a:pt x="215" y="67"/>
                  </a:lnTo>
                  <a:lnTo>
                    <a:pt x="211" y="71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97" y="78"/>
                  </a:lnTo>
                  <a:lnTo>
                    <a:pt x="200" y="78"/>
                  </a:lnTo>
                  <a:lnTo>
                    <a:pt x="197" y="78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78" y="93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89"/>
                  </a:lnTo>
                  <a:lnTo>
                    <a:pt x="163" y="85"/>
                  </a:lnTo>
                  <a:lnTo>
                    <a:pt x="160" y="85"/>
                  </a:lnTo>
                  <a:lnTo>
                    <a:pt x="160" y="85"/>
                  </a:lnTo>
                  <a:close/>
                  <a:moveTo>
                    <a:pt x="278" y="0"/>
                  </a:moveTo>
                  <a:lnTo>
                    <a:pt x="274" y="4"/>
                  </a:lnTo>
                  <a:lnTo>
                    <a:pt x="274" y="4"/>
                  </a:lnTo>
                  <a:lnTo>
                    <a:pt x="278" y="4"/>
                  </a:lnTo>
                  <a:lnTo>
                    <a:pt x="278" y="0"/>
                  </a:lnTo>
                  <a:lnTo>
                    <a:pt x="278" y="0"/>
                  </a:lnTo>
                  <a:close/>
                  <a:moveTo>
                    <a:pt x="282" y="0"/>
                  </a:moveTo>
                  <a:lnTo>
                    <a:pt x="278" y="4"/>
                  </a:lnTo>
                  <a:lnTo>
                    <a:pt x="282" y="4"/>
                  </a:lnTo>
                  <a:lnTo>
                    <a:pt x="286" y="4"/>
                  </a:lnTo>
                  <a:lnTo>
                    <a:pt x="286" y="4"/>
                  </a:lnTo>
                  <a:lnTo>
                    <a:pt x="282" y="0"/>
                  </a:lnTo>
                  <a:lnTo>
                    <a:pt x="282" y="0"/>
                  </a:lnTo>
                  <a:close/>
                  <a:moveTo>
                    <a:pt x="193" y="82"/>
                  </a:moveTo>
                  <a:lnTo>
                    <a:pt x="189" y="82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3" y="82"/>
                  </a:lnTo>
                  <a:close/>
                  <a:moveTo>
                    <a:pt x="193" y="78"/>
                  </a:move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close/>
                  <a:moveTo>
                    <a:pt x="197" y="74"/>
                  </a:moveTo>
                  <a:lnTo>
                    <a:pt x="197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7" y="74"/>
                  </a:lnTo>
                  <a:lnTo>
                    <a:pt x="197" y="74"/>
                  </a:lnTo>
                  <a:close/>
                  <a:moveTo>
                    <a:pt x="0" y="15"/>
                  </a:moveTo>
                  <a:lnTo>
                    <a:pt x="4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2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41" y="22"/>
                  </a:lnTo>
                  <a:lnTo>
                    <a:pt x="52" y="33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7"/>
                  </a:lnTo>
                  <a:lnTo>
                    <a:pt x="60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4" y="89"/>
                  </a:lnTo>
                  <a:lnTo>
                    <a:pt x="74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97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0" y="93"/>
                  </a:lnTo>
                  <a:lnTo>
                    <a:pt x="60" y="93"/>
                  </a:lnTo>
                  <a:lnTo>
                    <a:pt x="52" y="89"/>
                  </a:lnTo>
                  <a:lnTo>
                    <a:pt x="49" y="89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1" y="85"/>
                  </a:lnTo>
                  <a:lnTo>
                    <a:pt x="37" y="85"/>
                  </a:lnTo>
                  <a:lnTo>
                    <a:pt x="34" y="82"/>
                  </a:lnTo>
                  <a:lnTo>
                    <a:pt x="34" y="78"/>
                  </a:lnTo>
                  <a:lnTo>
                    <a:pt x="30" y="74"/>
                  </a:lnTo>
                  <a:lnTo>
                    <a:pt x="26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12" y="41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4" y="2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8" name="Freeform 23"/>
            <p:cNvSpPr>
              <a:spLocks noEditPoints="1"/>
            </p:cNvSpPr>
            <p:nvPr/>
          </p:nvSpPr>
          <p:spPr bwMode="auto">
            <a:xfrm>
              <a:off x="6718320" y="3080759"/>
              <a:ext cx="23159" cy="19300"/>
            </a:xfrm>
            <a:custGeom>
              <a:avLst/>
              <a:gdLst>
                <a:gd name="T0" fmla="*/ 0 w 18"/>
                <a:gd name="T1" fmla="*/ 8 h 15"/>
                <a:gd name="T2" fmla="*/ 3 w 18"/>
                <a:gd name="T3" fmla="*/ 8 h 15"/>
                <a:gd name="T4" fmla="*/ 3 w 18"/>
                <a:gd name="T5" fmla="*/ 8 h 15"/>
                <a:gd name="T6" fmla="*/ 7 w 18"/>
                <a:gd name="T7" fmla="*/ 11 h 15"/>
                <a:gd name="T8" fmla="*/ 11 w 18"/>
                <a:gd name="T9" fmla="*/ 15 h 15"/>
                <a:gd name="T10" fmla="*/ 11 w 18"/>
                <a:gd name="T11" fmla="*/ 15 h 15"/>
                <a:gd name="T12" fmla="*/ 11 w 18"/>
                <a:gd name="T13" fmla="*/ 8 h 15"/>
                <a:gd name="T14" fmla="*/ 11 w 18"/>
                <a:gd name="T15" fmla="*/ 4 h 15"/>
                <a:gd name="T16" fmla="*/ 14 w 18"/>
                <a:gd name="T17" fmla="*/ 4 h 15"/>
                <a:gd name="T18" fmla="*/ 14 w 18"/>
                <a:gd name="T19" fmla="*/ 4 h 15"/>
                <a:gd name="T20" fmla="*/ 14 w 18"/>
                <a:gd name="T21" fmla="*/ 0 h 15"/>
                <a:gd name="T22" fmla="*/ 11 w 18"/>
                <a:gd name="T23" fmla="*/ 0 h 15"/>
                <a:gd name="T24" fmla="*/ 7 w 18"/>
                <a:gd name="T25" fmla="*/ 4 h 15"/>
                <a:gd name="T26" fmla="*/ 0 w 18"/>
                <a:gd name="T27" fmla="*/ 8 h 15"/>
                <a:gd name="T28" fmla="*/ 0 w 18"/>
                <a:gd name="T29" fmla="*/ 8 h 15"/>
                <a:gd name="T30" fmla="*/ 0 w 18"/>
                <a:gd name="T31" fmla="*/ 8 h 15"/>
                <a:gd name="T32" fmla="*/ 14 w 18"/>
                <a:gd name="T33" fmla="*/ 4 h 15"/>
                <a:gd name="T34" fmla="*/ 14 w 18"/>
                <a:gd name="T35" fmla="*/ 8 h 15"/>
                <a:gd name="T36" fmla="*/ 14 w 18"/>
                <a:gd name="T37" fmla="*/ 11 h 15"/>
                <a:gd name="T38" fmla="*/ 18 w 18"/>
                <a:gd name="T39" fmla="*/ 11 h 15"/>
                <a:gd name="T40" fmla="*/ 18 w 18"/>
                <a:gd name="T41" fmla="*/ 11 h 15"/>
                <a:gd name="T42" fmla="*/ 18 w 18"/>
                <a:gd name="T43" fmla="*/ 4 h 15"/>
                <a:gd name="T44" fmla="*/ 14 w 18"/>
                <a:gd name="T45" fmla="*/ 4 h 15"/>
                <a:gd name="T46" fmla="*/ 14 w 18"/>
                <a:gd name="T47" fmla="*/ 4 h 15"/>
                <a:gd name="T48" fmla="*/ 14 w 18"/>
                <a:gd name="T4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15">
                  <a:moveTo>
                    <a:pt x="0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14" y="4"/>
                  </a:moveTo>
                  <a:lnTo>
                    <a:pt x="14" y="8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49" name="Freeform 24"/>
            <p:cNvSpPr>
              <a:spLocks noEditPoints="1"/>
            </p:cNvSpPr>
            <p:nvPr/>
          </p:nvSpPr>
          <p:spPr bwMode="auto">
            <a:xfrm>
              <a:off x="6436547" y="2703775"/>
              <a:ext cx="176269" cy="306218"/>
            </a:xfrm>
            <a:custGeom>
              <a:avLst/>
              <a:gdLst>
                <a:gd name="T0" fmla="*/ 4 w 137"/>
                <a:gd name="T1" fmla="*/ 11 h 238"/>
                <a:gd name="T2" fmla="*/ 15 w 137"/>
                <a:gd name="T3" fmla="*/ 15 h 238"/>
                <a:gd name="T4" fmla="*/ 22 w 137"/>
                <a:gd name="T5" fmla="*/ 11 h 238"/>
                <a:gd name="T6" fmla="*/ 37 w 137"/>
                <a:gd name="T7" fmla="*/ 11 h 238"/>
                <a:gd name="T8" fmla="*/ 52 w 137"/>
                <a:gd name="T9" fmla="*/ 0 h 238"/>
                <a:gd name="T10" fmla="*/ 67 w 137"/>
                <a:gd name="T11" fmla="*/ 8 h 238"/>
                <a:gd name="T12" fmla="*/ 74 w 137"/>
                <a:gd name="T13" fmla="*/ 11 h 238"/>
                <a:gd name="T14" fmla="*/ 82 w 137"/>
                <a:gd name="T15" fmla="*/ 26 h 238"/>
                <a:gd name="T16" fmla="*/ 96 w 137"/>
                <a:gd name="T17" fmla="*/ 26 h 238"/>
                <a:gd name="T18" fmla="*/ 96 w 137"/>
                <a:gd name="T19" fmla="*/ 34 h 238"/>
                <a:gd name="T20" fmla="*/ 85 w 137"/>
                <a:gd name="T21" fmla="*/ 37 h 238"/>
                <a:gd name="T22" fmla="*/ 78 w 137"/>
                <a:gd name="T23" fmla="*/ 41 h 238"/>
                <a:gd name="T24" fmla="*/ 74 w 137"/>
                <a:gd name="T25" fmla="*/ 41 h 238"/>
                <a:gd name="T26" fmla="*/ 74 w 137"/>
                <a:gd name="T27" fmla="*/ 48 h 238"/>
                <a:gd name="T28" fmla="*/ 67 w 137"/>
                <a:gd name="T29" fmla="*/ 56 h 238"/>
                <a:gd name="T30" fmla="*/ 63 w 137"/>
                <a:gd name="T31" fmla="*/ 59 h 238"/>
                <a:gd name="T32" fmla="*/ 63 w 137"/>
                <a:gd name="T33" fmla="*/ 74 h 238"/>
                <a:gd name="T34" fmla="*/ 71 w 137"/>
                <a:gd name="T35" fmla="*/ 82 h 238"/>
                <a:gd name="T36" fmla="*/ 78 w 137"/>
                <a:gd name="T37" fmla="*/ 93 h 238"/>
                <a:gd name="T38" fmla="*/ 89 w 137"/>
                <a:gd name="T39" fmla="*/ 104 h 238"/>
                <a:gd name="T40" fmla="*/ 119 w 137"/>
                <a:gd name="T41" fmla="*/ 126 h 238"/>
                <a:gd name="T42" fmla="*/ 122 w 137"/>
                <a:gd name="T43" fmla="*/ 134 h 238"/>
                <a:gd name="T44" fmla="*/ 126 w 137"/>
                <a:gd name="T45" fmla="*/ 149 h 238"/>
                <a:gd name="T46" fmla="*/ 130 w 137"/>
                <a:gd name="T47" fmla="*/ 160 h 238"/>
                <a:gd name="T48" fmla="*/ 134 w 137"/>
                <a:gd name="T49" fmla="*/ 167 h 238"/>
                <a:gd name="T50" fmla="*/ 134 w 137"/>
                <a:gd name="T51" fmla="*/ 171 h 238"/>
                <a:gd name="T52" fmla="*/ 130 w 137"/>
                <a:gd name="T53" fmla="*/ 178 h 238"/>
                <a:gd name="T54" fmla="*/ 130 w 137"/>
                <a:gd name="T55" fmla="*/ 189 h 238"/>
                <a:gd name="T56" fmla="*/ 122 w 137"/>
                <a:gd name="T57" fmla="*/ 200 h 238"/>
                <a:gd name="T58" fmla="*/ 111 w 137"/>
                <a:gd name="T59" fmla="*/ 208 h 238"/>
                <a:gd name="T60" fmla="*/ 93 w 137"/>
                <a:gd name="T61" fmla="*/ 212 h 238"/>
                <a:gd name="T62" fmla="*/ 89 w 137"/>
                <a:gd name="T63" fmla="*/ 208 h 238"/>
                <a:gd name="T64" fmla="*/ 93 w 137"/>
                <a:gd name="T65" fmla="*/ 212 h 238"/>
                <a:gd name="T66" fmla="*/ 89 w 137"/>
                <a:gd name="T67" fmla="*/ 219 h 238"/>
                <a:gd name="T68" fmla="*/ 82 w 137"/>
                <a:gd name="T69" fmla="*/ 219 h 238"/>
                <a:gd name="T70" fmla="*/ 82 w 137"/>
                <a:gd name="T71" fmla="*/ 226 h 238"/>
                <a:gd name="T72" fmla="*/ 74 w 137"/>
                <a:gd name="T73" fmla="*/ 230 h 238"/>
                <a:gd name="T74" fmla="*/ 63 w 137"/>
                <a:gd name="T75" fmla="*/ 238 h 238"/>
                <a:gd name="T76" fmla="*/ 63 w 137"/>
                <a:gd name="T77" fmla="*/ 234 h 238"/>
                <a:gd name="T78" fmla="*/ 63 w 137"/>
                <a:gd name="T79" fmla="*/ 226 h 238"/>
                <a:gd name="T80" fmla="*/ 67 w 137"/>
                <a:gd name="T81" fmla="*/ 215 h 238"/>
                <a:gd name="T82" fmla="*/ 56 w 137"/>
                <a:gd name="T83" fmla="*/ 212 h 238"/>
                <a:gd name="T84" fmla="*/ 63 w 137"/>
                <a:gd name="T85" fmla="*/ 204 h 238"/>
                <a:gd name="T86" fmla="*/ 82 w 137"/>
                <a:gd name="T87" fmla="*/ 200 h 238"/>
                <a:gd name="T88" fmla="*/ 82 w 137"/>
                <a:gd name="T89" fmla="*/ 197 h 238"/>
                <a:gd name="T90" fmla="*/ 89 w 137"/>
                <a:gd name="T91" fmla="*/ 186 h 238"/>
                <a:gd name="T92" fmla="*/ 104 w 137"/>
                <a:gd name="T93" fmla="*/ 174 h 238"/>
                <a:gd name="T94" fmla="*/ 100 w 137"/>
                <a:gd name="T95" fmla="*/ 152 h 238"/>
                <a:gd name="T96" fmla="*/ 100 w 137"/>
                <a:gd name="T97" fmla="*/ 141 h 238"/>
                <a:gd name="T98" fmla="*/ 100 w 137"/>
                <a:gd name="T99" fmla="*/ 126 h 238"/>
                <a:gd name="T100" fmla="*/ 96 w 137"/>
                <a:gd name="T101" fmla="*/ 119 h 238"/>
                <a:gd name="T102" fmla="*/ 89 w 137"/>
                <a:gd name="T103" fmla="*/ 111 h 238"/>
                <a:gd name="T104" fmla="*/ 82 w 137"/>
                <a:gd name="T105" fmla="*/ 104 h 238"/>
                <a:gd name="T106" fmla="*/ 67 w 137"/>
                <a:gd name="T107" fmla="*/ 93 h 238"/>
                <a:gd name="T108" fmla="*/ 48 w 137"/>
                <a:gd name="T109" fmla="*/ 78 h 238"/>
                <a:gd name="T110" fmla="*/ 41 w 137"/>
                <a:gd name="T111" fmla="*/ 71 h 238"/>
                <a:gd name="T112" fmla="*/ 45 w 137"/>
                <a:gd name="T113" fmla="*/ 59 h 238"/>
                <a:gd name="T114" fmla="*/ 48 w 137"/>
                <a:gd name="T115" fmla="*/ 48 h 238"/>
                <a:gd name="T116" fmla="*/ 37 w 137"/>
                <a:gd name="T117" fmla="*/ 41 h 238"/>
                <a:gd name="T118" fmla="*/ 11 w 137"/>
                <a:gd name="T119" fmla="*/ 34 h 238"/>
                <a:gd name="T120" fmla="*/ 0 w 137"/>
                <a:gd name="T121" fmla="*/ 19 h 238"/>
                <a:gd name="T122" fmla="*/ 48 w 137"/>
                <a:gd name="T123" fmla="*/ 215 h 238"/>
                <a:gd name="T124" fmla="*/ 48 w 137"/>
                <a:gd name="T125" fmla="*/ 20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" h="23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6" y="15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7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67" y="8"/>
                  </a:lnTo>
                  <a:lnTo>
                    <a:pt x="71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1" y="19"/>
                  </a:lnTo>
                  <a:lnTo>
                    <a:pt x="74" y="19"/>
                  </a:lnTo>
                  <a:lnTo>
                    <a:pt x="74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5" y="26"/>
                  </a:lnTo>
                  <a:lnTo>
                    <a:pt x="89" y="30"/>
                  </a:lnTo>
                  <a:lnTo>
                    <a:pt x="93" y="26"/>
                  </a:lnTo>
                  <a:lnTo>
                    <a:pt x="93" y="30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100" y="30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5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7" y="67"/>
                  </a:lnTo>
                  <a:lnTo>
                    <a:pt x="63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71" y="82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8" y="89"/>
                  </a:lnTo>
                  <a:lnTo>
                    <a:pt x="78" y="89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78" y="97"/>
                  </a:lnTo>
                  <a:lnTo>
                    <a:pt x="85" y="100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96" y="108"/>
                  </a:lnTo>
                  <a:lnTo>
                    <a:pt x="108" y="115"/>
                  </a:lnTo>
                  <a:lnTo>
                    <a:pt x="108" y="115"/>
                  </a:lnTo>
                  <a:lnTo>
                    <a:pt x="115" y="123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7"/>
                  </a:lnTo>
                  <a:lnTo>
                    <a:pt x="122" y="137"/>
                  </a:lnTo>
                  <a:lnTo>
                    <a:pt x="126" y="141"/>
                  </a:lnTo>
                  <a:lnTo>
                    <a:pt x="126" y="145"/>
                  </a:lnTo>
                  <a:lnTo>
                    <a:pt x="126" y="149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6"/>
                  </a:lnTo>
                  <a:lnTo>
                    <a:pt x="130" y="156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3"/>
                  </a:lnTo>
                  <a:lnTo>
                    <a:pt x="130" y="167"/>
                  </a:lnTo>
                  <a:lnTo>
                    <a:pt x="134" y="167"/>
                  </a:lnTo>
                  <a:lnTo>
                    <a:pt x="134" y="167"/>
                  </a:lnTo>
                  <a:lnTo>
                    <a:pt x="137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8"/>
                  </a:lnTo>
                  <a:lnTo>
                    <a:pt x="130" y="178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0" y="186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2" y="200"/>
                  </a:lnTo>
                  <a:lnTo>
                    <a:pt x="119" y="200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1" y="204"/>
                  </a:lnTo>
                  <a:lnTo>
                    <a:pt x="111" y="208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89" y="208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93" y="212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89" y="219"/>
                  </a:lnTo>
                  <a:lnTo>
                    <a:pt x="85" y="215"/>
                  </a:lnTo>
                  <a:lnTo>
                    <a:pt x="89" y="219"/>
                  </a:lnTo>
                  <a:lnTo>
                    <a:pt x="89" y="219"/>
                  </a:lnTo>
                  <a:lnTo>
                    <a:pt x="89" y="223"/>
                  </a:lnTo>
                  <a:lnTo>
                    <a:pt x="85" y="223"/>
                  </a:lnTo>
                  <a:lnTo>
                    <a:pt x="85" y="219"/>
                  </a:lnTo>
                  <a:lnTo>
                    <a:pt x="82" y="219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2" y="223"/>
                  </a:lnTo>
                  <a:lnTo>
                    <a:pt x="82" y="226"/>
                  </a:lnTo>
                  <a:lnTo>
                    <a:pt x="82" y="226"/>
                  </a:lnTo>
                  <a:lnTo>
                    <a:pt x="78" y="226"/>
                  </a:lnTo>
                  <a:lnTo>
                    <a:pt x="78" y="230"/>
                  </a:lnTo>
                  <a:lnTo>
                    <a:pt x="74" y="230"/>
                  </a:lnTo>
                  <a:lnTo>
                    <a:pt x="74" y="230"/>
                  </a:lnTo>
                  <a:lnTo>
                    <a:pt x="74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63" y="238"/>
                  </a:lnTo>
                  <a:lnTo>
                    <a:pt x="59" y="238"/>
                  </a:lnTo>
                  <a:lnTo>
                    <a:pt x="63" y="238"/>
                  </a:lnTo>
                  <a:lnTo>
                    <a:pt x="63" y="234"/>
                  </a:lnTo>
                  <a:lnTo>
                    <a:pt x="67" y="234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3"/>
                  </a:lnTo>
                  <a:lnTo>
                    <a:pt x="63" y="219"/>
                  </a:lnTo>
                  <a:lnTo>
                    <a:pt x="71" y="215"/>
                  </a:lnTo>
                  <a:lnTo>
                    <a:pt x="71" y="212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5"/>
                  </a:lnTo>
                  <a:lnTo>
                    <a:pt x="59" y="212"/>
                  </a:lnTo>
                  <a:lnTo>
                    <a:pt x="59" y="215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08"/>
                  </a:lnTo>
                  <a:lnTo>
                    <a:pt x="59" y="204"/>
                  </a:lnTo>
                  <a:lnTo>
                    <a:pt x="63" y="204"/>
                  </a:lnTo>
                  <a:lnTo>
                    <a:pt x="63" y="200"/>
                  </a:lnTo>
                  <a:lnTo>
                    <a:pt x="67" y="200"/>
                  </a:lnTo>
                  <a:lnTo>
                    <a:pt x="71" y="200"/>
                  </a:lnTo>
                  <a:lnTo>
                    <a:pt x="78" y="200"/>
                  </a:lnTo>
                  <a:lnTo>
                    <a:pt x="82" y="200"/>
                  </a:lnTo>
                  <a:lnTo>
                    <a:pt x="82" y="204"/>
                  </a:lnTo>
                  <a:lnTo>
                    <a:pt x="85" y="204"/>
                  </a:lnTo>
                  <a:lnTo>
                    <a:pt x="85" y="200"/>
                  </a:lnTo>
                  <a:lnTo>
                    <a:pt x="85" y="200"/>
                  </a:lnTo>
                  <a:lnTo>
                    <a:pt x="82" y="197"/>
                  </a:lnTo>
                  <a:lnTo>
                    <a:pt x="78" y="197"/>
                  </a:lnTo>
                  <a:lnTo>
                    <a:pt x="78" y="189"/>
                  </a:lnTo>
                  <a:lnTo>
                    <a:pt x="82" y="189"/>
                  </a:lnTo>
                  <a:lnTo>
                    <a:pt x="89" y="189"/>
                  </a:lnTo>
                  <a:lnTo>
                    <a:pt x="89" y="186"/>
                  </a:lnTo>
                  <a:lnTo>
                    <a:pt x="93" y="182"/>
                  </a:lnTo>
                  <a:lnTo>
                    <a:pt x="96" y="182"/>
                  </a:lnTo>
                  <a:lnTo>
                    <a:pt x="100" y="178"/>
                  </a:lnTo>
                  <a:lnTo>
                    <a:pt x="100" y="178"/>
                  </a:lnTo>
                  <a:lnTo>
                    <a:pt x="104" y="174"/>
                  </a:lnTo>
                  <a:lnTo>
                    <a:pt x="104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96" y="152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100" y="145"/>
                  </a:lnTo>
                  <a:lnTo>
                    <a:pt x="100" y="141"/>
                  </a:lnTo>
                  <a:lnTo>
                    <a:pt x="96" y="137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96" y="126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3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1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2" y="104"/>
                  </a:lnTo>
                  <a:lnTo>
                    <a:pt x="78" y="104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3" y="89"/>
                  </a:lnTo>
                  <a:lnTo>
                    <a:pt x="59" y="85"/>
                  </a:lnTo>
                  <a:lnTo>
                    <a:pt x="56" y="82"/>
                  </a:lnTo>
                  <a:lnTo>
                    <a:pt x="52" y="82"/>
                  </a:lnTo>
                  <a:lnTo>
                    <a:pt x="48" y="78"/>
                  </a:lnTo>
                  <a:lnTo>
                    <a:pt x="41" y="78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1"/>
                  </a:lnTo>
                  <a:lnTo>
                    <a:pt x="41" y="71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41" y="63"/>
                  </a:lnTo>
                  <a:lnTo>
                    <a:pt x="45" y="59"/>
                  </a:lnTo>
                  <a:lnTo>
                    <a:pt x="48" y="59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5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37" y="41"/>
                  </a:lnTo>
                  <a:lnTo>
                    <a:pt x="34" y="45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1" y="34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close/>
                  <a:moveTo>
                    <a:pt x="45" y="212"/>
                  </a:moveTo>
                  <a:lnTo>
                    <a:pt x="48" y="212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52" y="212"/>
                  </a:lnTo>
                  <a:lnTo>
                    <a:pt x="48" y="212"/>
                  </a:lnTo>
                  <a:lnTo>
                    <a:pt x="48" y="208"/>
                  </a:lnTo>
                  <a:lnTo>
                    <a:pt x="45" y="2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0" name="Freeform 25"/>
            <p:cNvSpPr>
              <a:spLocks/>
            </p:cNvSpPr>
            <p:nvPr/>
          </p:nvSpPr>
          <p:spPr bwMode="auto">
            <a:xfrm>
              <a:off x="6460992" y="2885191"/>
              <a:ext cx="109364" cy="86205"/>
            </a:xfrm>
            <a:custGeom>
              <a:avLst/>
              <a:gdLst>
                <a:gd name="T0" fmla="*/ 40 w 85"/>
                <a:gd name="T1" fmla="*/ 63 h 67"/>
                <a:gd name="T2" fmla="*/ 44 w 85"/>
                <a:gd name="T3" fmla="*/ 59 h 67"/>
                <a:gd name="T4" fmla="*/ 52 w 85"/>
                <a:gd name="T5" fmla="*/ 59 h 67"/>
                <a:gd name="T6" fmla="*/ 63 w 85"/>
                <a:gd name="T7" fmla="*/ 59 h 67"/>
                <a:gd name="T8" fmla="*/ 66 w 85"/>
                <a:gd name="T9" fmla="*/ 63 h 67"/>
                <a:gd name="T10" fmla="*/ 66 w 85"/>
                <a:gd name="T11" fmla="*/ 59 h 67"/>
                <a:gd name="T12" fmla="*/ 59 w 85"/>
                <a:gd name="T13" fmla="*/ 56 h 67"/>
                <a:gd name="T14" fmla="*/ 63 w 85"/>
                <a:gd name="T15" fmla="*/ 48 h 67"/>
                <a:gd name="T16" fmla="*/ 70 w 85"/>
                <a:gd name="T17" fmla="*/ 45 h 67"/>
                <a:gd name="T18" fmla="*/ 77 w 85"/>
                <a:gd name="T19" fmla="*/ 41 h 67"/>
                <a:gd name="T20" fmla="*/ 81 w 85"/>
                <a:gd name="T21" fmla="*/ 37 h 67"/>
                <a:gd name="T22" fmla="*/ 85 w 85"/>
                <a:gd name="T23" fmla="*/ 30 h 67"/>
                <a:gd name="T24" fmla="*/ 85 w 85"/>
                <a:gd name="T25" fmla="*/ 22 h 67"/>
                <a:gd name="T26" fmla="*/ 81 w 85"/>
                <a:gd name="T27" fmla="*/ 11 h 67"/>
                <a:gd name="T28" fmla="*/ 77 w 85"/>
                <a:gd name="T29" fmla="*/ 8 h 67"/>
                <a:gd name="T30" fmla="*/ 70 w 85"/>
                <a:gd name="T31" fmla="*/ 4 h 67"/>
                <a:gd name="T32" fmla="*/ 66 w 85"/>
                <a:gd name="T33" fmla="*/ 0 h 67"/>
                <a:gd name="T34" fmla="*/ 59 w 85"/>
                <a:gd name="T35" fmla="*/ 4 h 67"/>
                <a:gd name="T36" fmla="*/ 63 w 85"/>
                <a:gd name="T37" fmla="*/ 11 h 67"/>
                <a:gd name="T38" fmla="*/ 63 w 85"/>
                <a:gd name="T39" fmla="*/ 15 h 67"/>
                <a:gd name="T40" fmla="*/ 55 w 85"/>
                <a:gd name="T41" fmla="*/ 8 h 67"/>
                <a:gd name="T42" fmla="*/ 48 w 85"/>
                <a:gd name="T43" fmla="*/ 8 h 67"/>
                <a:gd name="T44" fmla="*/ 44 w 85"/>
                <a:gd name="T45" fmla="*/ 4 h 67"/>
                <a:gd name="T46" fmla="*/ 37 w 85"/>
                <a:gd name="T47" fmla="*/ 4 h 67"/>
                <a:gd name="T48" fmla="*/ 29 w 85"/>
                <a:gd name="T49" fmla="*/ 4 h 67"/>
                <a:gd name="T50" fmla="*/ 22 w 85"/>
                <a:gd name="T51" fmla="*/ 4 h 67"/>
                <a:gd name="T52" fmla="*/ 11 w 85"/>
                <a:gd name="T53" fmla="*/ 4 h 67"/>
                <a:gd name="T54" fmla="*/ 3 w 85"/>
                <a:gd name="T55" fmla="*/ 11 h 67"/>
                <a:gd name="T56" fmla="*/ 0 w 85"/>
                <a:gd name="T57" fmla="*/ 19 h 67"/>
                <a:gd name="T58" fmla="*/ 0 w 85"/>
                <a:gd name="T59" fmla="*/ 30 h 67"/>
                <a:gd name="T60" fmla="*/ 3 w 85"/>
                <a:gd name="T61" fmla="*/ 33 h 67"/>
                <a:gd name="T62" fmla="*/ 3 w 85"/>
                <a:gd name="T63" fmla="*/ 41 h 67"/>
                <a:gd name="T64" fmla="*/ 7 w 85"/>
                <a:gd name="T65" fmla="*/ 45 h 67"/>
                <a:gd name="T66" fmla="*/ 7 w 85"/>
                <a:gd name="T67" fmla="*/ 48 h 67"/>
                <a:gd name="T68" fmla="*/ 11 w 85"/>
                <a:gd name="T69" fmla="*/ 56 h 67"/>
                <a:gd name="T70" fmla="*/ 15 w 85"/>
                <a:gd name="T71" fmla="*/ 56 h 67"/>
                <a:gd name="T72" fmla="*/ 15 w 85"/>
                <a:gd name="T73" fmla="*/ 59 h 67"/>
                <a:gd name="T74" fmla="*/ 18 w 85"/>
                <a:gd name="T75" fmla="*/ 63 h 67"/>
                <a:gd name="T76" fmla="*/ 18 w 85"/>
                <a:gd name="T77" fmla="*/ 59 h 67"/>
                <a:gd name="T78" fmla="*/ 22 w 85"/>
                <a:gd name="T79" fmla="*/ 56 h 67"/>
                <a:gd name="T80" fmla="*/ 26 w 85"/>
                <a:gd name="T81" fmla="*/ 59 h 67"/>
                <a:gd name="T82" fmla="*/ 22 w 85"/>
                <a:gd name="T83" fmla="*/ 67 h 67"/>
                <a:gd name="T84" fmla="*/ 22 w 85"/>
                <a:gd name="T85" fmla="*/ 67 h 67"/>
                <a:gd name="T86" fmla="*/ 26 w 85"/>
                <a:gd name="T87" fmla="*/ 67 h 67"/>
                <a:gd name="T88" fmla="*/ 29 w 85"/>
                <a:gd name="T89" fmla="*/ 67 h 67"/>
                <a:gd name="T90" fmla="*/ 33 w 85"/>
                <a:gd name="T9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" h="67">
                  <a:moveTo>
                    <a:pt x="37" y="67"/>
                  </a:moveTo>
                  <a:lnTo>
                    <a:pt x="40" y="63"/>
                  </a:lnTo>
                  <a:lnTo>
                    <a:pt x="44" y="63"/>
                  </a:lnTo>
                  <a:lnTo>
                    <a:pt x="44" y="59"/>
                  </a:lnTo>
                  <a:lnTo>
                    <a:pt x="48" y="59"/>
                  </a:lnTo>
                  <a:lnTo>
                    <a:pt x="52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6" y="63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3" y="56"/>
                  </a:lnTo>
                  <a:lnTo>
                    <a:pt x="59" y="56"/>
                  </a:lnTo>
                  <a:lnTo>
                    <a:pt x="59" y="48"/>
                  </a:lnTo>
                  <a:lnTo>
                    <a:pt x="63" y="48"/>
                  </a:lnTo>
                  <a:lnTo>
                    <a:pt x="70" y="48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7" y="41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0"/>
                  </a:lnTo>
                  <a:lnTo>
                    <a:pt x="85" y="26"/>
                  </a:lnTo>
                  <a:lnTo>
                    <a:pt x="85" y="22"/>
                  </a:lnTo>
                  <a:lnTo>
                    <a:pt x="85" y="19"/>
                  </a:lnTo>
                  <a:lnTo>
                    <a:pt x="81" y="11"/>
                  </a:lnTo>
                  <a:lnTo>
                    <a:pt x="77" y="11"/>
                  </a:lnTo>
                  <a:lnTo>
                    <a:pt x="77" y="8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6" y="0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7" y="52"/>
                  </a:lnTo>
                  <a:lnTo>
                    <a:pt x="11" y="56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1" name="Freeform 26"/>
            <p:cNvSpPr>
              <a:spLocks/>
            </p:cNvSpPr>
            <p:nvPr/>
          </p:nvSpPr>
          <p:spPr bwMode="auto">
            <a:xfrm>
              <a:off x="6394088" y="2723074"/>
              <a:ext cx="171122" cy="181415"/>
            </a:xfrm>
            <a:custGeom>
              <a:avLst/>
              <a:gdLst>
                <a:gd name="T0" fmla="*/ 18 w 133"/>
                <a:gd name="T1" fmla="*/ 22 h 141"/>
                <a:gd name="T2" fmla="*/ 26 w 133"/>
                <a:gd name="T3" fmla="*/ 15 h 141"/>
                <a:gd name="T4" fmla="*/ 26 w 133"/>
                <a:gd name="T5" fmla="*/ 4 h 141"/>
                <a:gd name="T6" fmla="*/ 33 w 133"/>
                <a:gd name="T7" fmla="*/ 0 h 141"/>
                <a:gd name="T8" fmla="*/ 44 w 133"/>
                <a:gd name="T9" fmla="*/ 7 h 141"/>
                <a:gd name="T10" fmla="*/ 44 w 133"/>
                <a:gd name="T11" fmla="*/ 19 h 141"/>
                <a:gd name="T12" fmla="*/ 59 w 133"/>
                <a:gd name="T13" fmla="*/ 26 h 141"/>
                <a:gd name="T14" fmla="*/ 74 w 133"/>
                <a:gd name="T15" fmla="*/ 26 h 141"/>
                <a:gd name="T16" fmla="*/ 81 w 133"/>
                <a:gd name="T17" fmla="*/ 33 h 141"/>
                <a:gd name="T18" fmla="*/ 85 w 133"/>
                <a:gd name="T19" fmla="*/ 37 h 141"/>
                <a:gd name="T20" fmla="*/ 78 w 133"/>
                <a:gd name="T21" fmla="*/ 44 h 141"/>
                <a:gd name="T22" fmla="*/ 70 w 133"/>
                <a:gd name="T23" fmla="*/ 48 h 141"/>
                <a:gd name="T24" fmla="*/ 70 w 133"/>
                <a:gd name="T25" fmla="*/ 56 h 141"/>
                <a:gd name="T26" fmla="*/ 74 w 133"/>
                <a:gd name="T27" fmla="*/ 63 h 141"/>
                <a:gd name="T28" fmla="*/ 89 w 133"/>
                <a:gd name="T29" fmla="*/ 67 h 141"/>
                <a:gd name="T30" fmla="*/ 100 w 133"/>
                <a:gd name="T31" fmla="*/ 78 h 141"/>
                <a:gd name="T32" fmla="*/ 107 w 133"/>
                <a:gd name="T33" fmla="*/ 89 h 141"/>
                <a:gd name="T34" fmla="*/ 115 w 133"/>
                <a:gd name="T35" fmla="*/ 93 h 141"/>
                <a:gd name="T36" fmla="*/ 118 w 133"/>
                <a:gd name="T37" fmla="*/ 96 h 141"/>
                <a:gd name="T38" fmla="*/ 122 w 133"/>
                <a:gd name="T39" fmla="*/ 100 h 141"/>
                <a:gd name="T40" fmla="*/ 129 w 133"/>
                <a:gd name="T41" fmla="*/ 104 h 141"/>
                <a:gd name="T42" fmla="*/ 133 w 133"/>
                <a:gd name="T43" fmla="*/ 108 h 141"/>
                <a:gd name="T44" fmla="*/ 133 w 133"/>
                <a:gd name="T45" fmla="*/ 111 h 141"/>
                <a:gd name="T46" fmla="*/ 129 w 133"/>
                <a:gd name="T47" fmla="*/ 122 h 141"/>
                <a:gd name="T48" fmla="*/ 129 w 133"/>
                <a:gd name="T49" fmla="*/ 134 h 141"/>
                <a:gd name="T50" fmla="*/ 122 w 133"/>
                <a:gd name="T51" fmla="*/ 130 h 141"/>
                <a:gd name="T52" fmla="*/ 111 w 133"/>
                <a:gd name="T53" fmla="*/ 130 h 141"/>
                <a:gd name="T54" fmla="*/ 115 w 133"/>
                <a:gd name="T55" fmla="*/ 141 h 141"/>
                <a:gd name="T56" fmla="*/ 107 w 133"/>
                <a:gd name="T57" fmla="*/ 134 h 141"/>
                <a:gd name="T58" fmla="*/ 96 w 133"/>
                <a:gd name="T59" fmla="*/ 130 h 141"/>
                <a:gd name="T60" fmla="*/ 100 w 133"/>
                <a:gd name="T61" fmla="*/ 122 h 141"/>
                <a:gd name="T62" fmla="*/ 100 w 133"/>
                <a:gd name="T63" fmla="*/ 115 h 141"/>
                <a:gd name="T64" fmla="*/ 96 w 133"/>
                <a:gd name="T65" fmla="*/ 108 h 141"/>
                <a:gd name="T66" fmla="*/ 92 w 133"/>
                <a:gd name="T67" fmla="*/ 104 h 141"/>
                <a:gd name="T68" fmla="*/ 85 w 133"/>
                <a:gd name="T69" fmla="*/ 96 h 141"/>
                <a:gd name="T70" fmla="*/ 85 w 133"/>
                <a:gd name="T71" fmla="*/ 89 h 141"/>
                <a:gd name="T72" fmla="*/ 81 w 133"/>
                <a:gd name="T73" fmla="*/ 78 h 141"/>
                <a:gd name="T74" fmla="*/ 63 w 133"/>
                <a:gd name="T75" fmla="*/ 67 h 141"/>
                <a:gd name="T76" fmla="*/ 48 w 133"/>
                <a:gd name="T77" fmla="*/ 78 h 141"/>
                <a:gd name="T78" fmla="*/ 37 w 133"/>
                <a:gd name="T79" fmla="*/ 70 h 141"/>
                <a:gd name="T80" fmla="*/ 26 w 133"/>
                <a:gd name="T81" fmla="*/ 78 h 141"/>
                <a:gd name="T82" fmla="*/ 22 w 133"/>
                <a:gd name="T83" fmla="*/ 67 h 141"/>
                <a:gd name="T84" fmla="*/ 22 w 133"/>
                <a:gd name="T85" fmla="*/ 59 h 141"/>
                <a:gd name="T86" fmla="*/ 22 w 133"/>
                <a:gd name="T87" fmla="*/ 48 h 141"/>
                <a:gd name="T88" fmla="*/ 11 w 133"/>
                <a:gd name="T89" fmla="*/ 52 h 141"/>
                <a:gd name="T90" fmla="*/ 11 w 133"/>
                <a:gd name="T91" fmla="*/ 41 h 141"/>
                <a:gd name="T92" fmla="*/ 0 w 133"/>
                <a:gd name="T93" fmla="*/ 33 h 141"/>
                <a:gd name="T94" fmla="*/ 7 w 133"/>
                <a:gd name="T95" fmla="*/ 26 h 141"/>
                <a:gd name="T96" fmla="*/ 7 w 133"/>
                <a:gd name="T97" fmla="*/ 1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3" h="141">
                  <a:moveTo>
                    <a:pt x="15" y="19"/>
                  </a:moveTo>
                  <a:lnTo>
                    <a:pt x="18" y="19"/>
                  </a:lnTo>
                  <a:lnTo>
                    <a:pt x="18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1" y="4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52" y="22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7" y="30"/>
                  </a:lnTo>
                  <a:lnTo>
                    <a:pt x="70" y="26"/>
                  </a:lnTo>
                  <a:lnTo>
                    <a:pt x="74" y="26"/>
                  </a:lnTo>
                  <a:lnTo>
                    <a:pt x="74" y="30"/>
                  </a:lnTo>
                  <a:lnTo>
                    <a:pt x="81" y="30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1" y="37"/>
                  </a:lnTo>
                  <a:lnTo>
                    <a:pt x="81" y="44"/>
                  </a:lnTo>
                  <a:lnTo>
                    <a:pt x="78" y="44"/>
                  </a:lnTo>
                  <a:lnTo>
                    <a:pt x="74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52"/>
                  </a:lnTo>
                  <a:lnTo>
                    <a:pt x="74" y="56"/>
                  </a:lnTo>
                  <a:lnTo>
                    <a:pt x="70" y="56"/>
                  </a:lnTo>
                  <a:lnTo>
                    <a:pt x="70" y="59"/>
                  </a:lnTo>
                  <a:lnTo>
                    <a:pt x="74" y="59"/>
                  </a:lnTo>
                  <a:lnTo>
                    <a:pt x="74" y="63"/>
                  </a:lnTo>
                  <a:lnTo>
                    <a:pt x="81" y="63"/>
                  </a:lnTo>
                  <a:lnTo>
                    <a:pt x="85" y="67"/>
                  </a:lnTo>
                  <a:lnTo>
                    <a:pt x="89" y="67"/>
                  </a:lnTo>
                  <a:lnTo>
                    <a:pt x="92" y="70"/>
                  </a:lnTo>
                  <a:lnTo>
                    <a:pt x="96" y="74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107" y="85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22" y="96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33" y="104"/>
                  </a:lnTo>
                  <a:lnTo>
                    <a:pt x="133" y="104"/>
                  </a:lnTo>
                  <a:lnTo>
                    <a:pt x="133" y="108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9" y="122"/>
                  </a:lnTo>
                  <a:lnTo>
                    <a:pt x="133" y="126"/>
                  </a:lnTo>
                  <a:lnTo>
                    <a:pt x="133" y="130"/>
                  </a:lnTo>
                  <a:lnTo>
                    <a:pt x="129" y="134"/>
                  </a:lnTo>
                  <a:lnTo>
                    <a:pt x="126" y="134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18" y="126"/>
                  </a:lnTo>
                  <a:lnTo>
                    <a:pt x="115" y="130"/>
                  </a:lnTo>
                  <a:lnTo>
                    <a:pt x="111" y="130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7" y="134"/>
                  </a:lnTo>
                  <a:lnTo>
                    <a:pt x="104" y="134"/>
                  </a:lnTo>
                  <a:lnTo>
                    <a:pt x="100" y="134"/>
                  </a:lnTo>
                  <a:lnTo>
                    <a:pt x="96" y="130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2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100" y="115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96" y="108"/>
                  </a:lnTo>
                  <a:lnTo>
                    <a:pt x="100" y="108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89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5" y="93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5" y="85"/>
                  </a:lnTo>
                  <a:lnTo>
                    <a:pt x="85" y="82"/>
                  </a:lnTo>
                  <a:lnTo>
                    <a:pt x="81" y="78"/>
                  </a:lnTo>
                  <a:lnTo>
                    <a:pt x="74" y="74"/>
                  </a:lnTo>
                  <a:lnTo>
                    <a:pt x="70" y="70"/>
                  </a:lnTo>
                  <a:lnTo>
                    <a:pt x="63" y="67"/>
                  </a:lnTo>
                  <a:lnTo>
                    <a:pt x="59" y="70"/>
                  </a:lnTo>
                  <a:lnTo>
                    <a:pt x="55" y="74"/>
                  </a:lnTo>
                  <a:lnTo>
                    <a:pt x="48" y="78"/>
                  </a:lnTo>
                  <a:lnTo>
                    <a:pt x="44" y="74"/>
                  </a:lnTo>
                  <a:lnTo>
                    <a:pt x="41" y="74"/>
                  </a:lnTo>
                  <a:lnTo>
                    <a:pt x="37" y="70"/>
                  </a:lnTo>
                  <a:lnTo>
                    <a:pt x="33" y="74"/>
                  </a:lnTo>
                  <a:lnTo>
                    <a:pt x="30" y="78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22" y="70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2"/>
                  </a:lnTo>
                  <a:lnTo>
                    <a:pt x="22" y="48"/>
                  </a:lnTo>
                  <a:lnTo>
                    <a:pt x="18" y="48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15" y="19"/>
                  </a:ln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2" name="Freeform 27"/>
            <p:cNvSpPr>
              <a:spLocks noEditPoints="1"/>
            </p:cNvSpPr>
            <p:nvPr/>
          </p:nvSpPr>
          <p:spPr bwMode="auto">
            <a:xfrm>
              <a:off x="6346483" y="2765533"/>
              <a:ext cx="181415" cy="301072"/>
            </a:xfrm>
            <a:custGeom>
              <a:avLst/>
              <a:gdLst>
                <a:gd name="T0" fmla="*/ 13 w 38"/>
                <a:gd name="T1" fmla="*/ 3 h 63"/>
                <a:gd name="T2" fmla="*/ 16 w 38"/>
                <a:gd name="T3" fmla="*/ 4 h 63"/>
                <a:gd name="T4" fmla="*/ 16 w 38"/>
                <a:gd name="T5" fmla="*/ 8 h 63"/>
                <a:gd name="T6" fmla="*/ 18 w 38"/>
                <a:gd name="T7" fmla="*/ 12 h 63"/>
                <a:gd name="T8" fmla="*/ 23 w 38"/>
                <a:gd name="T9" fmla="*/ 12 h 63"/>
                <a:gd name="T10" fmla="*/ 30 w 38"/>
                <a:gd name="T11" fmla="*/ 11 h 63"/>
                <a:gd name="T12" fmla="*/ 33 w 38"/>
                <a:gd name="T13" fmla="*/ 15 h 63"/>
                <a:gd name="T14" fmla="*/ 35 w 38"/>
                <a:gd name="T15" fmla="*/ 19 h 63"/>
                <a:gd name="T16" fmla="*/ 38 w 38"/>
                <a:gd name="T17" fmla="*/ 21 h 63"/>
                <a:gd name="T18" fmla="*/ 37 w 38"/>
                <a:gd name="T19" fmla="*/ 25 h 63"/>
                <a:gd name="T20" fmla="*/ 33 w 38"/>
                <a:gd name="T21" fmla="*/ 26 h 63"/>
                <a:gd name="T22" fmla="*/ 27 w 38"/>
                <a:gd name="T23" fmla="*/ 26 h 63"/>
                <a:gd name="T24" fmla="*/ 24 w 38"/>
                <a:gd name="T25" fmla="*/ 31 h 63"/>
                <a:gd name="T26" fmla="*/ 25 w 38"/>
                <a:gd name="T27" fmla="*/ 36 h 63"/>
                <a:gd name="T28" fmla="*/ 23 w 38"/>
                <a:gd name="T29" fmla="*/ 36 h 63"/>
                <a:gd name="T30" fmla="*/ 21 w 38"/>
                <a:gd name="T31" fmla="*/ 34 h 63"/>
                <a:gd name="T32" fmla="*/ 19 w 38"/>
                <a:gd name="T33" fmla="*/ 34 h 63"/>
                <a:gd name="T34" fmla="*/ 17 w 38"/>
                <a:gd name="T35" fmla="*/ 33 h 63"/>
                <a:gd name="T36" fmla="*/ 16 w 38"/>
                <a:gd name="T37" fmla="*/ 31 h 63"/>
                <a:gd name="T38" fmla="*/ 14 w 38"/>
                <a:gd name="T39" fmla="*/ 31 h 63"/>
                <a:gd name="T40" fmla="*/ 13 w 38"/>
                <a:gd name="T41" fmla="*/ 31 h 63"/>
                <a:gd name="T42" fmla="*/ 13 w 38"/>
                <a:gd name="T43" fmla="*/ 34 h 63"/>
                <a:gd name="T44" fmla="*/ 12 w 38"/>
                <a:gd name="T45" fmla="*/ 38 h 63"/>
                <a:gd name="T46" fmla="*/ 10 w 38"/>
                <a:gd name="T47" fmla="*/ 44 h 63"/>
                <a:gd name="T48" fmla="*/ 10 w 38"/>
                <a:gd name="T49" fmla="*/ 46 h 63"/>
                <a:gd name="T50" fmla="*/ 12 w 38"/>
                <a:gd name="T51" fmla="*/ 49 h 63"/>
                <a:gd name="T52" fmla="*/ 13 w 38"/>
                <a:gd name="T53" fmla="*/ 49 h 63"/>
                <a:gd name="T54" fmla="*/ 15 w 38"/>
                <a:gd name="T55" fmla="*/ 52 h 63"/>
                <a:gd name="T56" fmla="*/ 16 w 38"/>
                <a:gd name="T57" fmla="*/ 52 h 63"/>
                <a:gd name="T58" fmla="*/ 17 w 38"/>
                <a:gd name="T59" fmla="*/ 55 h 63"/>
                <a:gd name="T60" fmla="*/ 17 w 38"/>
                <a:gd name="T61" fmla="*/ 56 h 63"/>
                <a:gd name="T62" fmla="*/ 20 w 38"/>
                <a:gd name="T63" fmla="*/ 59 h 63"/>
                <a:gd name="T64" fmla="*/ 23 w 38"/>
                <a:gd name="T65" fmla="*/ 61 h 63"/>
                <a:gd name="T66" fmla="*/ 23 w 38"/>
                <a:gd name="T67" fmla="*/ 63 h 63"/>
                <a:gd name="T68" fmla="*/ 19 w 38"/>
                <a:gd name="T69" fmla="*/ 62 h 63"/>
                <a:gd name="T70" fmla="*/ 18 w 38"/>
                <a:gd name="T71" fmla="*/ 60 h 63"/>
                <a:gd name="T72" fmla="*/ 15 w 38"/>
                <a:gd name="T73" fmla="*/ 60 h 63"/>
                <a:gd name="T74" fmla="*/ 13 w 38"/>
                <a:gd name="T75" fmla="*/ 57 h 63"/>
                <a:gd name="T76" fmla="*/ 10 w 38"/>
                <a:gd name="T77" fmla="*/ 55 h 63"/>
                <a:gd name="T78" fmla="*/ 8 w 38"/>
                <a:gd name="T79" fmla="*/ 52 h 63"/>
                <a:gd name="T80" fmla="*/ 6 w 38"/>
                <a:gd name="T81" fmla="*/ 51 h 63"/>
                <a:gd name="T82" fmla="*/ 7 w 38"/>
                <a:gd name="T83" fmla="*/ 48 h 63"/>
                <a:gd name="T84" fmla="*/ 8 w 38"/>
                <a:gd name="T85" fmla="*/ 45 h 63"/>
                <a:gd name="T86" fmla="*/ 9 w 38"/>
                <a:gd name="T87" fmla="*/ 42 h 63"/>
                <a:gd name="T88" fmla="*/ 11 w 38"/>
                <a:gd name="T89" fmla="*/ 36 h 63"/>
                <a:gd name="T90" fmla="*/ 10 w 38"/>
                <a:gd name="T91" fmla="*/ 31 h 63"/>
                <a:gd name="T92" fmla="*/ 7 w 38"/>
                <a:gd name="T93" fmla="*/ 26 h 63"/>
                <a:gd name="T94" fmla="*/ 6 w 38"/>
                <a:gd name="T95" fmla="*/ 22 h 63"/>
                <a:gd name="T96" fmla="*/ 6 w 38"/>
                <a:gd name="T97" fmla="*/ 18 h 63"/>
                <a:gd name="T98" fmla="*/ 2 w 38"/>
                <a:gd name="T99" fmla="*/ 13 h 63"/>
                <a:gd name="T100" fmla="*/ 0 w 38"/>
                <a:gd name="T101" fmla="*/ 10 h 63"/>
                <a:gd name="T102" fmla="*/ 2 w 38"/>
                <a:gd name="T103" fmla="*/ 6 h 63"/>
                <a:gd name="T104" fmla="*/ 6 w 38"/>
                <a:gd name="T105" fmla="*/ 4 h 63"/>
                <a:gd name="T106" fmla="*/ 9 w 38"/>
                <a:gd name="T107" fmla="*/ 2 h 63"/>
                <a:gd name="T108" fmla="*/ 10 w 38"/>
                <a:gd name="T109" fmla="*/ 0 h 63"/>
                <a:gd name="T110" fmla="*/ 13 w 38"/>
                <a:gd name="T111" fmla="*/ 59 h 63"/>
                <a:gd name="T112" fmla="*/ 10 w 38"/>
                <a:gd name="T113" fmla="*/ 55 h 63"/>
                <a:gd name="T114" fmla="*/ 7 w 38"/>
                <a:gd name="T115" fmla="*/ 55 h 63"/>
                <a:gd name="T116" fmla="*/ 23 w 38"/>
                <a:gd name="T117" fmla="*/ 37 h 63"/>
                <a:gd name="T118" fmla="*/ 13 w 38"/>
                <a:gd name="T119" fmla="*/ 46 h 63"/>
                <a:gd name="T120" fmla="*/ 14 w 38"/>
                <a:gd name="T121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63">
                  <a:moveTo>
                    <a:pt x="10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  <a:moveTo>
                    <a:pt x="13" y="59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lose/>
                  <a:moveTo>
                    <a:pt x="10" y="55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lose/>
                  <a:moveTo>
                    <a:pt x="7" y="53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lose/>
                  <a:moveTo>
                    <a:pt x="23" y="36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6"/>
                    <a:pt x="23" y="36"/>
                    <a:pt x="23" y="36"/>
                  </a:cubicBezTo>
                  <a:close/>
                  <a:moveTo>
                    <a:pt x="14" y="46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4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4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3" name="Freeform 28"/>
            <p:cNvSpPr>
              <a:spLocks noEditPoints="1"/>
            </p:cNvSpPr>
            <p:nvPr/>
          </p:nvSpPr>
          <p:spPr bwMode="auto">
            <a:xfrm>
              <a:off x="6226826" y="2603418"/>
              <a:ext cx="190421" cy="382130"/>
            </a:xfrm>
            <a:custGeom>
              <a:avLst/>
              <a:gdLst>
                <a:gd name="T0" fmla="*/ 82 w 148"/>
                <a:gd name="T1" fmla="*/ 4 h 297"/>
                <a:gd name="T2" fmla="*/ 97 w 148"/>
                <a:gd name="T3" fmla="*/ 22 h 297"/>
                <a:gd name="T4" fmla="*/ 89 w 148"/>
                <a:gd name="T5" fmla="*/ 41 h 297"/>
                <a:gd name="T6" fmla="*/ 85 w 148"/>
                <a:gd name="T7" fmla="*/ 48 h 297"/>
                <a:gd name="T8" fmla="*/ 85 w 148"/>
                <a:gd name="T9" fmla="*/ 63 h 297"/>
                <a:gd name="T10" fmla="*/ 100 w 148"/>
                <a:gd name="T11" fmla="*/ 71 h 297"/>
                <a:gd name="T12" fmla="*/ 108 w 148"/>
                <a:gd name="T13" fmla="*/ 78 h 297"/>
                <a:gd name="T14" fmla="*/ 122 w 148"/>
                <a:gd name="T15" fmla="*/ 86 h 297"/>
                <a:gd name="T16" fmla="*/ 115 w 148"/>
                <a:gd name="T17" fmla="*/ 100 h 297"/>
                <a:gd name="T18" fmla="*/ 126 w 148"/>
                <a:gd name="T19" fmla="*/ 104 h 297"/>
                <a:gd name="T20" fmla="*/ 148 w 148"/>
                <a:gd name="T21" fmla="*/ 108 h 297"/>
                <a:gd name="T22" fmla="*/ 137 w 148"/>
                <a:gd name="T23" fmla="*/ 119 h 297"/>
                <a:gd name="T24" fmla="*/ 122 w 148"/>
                <a:gd name="T25" fmla="*/ 130 h 297"/>
                <a:gd name="T26" fmla="*/ 115 w 148"/>
                <a:gd name="T27" fmla="*/ 141 h 297"/>
                <a:gd name="T28" fmla="*/ 97 w 148"/>
                <a:gd name="T29" fmla="*/ 152 h 297"/>
                <a:gd name="T30" fmla="*/ 93 w 148"/>
                <a:gd name="T31" fmla="*/ 163 h 297"/>
                <a:gd name="T32" fmla="*/ 111 w 148"/>
                <a:gd name="T33" fmla="*/ 186 h 297"/>
                <a:gd name="T34" fmla="*/ 115 w 148"/>
                <a:gd name="T35" fmla="*/ 201 h 297"/>
                <a:gd name="T36" fmla="*/ 119 w 148"/>
                <a:gd name="T37" fmla="*/ 223 h 297"/>
                <a:gd name="T38" fmla="*/ 130 w 148"/>
                <a:gd name="T39" fmla="*/ 245 h 297"/>
                <a:gd name="T40" fmla="*/ 134 w 148"/>
                <a:gd name="T41" fmla="*/ 267 h 297"/>
                <a:gd name="T42" fmla="*/ 122 w 148"/>
                <a:gd name="T43" fmla="*/ 290 h 297"/>
                <a:gd name="T44" fmla="*/ 119 w 148"/>
                <a:gd name="T45" fmla="*/ 286 h 297"/>
                <a:gd name="T46" fmla="*/ 122 w 148"/>
                <a:gd name="T47" fmla="*/ 278 h 297"/>
                <a:gd name="T48" fmla="*/ 122 w 148"/>
                <a:gd name="T49" fmla="*/ 264 h 297"/>
                <a:gd name="T50" fmla="*/ 119 w 148"/>
                <a:gd name="T51" fmla="*/ 241 h 297"/>
                <a:gd name="T52" fmla="*/ 111 w 148"/>
                <a:gd name="T53" fmla="*/ 238 h 297"/>
                <a:gd name="T54" fmla="*/ 104 w 148"/>
                <a:gd name="T55" fmla="*/ 219 h 297"/>
                <a:gd name="T56" fmla="*/ 100 w 148"/>
                <a:gd name="T57" fmla="*/ 197 h 297"/>
                <a:gd name="T58" fmla="*/ 97 w 148"/>
                <a:gd name="T59" fmla="*/ 193 h 297"/>
                <a:gd name="T60" fmla="*/ 85 w 148"/>
                <a:gd name="T61" fmla="*/ 178 h 297"/>
                <a:gd name="T62" fmla="*/ 85 w 148"/>
                <a:gd name="T63" fmla="*/ 182 h 297"/>
                <a:gd name="T64" fmla="*/ 74 w 148"/>
                <a:gd name="T65" fmla="*/ 189 h 297"/>
                <a:gd name="T66" fmla="*/ 71 w 148"/>
                <a:gd name="T67" fmla="*/ 193 h 297"/>
                <a:gd name="T68" fmla="*/ 56 w 148"/>
                <a:gd name="T69" fmla="*/ 201 h 297"/>
                <a:gd name="T70" fmla="*/ 48 w 148"/>
                <a:gd name="T71" fmla="*/ 204 h 297"/>
                <a:gd name="T72" fmla="*/ 45 w 148"/>
                <a:gd name="T73" fmla="*/ 197 h 297"/>
                <a:gd name="T74" fmla="*/ 48 w 148"/>
                <a:gd name="T75" fmla="*/ 178 h 297"/>
                <a:gd name="T76" fmla="*/ 41 w 148"/>
                <a:gd name="T77" fmla="*/ 163 h 297"/>
                <a:gd name="T78" fmla="*/ 30 w 148"/>
                <a:gd name="T79" fmla="*/ 149 h 297"/>
                <a:gd name="T80" fmla="*/ 23 w 148"/>
                <a:gd name="T81" fmla="*/ 145 h 297"/>
                <a:gd name="T82" fmla="*/ 26 w 148"/>
                <a:gd name="T83" fmla="*/ 149 h 297"/>
                <a:gd name="T84" fmla="*/ 26 w 148"/>
                <a:gd name="T85" fmla="*/ 137 h 297"/>
                <a:gd name="T86" fmla="*/ 15 w 148"/>
                <a:gd name="T87" fmla="*/ 134 h 297"/>
                <a:gd name="T88" fmla="*/ 11 w 148"/>
                <a:gd name="T89" fmla="*/ 134 h 297"/>
                <a:gd name="T90" fmla="*/ 4 w 148"/>
                <a:gd name="T91" fmla="*/ 115 h 297"/>
                <a:gd name="T92" fmla="*/ 11 w 148"/>
                <a:gd name="T93" fmla="*/ 104 h 297"/>
                <a:gd name="T94" fmla="*/ 19 w 148"/>
                <a:gd name="T95" fmla="*/ 86 h 297"/>
                <a:gd name="T96" fmla="*/ 26 w 148"/>
                <a:gd name="T97" fmla="*/ 71 h 297"/>
                <a:gd name="T98" fmla="*/ 34 w 148"/>
                <a:gd name="T99" fmla="*/ 41 h 297"/>
                <a:gd name="T100" fmla="*/ 48 w 148"/>
                <a:gd name="T101" fmla="*/ 15 h 297"/>
                <a:gd name="T102" fmla="*/ 67 w 148"/>
                <a:gd name="T103" fmla="*/ 8 h 297"/>
                <a:gd name="T104" fmla="*/ 23 w 148"/>
                <a:gd name="T105" fmla="*/ 15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8" h="297">
                  <a:moveTo>
                    <a:pt x="67" y="0"/>
                  </a:move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89" y="8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7" y="22"/>
                  </a:lnTo>
                  <a:lnTo>
                    <a:pt x="97" y="26"/>
                  </a:lnTo>
                  <a:lnTo>
                    <a:pt x="97" y="34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2" y="52"/>
                  </a:lnTo>
                  <a:lnTo>
                    <a:pt x="85" y="56"/>
                  </a:lnTo>
                  <a:lnTo>
                    <a:pt x="82" y="56"/>
                  </a:lnTo>
                  <a:lnTo>
                    <a:pt x="82" y="60"/>
                  </a:lnTo>
                  <a:lnTo>
                    <a:pt x="85" y="60"/>
                  </a:lnTo>
                  <a:lnTo>
                    <a:pt x="85" y="63"/>
                  </a:lnTo>
                  <a:lnTo>
                    <a:pt x="89" y="63"/>
                  </a:lnTo>
                  <a:lnTo>
                    <a:pt x="89" y="67"/>
                  </a:lnTo>
                  <a:lnTo>
                    <a:pt x="89" y="71"/>
                  </a:lnTo>
                  <a:lnTo>
                    <a:pt x="93" y="67"/>
                  </a:lnTo>
                  <a:lnTo>
                    <a:pt x="100" y="67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4" y="74"/>
                  </a:lnTo>
                  <a:lnTo>
                    <a:pt x="108" y="71"/>
                  </a:lnTo>
                  <a:lnTo>
                    <a:pt x="108" y="74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15" y="82"/>
                  </a:lnTo>
                  <a:lnTo>
                    <a:pt x="115" y="82"/>
                  </a:lnTo>
                  <a:lnTo>
                    <a:pt x="119" y="82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9"/>
                  </a:lnTo>
                  <a:lnTo>
                    <a:pt x="122" y="89"/>
                  </a:lnTo>
                  <a:lnTo>
                    <a:pt x="119" y="97"/>
                  </a:lnTo>
                  <a:lnTo>
                    <a:pt x="115" y="97"/>
                  </a:lnTo>
                  <a:lnTo>
                    <a:pt x="115" y="100"/>
                  </a:lnTo>
                  <a:lnTo>
                    <a:pt x="119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6" y="108"/>
                  </a:lnTo>
                  <a:lnTo>
                    <a:pt x="130" y="112"/>
                  </a:lnTo>
                  <a:lnTo>
                    <a:pt x="134" y="108"/>
                  </a:lnTo>
                  <a:lnTo>
                    <a:pt x="137" y="108"/>
                  </a:lnTo>
                  <a:lnTo>
                    <a:pt x="145" y="104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5" y="112"/>
                  </a:lnTo>
                  <a:lnTo>
                    <a:pt x="137" y="112"/>
                  </a:lnTo>
                  <a:lnTo>
                    <a:pt x="137" y="115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4" y="123"/>
                  </a:lnTo>
                  <a:lnTo>
                    <a:pt x="134" y="123"/>
                  </a:lnTo>
                  <a:lnTo>
                    <a:pt x="130" y="126"/>
                  </a:lnTo>
                  <a:lnTo>
                    <a:pt x="126" y="126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6" y="134"/>
                  </a:lnTo>
                  <a:lnTo>
                    <a:pt x="122" y="134"/>
                  </a:lnTo>
                  <a:lnTo>
                    <a:pt x="119" y="134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8" y="141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97" y="152"/>
                  </a:lnTo>
                  <a:lnTo>
                    <a:pt x="97" y="156"/>
                  </a:lnTo>
                  <a:lnTo>
                    <a:pt x="100" y="160"/>
                  </a:lnTo>
                  <a:lnTo>
                    <a:pt x="97" y="160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7" y="167"/>
                  </a:lnTo>
                  <a:lnTo>
                    <a:pt x="100" y="171"/>
                  </a:lnTo>
                  <a:lnTo>
                    <a:pt x="100" y="175"/>
                  </a:lnTo>
                  <a:lnTo>
                    <a:pt x="104" y="175"/>
                  </a:lnTo>
                  <a:lnTo>
                    <a:pt x="108" y="182"/>
                  </a:lnTo>
                  <a:lnTo>
                    <a:pt x="111" y="186"/>
                  </a:lnTo>
                  <a:lnTo>
                    <a:pt x="115" y="189"/>
                  </a:lnTo>
                  <a:lnTo>
                    <a:pt x="115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1" y="212"/>
                  </a:lnTo>
                  <a:lnTo>
                    <a:pt x="115" y="215"/>
                  </a:lnTo>
                  <a:lnTo>
                    <a:pt x="115" y="219"/>
                  </a:lnTo>
                  <a:lnTo>
                    <a:pt x="119" y="223"/>
                  </a:lnTo>
                  <a:lnTo>
                    <a:pt x="122" y="227"/>
                  </a:lnTo>
                  <a:lnTo>
                    <a:pt x="126" y="230"/>
                  </a:lnTo>
                  <a:lnTo>
                    <a:pt x="130" y="238"/>
                  </a:lnTo>
                  <a:lnTo>
                    <a:pt x="130" y="241"/>
                  </a:lnTo>
                  <a:lnTo>
                    <a:pt x="130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52"/>
                  </a:lnTo>
                  <a:lnTo>
                    <a:pt x="134" y="256"/>
                  </a:lnTo>
                  <a:lnTo>
                    <a:pt x="134" y="260"/>
                  </a:lnTo>
                  <a:lnTo>
                    <a:pt x="134" y="264"/>
                  </a:lnTo>
                  <a:lnTo>
                    <a:pt x="134" y="267"/>
                  </a:lnTo>
                  <a:lnTo>
                    <a:pt x="134" y="267"/>
                  </a:lnTo>
                  <a:lnTo>
                    <a:pt x="130" y="278"/>
                  </a:lnTo>
                  <a:lnTo>
                    <a:pt x="126" y="282"/>
                  </a:lnTo>
                  <a:lnTo>
                    <a:pt x="126" y="286"/>
                  </a:lnTo>
                  <a:lnTo>
                    <a:pt x="122" y="286"/>
                  </a:lnTo>
                  <a:lnTo>
                    <a:pt x="122" y="290"/>
                  </a:lnTo>
                  <a:lnTo>
                    <a:pt x="122" y="290"/>
                  </a:lnTo>
                  <a:lnTo>
                    <a:pt x="122" y="293"/>
                  </a:lnTo>
                  <a:lnTo>
                    <a:pt x="119" y="297"/>
                  </a:lnTo>
                  <a:lnTo>
                    <a:pt x="119" y="290"/>
                  </a:lnTo>
                  <a:lnTo>
                    <a:pt x="119" y="286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5"/>
                  </a:lnTo>
                  <a:lnTo>
                    <a:pt x="122" y="271"/>
                  </a:lnTo>
                  <a:lnTo>
                    <a:pt x="122" y="271"/>
                  </a:lnTo>
                  <a:lnTo>
                    <a:pt x="122" y="267"/>
                  </a:lnTo>
                  <a:lnTo>
                    <a:pt x="122" y="264"/>
                  </a:lnTo>
                  <a:lnTo>
                    <a:pt x="122" y="264"/>
                  </a:lnTo>
                  <a:lnTo>
                    <a:pt x="119" y="260"/>
                  </a:lnTo>
                  <a:lnTo>
                    <a:pt x="119" y="256"/>
                  </a:lnTo>
                  <a:lnTo>
                    <a:pt x="122" y="256"/>
                  </a:lnTo>
                  <a:lnTo>
                    <a:pt x="119" y="252"/>
                  </a:lnTo>
                  <a:lnTo>
                    <a:pt x="119" y="252"/>
                  </a:lnTo>
                  <a:lnTo>
                    <a:pt x="119" y="241"/>
                  </a:lnTo>
                  <a:lnTo>
                    <a:pt x="115" y="241"/>
                  </a:lnTo>
                  <a:lnTo>
                    <a:pt x="115" y="238"/>
                  </a:lnTo>
                  <a:lnTo>
                    <a:pt x="111" y="234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08" y="234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3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0" y="201"/>
                  </a:lnTo>
                  <a:lnTo>
                    <a:pt x="100" y="201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7" y="193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7" y="193"/>
                  </a:lnTo>
                  <a:lnTo>
                    <a:pt x="97" y="193"/>
                  </a:lnTo>
                  <a:lnTo>
                    <a:pt x="93" y="193"/>
                  </a:lnTo>
                  <a:lnTo>
                    <a:pt x="93" y="189"/>
                  </a:lnTo>
                  <a:lnTo>
                    <a:pt x="89" y="186"/>
                  </a:lnTo>
                  <a:lnTo>
                    <a:pt x="85" y="182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2" y="175"/>
                  </a:lnTo>
                  <a:lnTo>
                    <a:pt x="85" y="178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2" y="186"/>
                  </a:lnTo>
                  <a:lnTo>
                    <a:pt x="85" y="189"/>
                  </a:lnTo>
                  <a:lnTo>
                    <a:pt x="78" y="193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8" y="193"/>
                  </a:lnTo>
                  <a:lnTo>
                    <a:pt x="74" y="193"/>
                  </a:lnTo>
                  <a:lnTo>
                    <a:pt x="71" y="193"/>
                  </a:lnTo>
                  <a:lnTo>
                    <a:pt x="71" y="193"/>
                  </a:lnTo>
                  <a:lnTo>
                    <a:pt x="71" y="197"/>
                  </a:lnTo>
                  <a:lnTo>
                    <a:pt x="63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2" y="201"/>
                  </a:lnTo>
                  <a:lnTo>
                    <a:pt x="48" y="201"/>
                  </a:lnTo>
                  <a:lnTo>
                    <a:pt x="48" y="204"/>
                  </a:lnTo>
                  <a:lnTo>
                    <a:pt x="45" y="204"/>
                  </a:lnTo>
                  <a:lnTo>
                    <a:pt x="45" y="201"/>
                  </a:lnTo>
                  <a:lnTo>
                    <a:pt x="52" y="197"/>
                  </a:lnTo>
                  <a:lnTo>
                    <a:pt x="52" y="193"/>
                  </a:lnTo>
                  <a:lnTo>
                    <a:pt x="48" y="197"/>
                  </a:lnTo>
                  <a:lnTo>
                    <a:pt x="45" y="197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197"/>
                  </a:lnTo>
                  <a:lnTo>
                    <a:pt x="45" y="182"/>
                  </a:lnTo>
                  <a:lnTo>
                    <a:pt x="48" y="178"/>
                  </a:lnTo>
                  <a:lnTo>
                    <a:pt x="48" y="178"/>
                  </a:lnTo>
                  <a:lnTo>
                    <a:pt x="45" y="171"/>
                  </a:lnTo>
                  <a:lnTo>
                    <a:pt x="45" y="16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0"/>
                  </a:lnTo>
                  <a:lnTo>
                    <a:pt x="37" y="156"/>
                  </a:lnTo>
                  <a:lnTo>
                    <a:pt x="37" y="156"/>
                  </a:lnTo>
                  <a:lnTo>
                    <a:pt x="34" y="152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4" y="156"/>
                  </a:lnTo>
                  <a:lnTo>
                    <a:pt x="26" y="152"/>
                  </a:lnTo>
                  <a:lnTo>
                    <a:pt x="23" y="152"/>
                  </a:lnTo>
                  <a:lnTo>
                    <a:pt x="23" y="149"/>
                  </a:lnTo>
                  <a:lnTo>
                    <a:pt x="23" y="145"/>
                  </a:lnTo>
                  <a:lnTo>
                    <a:pt x="19" y="145"/>
                  </a:lnTo>
                  <a:lnTo>
                    <a:pt x="23" y="145"/>
                  </a:lnTo>
                  <a:lnTo>
                    <a:pt x="26" y="149"/>
                  </a:lnTo>
                  <a:lnTo>
                    <a:pt x="26" y="149"/>
                  </a:lnTo>
                  <a:lnTo>
                    <a:pt x="30" y="149"/>
                  </a:lnTo>
                  <a:lnTo>
                    <a:pt x="26" y="149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23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4" y="126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0" y="119"/>
                  </a:lnTo>
                  <a:lnTo>
                    <a:pt x="4" y="115"/>
                  </a:lnTo>
                  <a:lnTo>
                    <a:pt x="4" y="112"/>
                  </a:lnTo>
                  <a:lnTo>
                    <a:pt x="8" y="115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0"/>
                  </a:lnTo>
                  <a:lnTo>
                    <a:pt x="15" y="97"/>
                  </a:lnTo>
                  <a:lnTo>
                    <a:pt x="15" y="93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9" y="86"/>
                  </a:lnTo>
                  <a:lnTo>
                    <a:pt x="19" y="82"/>
                  </a:lnTo>
                  <a:lnTo>
                    <a:pt x="19" y="78"/>
                  </a:lnTo>
                  <a:lnTo>
                    <a:pt x="15" y="71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6" y="71"/>
                  </a:lnTo>
                  <a:lnTo>
                    <a:pt x="30" y="67"/>
                  </a:lnTo>
                  <a:lnTo>
                    <a:pt x="30" y="60"/>
                  </a:lnTo>
                  <a:lnTo>
                    <a:pt x="34" y="52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4" y="41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37" y="30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15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60" y="8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close/>
                  <a:moveTo>
                    <a:pt x="23" y="156"/>
                  </a:moveTo>
                  <a:lnTo>
                    <a:pt x="26" y="160"/>
                  </a:lnTo>
                  <a:lnTo>
                    <a:pt x="26" y="160"/>
                  </a:lnTo>
                  <a:lnTo>
                    <a:pt x="30" y="160"/>
                  </a:lnTo>
                  <a:lnTo>
                    <a:pt x="26" y="156"/>
                  </a:lnTo>
                  <a:lnTo>
                    <a:pt x="23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4" name="Freeform 29"/>
            <p:cNvSpPr>
              <a:spLocks noEditPoints="1"/>
            </p:cNvSpPr>
            <p:nvPr/>
          </p:nvSpPr>
          <p:spPr bwMode="auto">
            <a:xfrm>
              <a:off x="5983653" y="2985548"/>
              <a:ext cx="47606" cy="81058"/>
            </a:xfrm>
            <a:custGeom>
              <a:avLst/>
              <a:gdLst>
                <a:gd name="T0" fmla="*/ 0 w 37"/>
                <a:gd name="T1" fmla="*/ 26 h 63"/>
                <a:gd name="T2" fmla="*/ 4 w 37"/>
                <a:gd name="T3" fmla="*/ 22 h 63"/>
                <a:gd name="T4" fmla="*/ 0 w 37"/>
                <a:gd name="T5" fmla="*/ 26 h 63"/>
                <a:gd name="T6" fmla="*/ 0 w 37"/>
                <a:gd name="T7" fmla="*/ 30 h 63"/>
                <a:gd name="T8" fmla="*/ 8 w 37"/>
                <a:gd name="T9" fmla="*/ 4 h 63"/>
                <a:gd name="T10" fmla="*/ 0 w 37"/>
                <a:gd name="T11" fmla="*/ 0 h 63"/>
                <a:gd name="T12" fmla="*/ 8 w 37"/>
                <a:gd name="T13" fmla="*/ 0 h 63"/>
                <a:gd name="T14" fmla="*/ 8 w 37"/>
                <a:gd name="T15" fmla="*/ 4 h 63"/>
                <a:gd name="T16" fmla="*/ 8 w 37"/>
                <a:gd name="T17" fmla="*/ 4 h 63"/>
                <a:gd name="T18" fmla="*/ 12 w 37"/>
                <a:gd name="T19" fmla="*/ 4 h 63"/>
                <a:gd name="T20" fmla="*/ 15 w 37"/>
                <a:gd name="T21" fmla="*/ 7 h 63"/>
                <a:gd name="T22" fmla="*/ 15 w 37"/>
                <a:gd name="T23" fmla="*/ 7 h 63"/>
                <a:gd name="T24" fmla="*/ 12 w 37"/>
                <a:gd name="T25" fmla="*/ 7 h 63"/>
                <a:gd name="T26" fmla="*/ 8 w 37"/>
                <a:gd name="T27" fmla="*/ 4 h 63"/>
                <a:gd name="T28" fmla="*/ 8 w 37"/>
                <a:gd name="T29" fmla="*/ 4 h 63"/>
                <a:gd name="T30" fmla="*/ 12 w 37"/>
                <a:gd name="T31" fmla="*/ 4 h 63"/>
                <a:gd name="T32" fmla="*/ 8 w 37"/>
                <a:gd name="T33" fmla="*/ 7 h 63"/>
                <a:gd name="T34" fmla="*/ 8 w 37"/>
                <a:gd name="T35" fmla="*/ 7 h 63"/>
                <a:gd name="T36" fmla="*/ 8 w 37"/>
                <a:gd name="T37" fmla="*/ 11 h 63"/>
                <a:gd name="T38" fmla="*/ 4 w 37"/>
                <a:gd name="T39" fmla="*/ 15 h 63"/>
                <a:gd name="T40" fmla="*/ 4 w 37"/>
                <a:gd name="T41" fmla="*/ 11 h 63"/>
                <a:gd name="T42" fmla="*/ 0 w 37"/>
                <a:gd name="T43" fmla="*/ 15 h 63"/>
                <a:gd name="T44" fmla="*/ 4 w 37"/>
                <a:gd name="T45" fmla="*/ 15 h 63"/>
                <a:gd name="T46" fmla="*/ 4 w 37"/>
                <a:gd name="T47" fmla="*/ 19 h 63"/>
                <a:gd name="T48" fmla="*/ 4 w 37"/>
                <a:gd name="T49" fmla="*/ 26 h 63"/>
                <a:gd name="T50" fmla="*/ 0 w 37"/>
                <a:gd name="T51" fmla="*/ 33 h 63"/>
                <a:gd name="T52" fmla="*/ 4 w 37"/>
                <a:gd name="T53" fmla="*/ 41 h 63"/>
                <a:gd name="T54" fmla="*/ 4 w 37"/>
                <a:gd name="T55" fmla="*/ 48 h 63"/>
                <a:gd name="T56" fmla="*/ 8 w 37"/>
                <a:gd name="T57" fmla="*/ 59 h 63"/>
                <a:gd name="T58" fmla="*/ 15 w 37"/>
                <a:gd name="T59" fmla="*/ 59 h 63"/>
                <a:gd name="T60" fmla="*/ 26 w 37"/>
                <a:gd name="T61" fmla="*/ 59 h 63"/>
                <a:gd name="T62" fmla="*/ 34 w 37"/>
                <a:gd name="T63" fmla="*/ 48 h 63"/>
                <a:gd name="T64" fmla="*/ 37 w 37"/>
                <a:gd name="T65" fmla="*/ 45 h 63"/>
                <a:gd name="T66" fmla="*/ 37 w 37"/>
                <a:gd name="T67" fmla="*/ 41 h 63"/>
                <a:gd name="T68" fmla="*/ 37 w 37"/>
                <a:gd name="T69" fmla="*/ 37 h 63"/>
                <a:gd name="T70" fmla="*/ 30 w 37"/>
                <a:gd name="T71" fmla="*/ 26 h 63"/>
                <a:gd name="T72" fmla="*/ 26 w 37"/>
                <a:gd name="T73" fmla="*/ 22 h 63"/>
                <a:gd name="T74" fmla="*/ 23 w 37"/>
                <a:gd name="T75" fmla="*/ 22 h 63"/>
                <a:gd name="T76" fmla="*/ 26 w 37"/>
                <a:gd name="T77" fmla="*/ 19 h 63"/>
                <a:gd name="T78" fmla="*/ 23 w 37"/>
                <a:gd name="T79" fmla="*/ 15 h 63"/>
                <a:gd name="T80" fmla="*/ 19 w 37"/>
                <a:gd name="T81" fmla="*/ 11 h 63"/>
                <a:gd name="T82" fmla="*/ 19 w 37"/>
                <a:gd name="T83" fmla="*/ 11 h 63"/>
                <a:gd name="T84" fmla="*/ 12 w 37"/>
                <a:gd name="T85" fmla="*/ 7 h 63"/>
                <a:gd name="T86" fmla="*/ 12 w 37"/>
                <a:gd name="T8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" h="63">
                  <a:moveTo>
                    <a:pt x="0" y="30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8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close/>
                  <a:moveTo>
                    <a:pt x="8" y="7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8"/>
                  </a:lnTo>
                  <a:lnTo>
                    <a:pt x="8" y="56"/>
                  </a:lnTo>
                  <a:lnTo>
                    <a:pt x="8" y="59"/>
                  </a:lnTo>
                  <a:lnTo>
                    <a:pt x="12" y="63"/>
                  </a:lnTo>
                  <a:lnTo>
                    <a:pt x="15" y="59"/>
                  </a:lnTo>
                  <a:lnTo>
                    <a:pt x="23" y="59"/>
                  </a:lnTo>
                  <a:lnTo>
                    <a:pt x="26" y="59"/>
                  </a:lnTo>
                  <a:lnTo>
                    <a:pt x="34" y="56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7" y="37"/>
                  </a:lnTo>
                  <a:lnTo>
                    <a:pt x="34" y="33"/>
                  </a:lnTo>
                  <a:lnTo>
                    <a:pt x="30" y="26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5" name="Freeform 30"/>
            <p:cNvSpPr>
              <a:spLocks noEditPoints="1"/>
            </p:cNvSpPr>
            <p:nvPr/>
          </p:nvSpPr>
          <p:spPr bwMode="auto">
            <a:xfrm>
              <a:off x="5722468" y="2494055"/>
              <a:ext cx="595711" cy="530092"/>
            </a:xfrm>
            <a:custGeom>
              <a:avLst/>
              <a:gdLst>
                <a:gd name="T0" fmla="*/ 155 w 463"/>
                <a:gd name="T1" fmla="*/ 37 h 412"/>
                <a:gd name="T2" fmla="*/ 181 w 463"/>
                <a:gd name="T3" fmla="*/ 48 h 412"/>
                <a:gd name="T4" fmla="*/ 189 w 463"/>
                <a:gd name="T5" fmla="*/ 82 h 412"/>
                <a:gd name="T6" fmla="*/ 240 w 463"/>
                <a:gd name="T7" fmla="*/ 100 h 412"/>
                <a:gd name="T8" fmla="*/ 300 w 463"/>
                <a:gd name="T9" fmla="*/ 111 h 412"/>
                <a:gd name="T10" fmla="*/ 322 w 463"/>
                <a:gd name="T11" fmla="*/ 93 h 412"/>
                <a:gd name="T12" fmla="*/ 348 w 463"/>
                <a:gd name="T13" fmla="*/ 111 h 412"/>
                <a:gd name="T14" fmla="*/ 370 w 463"/>
                <a:gd name="T15" fmla="*/ 93 h 412"/>
                <a:gd name="T16" fmla="*/ 392 w 463"/>
                <a:gd name="T17" fmla="*/ 78 h 412"/>
                <a:gd name="T18" fmla="*/ 429 w 463"/>
                <a:gd name="T19" fmla="*/ 67 h 412"/>
                <a:gd name="T20" fmla="*/ 444 w 463"/>
                <a:gd name="T21" fmla="*/ 70 h 412"/>
                <a:gd name="T22" fmla="*/ 459 w 463"/>
                <a:gd name="T23" fmla="*/ 85 h 412"/>
                <a:gd name="T24" fmla="*/ 437 w 463"/>
                <a:gd name="T25" fmla="*/ 107 h 412"/>
                <a:gd name="T26" fmla="*/ 422 w 463"/>
                <a:gd name="T27" fmla="*/ 152 h 412"/>
                <a:gd name="T28" fmla="*/ 407 w 463"/>
                <a:gd name="T29" fmla="*/ 178 h 412"/>
                <a:gd name="T30" fmla="*/ 400 w 463"/>
                <a:gd name="T31" fmla="*/ 189 h 412"/>
                <a:gd name="T32" fmla="*/ 385 w 463"/>
                <a:gd name="T33" fmla="*/ 159 h 412"/>
                <a:gd name="T34" fmla="*/ 377 w 463"/>
                <a:gd name="T35" fmla="*/ 167 h 412"/>
                <a:gd name="T36" fmla="*/ 381 w 463"/>
                <a:gd name="T37" fmla="*/ 152 h 412"/>
                <a:gd name="T38" fmla="*/ 377 w 463"/>
                <a:gd name="T39" fmla="*/ 133 h 412"/>
                <a:gd name="T40" fmla="*/ 344 w 463"/>
                <a:gd name="T41" fmla="*/ 126 h 412"/>
                <a:gd name="T42" fmla="*/ 333 w 463"/>
                <a:gd name="T43" fmla="*/ 119 h 412"/>
                <a:gd name="T44" fmla="*/ 322 w 463"/>
                <a:gd name="T45" fmla="*/ 115 h 412"/>
                <a:gd name="T46" fmla="*/ 329 w 463"/>
                <a:gd name="T47" fmla="*/ 133 h 412"/>
                <a:gd name="T48" fmla="*/ 333 w 463"/>
                <a:gd name="T49" fmla="*/ 167 h 412"/>
                <a:gd name="T50" fmla="*/ 337 w 463"/>
                <a:gd name="T51" fmla="*/ 197 h 412"/>
                <a:gd name="T52" fmla="*/ 326 w 463"/>
                <a:gd name="T53" fmla="*/ 193 h 412"/>
                <a:gd name="T54" fmla="*/ 322 w 463"/>
                <a:gd name="T55" fmla="*/ 193 h 412"/>
                <a:gd name="T56" fmla="*/ 303 w 463"/>
                <a:gd name="T57" fmla="*/ 215 h 412"/>
                <a:gd name="T58" fmla="*/ 285 w 463"/>
                <a:gd name="T59" fmla="*/ 226 h 412"/>
                <a:gd name="T60" fmla="*/ 255 w 463"/>
                <a:gd name="T61" fmla="*/ 260 h 412"/>
                <a:gd name="T62" fmla="*/ 222 w 463"/>
                <a:gd name="T63" fmla="*/ 286 h 412"/>
                <a:gd name="T64" fmla="*/ 207 w 463"/>
                <a:gd name="T65" fmla="*/ 315 h 412"/>
                <a:gd name="T66" fmla="*/ 203 w 463"/>
                <a:gd name="T67" fmla="*/ 378 h 412"/>
                <a:gd name="T68" fmla="*/ 196 w 463"/>
                <a:gd name="T69" fmla="*/ 393 h 412"/>
                <a:gd name="T70" fmla="*/ 178 w 463"/>
                <a:gd name="T71" fmla="*/ 408 h 412"/>
                <a:gd name="T72" fmla="*/ 141 w 463"/>
                <a:gd name="T73" fmla="*/ 371 h 412"/>
                <a:gd name="T74" fmla="*/ 118 w 463"/>
                <a:gd name="T75" fmla="*/ 334 h 412"/>
                <a:gd name="T76" fmla="*/ 100 w 463"/>
                <a:gd name="T77" fmla="*/ 297 h 412"/>
                <a:gd name="T78" fmla="*/ 85 w 463"/>
                <a:gd name="T79" fmla="*/ 252 h 412"/>
                <a:gd name="T80" fmla="*/ 78 w 463"/>
                <a:gd name="T81" fmla="*/ 219 h 412"/>
                <a:gd name="T82" fmla="*/ 74 w 463"/>
                <a:gd name="T83" fmla="*/ 197 h 412"/>
                <a:gd name="T84" fmla="*/ 74 w 463"/>
                <a:gd name="T85" fmla="*/ 185 h 412"/>
                <a:gd name="T86" fmla="*/ 59 w 463"/>
                <a:gd name="T87" fmla="*/ 208 h 412"/>
                <a:gd name="T88" fmla="*/ 11 w 463"/>
                <a:gd name="T89" fmla="*/ 185 h 412"/>
                <a:gd name="T90" fmla="*/ 22 w 463"/>
                <a:gd name="T91" fmla="*/ 185 h 412"/>
                <a:gd name="T92" fmla="*/ 26 w 463"/>
                <a:gd name="T93" fmla="*/ 178 h 412"/>
                <a:gd name="T94" fmla="*/ 0 w 463"/>
                <a:gd name="T95" fmla="*/ 167 h 412"/>
                <a:gd name="T96" fmla="*/ 33 w 463"/>
                <a:gd name="T97" fmla="*/ 152 h 412"/>
                <a:gd name="T98" fmla="*/ 33 w 463"/>
                <a:gd name="T99" fmla="*/ 130 h 412"/>
                <a:gd name="T100" fmla="*/ 11 w 463"/>
                <a:gd name="T101" fmla="*/ 111 h 412"/>
                <a:gd name="T102" fmla="*/ 37 w 463"/>
                <a:gd name="T103" fmla="*/ 96 h 412"/>
                <a:gd name="T104" fmla="*/ 78 w 463"/>
                <a:gd name="T105" fmla="*/ 56 h 412"/>
                <a:gd name="T106" fmla="*/ 92 w 463"/>
                <a:gd name="T107" fmla="*/ 22 h 412"/>
                <a:gd name="T108" fmla="*/ 137 w 463"/>
                <a:gd name="T109" fmla="*/ 7 h 412"/>
                <a:gd name="T110" fmla="*/ 333 w 463"/>
                <a:gd name="T111" fmla="*/ 197 h 412"/>
                <a:gd name="T112" fmla="*/ 329 w 463"/>
                <a:gd name="T113" fmla="*/ 19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3" h="412">
                  <a:moveTo>
                    <a:pt x="148" y="15"/>
                  </a:moveTo>
                  <a:lnTo>
                    <a:pt x="148" y="15"/>
                  </a:lnTo>
                  <a:lnTo>
                    <a:pt x="148" y="18"/>
                  </a:lnTo>
                  <a:lnTo>
                    <a:pt x="152" y="22"/>
                  </a:lnTo>
                  <a:lnTo>
                    <a:pt x="152" y="26"/>
                  </a:lnTo>
                  <a:lnTo>
                    <a:pt x="155" y="30"/>
                  </a:lnTo>
                  <a:lnTo>
                    <a:pt x="152" y="30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7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63" y="41"/>
                  </a:lnTo>
                  <a:lnTo>
                    <a:pt x="166" y="4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4" y="41"/>
                  </a:lnTo>
                  <a:lnTo>
                    <a:pt x="178" y="44"/>
                  </a:lnTo>
                  <a:lnTo>
                    <a:pt x="181" y="44"/>
                  </a:lnTo>
                  <a:lnTo>
                    <a:pt x="181" y="48"/>
                  </a:lnTo>
                  <a:lnTo>
                    <a:pt x="185" y="48"/>
                  </a:lnTo>
                  <a:lnTo>
                    <a:pt x="185" y="52"/>
                  </a:lnTo>
                  <a:lnTo>
                    <a:pt x="185" y="52"/>
                  </a:lnTo>
                  <a:lnTo>
                    <a:pt x="185" y="56"/>
                  </a:lnTo>
                  <a:lnTo>
                    <a:pt x="185" y="63"/>
                  </a:lnTo>
                  <a:lnTo>
                    <a:pt x="185" y="70"/>
                  </a:lnTo>
                  <a:lnTo>
                    <a:pt x="181" y="74"/>
                  </a:lnTo>
                  <a:lnTo>
                    <a:pt x="181" y="78"/>
                  </a:lnTo>
                  <a:lnTo>
                    <a:pt x="185" y="78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92" y="82"/>
                  </a:lnTo>
                  <a:lnTo>
                    <a:pt x="200" y="85"/>
                  </a:lnTo>
                  <a:lnTo>
                    <a:pt x="207" y="89"/>
                  </a:lnTo>
                  <a:lnTo>
                    <a:pt x="211" y="93"/>
                  </a:lnTo>
                  <a:lnTo>
                    <a:pt x="218" y="96"/>
                  </a:lnTo>
                  <a:lnTo>
                    <a:pt x="222" y="96"/>
                  </a:lnTo>
                  <a:lnTo>
                    <a:pt x="226" y="96"/>
                  </a:lnTo>
                  <a:lnTo>
                    <a:pt x="229" y="100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52" y="100"/>
                  </a:lnTo>
                  <a:lnTo>
                    <a:pt x="259" y="104"/>
                  </a:lnTo>
                  <a:lnTo>
                    <a:pt x="259" y="107"/>
                  </a:lnTo>
                  <a:lnTo>
                    <a:pt x="263" y="107"/>
                  </a:lnTo>
                  <a:lnTo>
                    <a:pt x="274" y="111"/>
                  </a:lnTo>
                  <a:lnTo>
                    <a:pt x="274" y="111"/>
                  </a:lnTo>
                  <a:lnTo>
                    <a:pt x="281" y="111"/>
                  </a:lnTo>
                  <a:lnTo>
                    <a:pt x="296" y="115"/>
                  </a:lnTo>
                  <a:lnTo>
                    <a:pt x="300" y="111"/>
                  </a:lnTo>
                  <a:lnTo>
                    <a:pt x="303" y="115"/>
                  </a:lnTo>
                  <a:lnTo>
                    <a:pt x="315" y="115"/>
                  </a:lnTo>
                  <a:lnTo>
                    <a:pt x="318" y="107"/>
                  </a:lnTo>
                  <a:lnTo>
                    <a:pt x="315" y="100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8" y="89"/>
                  </a:lnTo>
                  <a:lnTo>
                    <a:pt x="322" y="89"/>
                  </a:lnTo>
                  <a:lnTo>
                    <a:pt x="322" y="93"/>
                  </a:lnTo>
                  <a:lnTo>
                    <a:pt x="322" y="96"/>
                  </a:lnTo>
                  <a:lnTo>
                    <a:pt x="326" y="96"/>
                  </a:lnTo>
                  <a:lnTo>
                    <a:pt x="326" y="96"/>
                  </a:lnTo>
                  <a:lnTo>
                    <a:pt x="326" y="100"/>
                  </a:lnTo>
                  <a:lnTo>
                    <a:pt x="326" y="104"/>
                  </a:lnTo>
                  <a:lnTo>
                    <a:pt x="329" y="107"/>
                  </a:lnTo>
                  <a:lnTo>
                    <a:pt x="333" y="107"/>
                  </a:lnTo>
                  <a:lnTo>
                    <a:pt x="337" y="107"/>
                  </a:lnTo>
                  <a:lnTo>
                    <a:pt x="344" y="111"/>
                  </a:lnTo>
                  <a:lnTo>
                    <a:pt x="348" y="111"/>
                  </a:lnTo>
                  <a:lnTo>
                    <a:pt x="352" y="107"/>
                  </a:lnTo>
                  <a:lnTo>
                    <a:pt x="355" y="107"/>
                  </a:lnTo>
                  <a:lnTo>
                    <a:pt x="359" y="107"/>
                  </a:lnTo>
                  <a:lnTo>
                    <a:pt x="366" y="107"/>
                  </a:lnTo>
                  <a:lnTo>
                    <a:pt x="370" y="107"/>
                  </a:lnTo>
                  <a:lnTo>
                    <a:pt x="377" y="104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0" y="96"/>
                  </a:lnTo>
                  <a:lnTo>
                    <a:pt x="370" y="93"/>
                  </a:lnTo>
                  <a:lnTo>
                    <a:pt x="370" y="89"/>
                  </a:lnTo>
                  <a:lnTo>
                    <a:pt x="374" y="89"/>
                  </a:lnTo>
                  <a:lnTo>
                    <a:pt x="377" y="89"/>
                  </a:lnTo>
                  <a:lnTo>
                    <a:pt x="381" y="89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9" y="85"/>
                  </a:lnTo>
                  <a:lnTo>
                    <a:pt x="389" y="82"/>
                  </a:lnTo>
                  <a:lnTo>
                    <a:pt x="392" y="82"/>
                  </a:lnTo>
                  <a:lnTo>
                    <a:pt x="392" y="78"/>
                  </a:lnTo>
                  <a:lnTo>
                    <a:pt x="396" y="74"/>
                  </a:lnTo>
                  <a:lnTo>
                    <a:pt x="400" y="74"/>
                  </a:lnTo>
                  <a:lnTo>
                    <a:pt x="407" y="74"/>
                  </a:lnTo>
                  <a:lnTo>
                    <a:pt x="411" y="70"/>
                  </a:lnTo>
                  <a:lnTo>
                    <a:pt x="411" y="67"/>
                  </a:lnTo>
                  <a:lnTo>
                    <a:pt x="411" y="67"/>
                  </a:lnTo>
                  <a:lnTo>
                    <a:pt x="415" y="63"/>
                  </a:lnTo>
                  <a:lnTo>
                    <a:pt x="418" y="67"/>
                  </a:lnTo>
                  <a:lnTo>
                    <a:pt x="422" y="67"/>
                  </a:lnTo>
                  <a:lnTo>
                    <a:pt x="429" y="67"/>
                  </a:lnTo>
                  <a:lnTo>
                    <a:pt x="429" y="67"/>
                  </a:lnTo>
                  <a:lnTo>
                    <a:pt x="429" y="63"/>
                  </a:lnTo>
                  <a:lnTo>
                    <a:pt x="437" y="59"/>
                  </a:lnTo>
                  <a:lnTo>
                    <a:pt x="440" y="59"/>
                  </a:lnTo>
                  <a:lnTo>
                    <a:pt x="440" y="63"/>
                  </a:lnTo>
                  <a:lnTo>
                    <a:pt x="444" y="63"/>
                  </a:lnTo>
                  <a:lnTo>
                    <a:pt x="444" y="63"/>
                  </a:lnTo>
                  <a:lnTo>
                    <a:pt x="440" y="67"/>
                  </a:lnTo>
                  <a:lnTo>
                    <a:pt x="444" y="70"/>
                  </a:lnTo>
                  <a:lnTo>
                    <a:pt x="444" y="70"/>
                  </a:lnTo>
                  <a:lnTo>
                    <a:pt x="448" y="70"/>
                  </a:lnTo>
                  <a:lnTo>
                    <a:pt x="448" y="70"/>
                  </a:lnTo>
                  <a:lnTo>
                    <a:pt x="452" y="74"/>
                  </a:lnTo>
                  <a:lnTo>
                    <a:pt x="452" y="78"/>
                  </a:lnTo>
                  <a:lnTo>
                    <a:pt x="448" y="78"/>
                  </a:lnTo>
                  <a:lnTo>
                    <a:pt x="448" y="82"/>
                  </a:lnTo>
                  <a:lnTo>
                    <a:pt x="452" y="82"/>
                  </a:lnTo>
                  <a:lnTo>
                    <a:pt x="455" y="82"/>
                  </a:lnTo>
                  <a:lnTo>
                    <a:pt x="459" y="82"/>
                  </a:lnTo>
                  <a:lnTo>
                    <a:pt x="459" y="85"/>
                  </a:lnTo>
                  <a:lnTo>
                    <a:pt x="463" y="89"/>
                  </a:lnTo>
                  <a:lnTo>
                    <a:pt x="459" y="89"/>
                  </a:lnTo>
                  <a:lnTo>
                    <a:pt x="459" y="93"/>
                  </a:lnTo>
                  <a:lnTo>
                    <a:pt x="459" y="96"/>
                  </a:lnTo>
                  <a:lnTo>
                    <a:pt x="455" y="96"/>
                  </a:lnTo>
                  <a:lnTo>
                    <a:pt x="452" y="93"/>
                  </a:lnTo>
                  <a:lnTo>
                    <a:pt x="448" y="96"/>
                  </a:lnTo>
                  <a:lnTo>
                    <a:pt x="444" y="96"/>
                  </a:lnTo>
                  <a:lnTo>
                    <a:pt x="440" y="100"/>
                  </a:lnTo>
                  <a:lnTo>
                    <a:pt x="437" y="107"/>
                  </a:lnTo>
                  <a:lnTo>
                    <a:pt x="433" y="107"/>
                  </a:lnTo>
                  <a:lnTo>
                    <a:pt x="429" y="115"/>
                  </a:lnTo>
                  <a:lnTo>
                    <a:pt x="426" y="119"/>
                  </a:lnTo>
                  <a:lnTo>
                    <a:pt x="429" y="119"/>
                  </a:lnTo>
                  <a:lnTo>
                    <a:pt x="426" y="126"/>
                  </a:lnTo>
                  <a:lnTo>
                    <a:pt x="422" y="133"/>
                  </a:lnTo>
                  <a:lnTo>
                    <a:pt x="422" y="133"/>
                  </a:lnTo>
                  <a:lnTo>
                    <a:pt x="426" y="137"/>
                  </a:lnTo>
                  <a:lnTo>
                    <a:pt x="422" y="145"/>
                  </a:lnTo>
                  <a:lnTo>
                    <a:pt x="422" y="152"/>
                  </a:lnTo>
                  <a:lnTo>
                    <a:pt x="418" y="156"/>
                  </a:lnTo>
                  <a:lnTo>
                    <a:pt x="415" y="156"/>
                  </a:lnTo>
                  <a:lnTo>
                    <a:pt x="411" y="156"/>
                  </a:lnTo>
                  <a:lnTo>
                    <a:pt x="407" y="156"/>
                  </a:lnTo>
                  <a:lnTo>
                    <a:pt x="411" y="163"/>
                  </a:lnTo>
                  <a:lnTo>
                    <a:pt x="411" y="167"/>
                  </a:lnTo>
                  <a:lnTo>
                    <a:pt x="411" y="171"/>
                  </a:lnTo>
                  <a:lnTo>
                    <a:pt x="407" y="171"/>
                  </a:lnTo>
                  <a:lnTo>
                    <a:pt x="407" y="174"/>
                  </a:lnTo>
                  <a:lnTo>
                    <a:pt x="407" y="178"/>
                  </a:lnTo>
                  <a:lnTo>
                    <a:pt x="407" y="182"/>
                  </a:lnTo>
                  <a:lnTo>
                    <a:pt x="403" y="185"/>
                  </a:lnTo>
                  <a:lnTo>
                    <a:pt x="403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93"/>
                  </a:lnTo>
                  <a:lnTo>
                    <a:pt x="400" y="193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396" y="185"/>
                  </a:lnTo>
                  <a:lnTo>
                    <a:pt x="396" y="182"/>
                  </a:lnTo>
                  <a:lnTo>
                    <a:pt x="396" y="174"/>
                  </a:lnTo>
                  <a:lnTo>
                    <a:pt x="392" y="174"/>
                  </a:lnTo>
                  <a:lnTo>
                    <a:pt x="392" y="171"/>
                  </a:lnTo>
                  <a:lnTo>
                    <a:pt x="392" y="167"/>
                  </a:lnTo>
                  <a:lnTo>
                    <a:pt x="392" y="163"/>
                  </a:lnTo>
                  <a:lnTo>
                    <a:pt x="392" y="163"/>
                  </a:lnTo>
                  <a:lnTo>
                    <a:pt x="389" y="163"/>
                  </a:lnTo>
                  <a:lnTo>
                    <a:pt x="385" y="159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7"/>
                  </a:lnTo>
                  <a:lnTo>
                    <a:pt x="381" y="171"/>
                  </a:lnTo>
                  <a:lnTo>
                    <a:pt x="385" y="171"/>
                  </a:lnTo>
                  <a:lnTo>
                    <a:pt x="385" y="171"/>
                  </a:lnTo>
                  <a:lnTo>
                    <a:pt x="381" y="171"/>
                  </a:lnTo>
                  <a:lnTo>
                    <a:pt x="377" y="171"/>
                  </a:lnTo>
                  <a:lnTo>
                    <a:pt x="377" y="167"/>
                  </a:lnTo>
                  <a:lnTo>
                    <a:pt x="377" y="167"/>
                  </a:lnTo>
                  <a:lnTo>
                    <a:pt x="374" y="163"/>
                  </a:lnTo>
                  <a:lnTo>
                    <a:pt x="374" y="159"/>
                  </a:lnTo>
                  <a:lnTo>
                    <a:pt x="374" y="159"/>
                  </a:lnTo>
                  <a:lnTo>
                    <a:pt x="374" y="156"/>
                  </a:lnTo>
                  <a:lnTo>
                    <a:pt x="374" y="156"/>
                  </a:lnTo>
                  <a:lnTo>
                    <a:pt x="377" y="152"/>
                  </a:lnTo>
                  <a:lnTo>
                    <a:pt x="377" y="156"/>
                  </a:lnTo>
                  <a:lnTo>
                    <a:pt x="381" y="156"/>
                  </a:lnTo>
                  <a:lnTo>
                    <a:pt x="381" y="152"/>
                  </a:lnTo>
                  <a:lnTo>
                    <a:pt x="381" y="152"/>
                  </a:lnTo>
                  <a:lnTo>
                    <a:pt x="385" y="148"/>
                  </a:lnTo>
                  <a:lnTo>
                    <a:pt x="385" y="145"/>
                  </a:lnTo>
                  <a:lnTo>
                    <a:pt x="385" y="141"/>
                  </a:lnTo>
                  <a:lnTo>
                    <a:pt x="389" y="137"/>
                  </a:lnTo>
                  <a:lnTo>
                    <a:pt x="385" y="137"/>
                  </a:lnTo>
                  <a:lnTo>
                    <a:pt x="385" y="133"/>
                  </a:lnTo>
                  <a:lnTo>
                    <a:pt x="381" y="137"/>
                  </a:lnTo>
                  <a:lnTo>
                    <a:pt x="381" y="133"/>
                  </a:lnTo>
                  <a:lnTo>
                    <a:pt x="377" y="133"/>
                  </a:lnTo>
                  <a:lnTo>
                    <a:pt x="374" y="133"/>
                  </a:lnTo>
                  <a:lnTo>
                    <a:pt x="366" y="133"/>
                  </a:lnTo>
                  <a:lnTo>
                    <a:pt x="363" y="133"/>
                  </a:lnTo>
                  <a:lnTo>
                    <a:pt x="355" y="133"/>
                  </a:lnTo>
                  <a:lnTo>
                    <a:pt x="352" y="133"/>
                  </a:lnTo>
                  <a:lnTo>
                    <a:pt x="352" y="133"/>
                  </a:lnTo>
                  <a:lnTo>
                    <a:pt x="348" y="133"/>
                  </a:lnTo>
                  <a:lnTo>
                    <a:pt x="348" y="130"/>
                  </a:lnTo>
                  <a:lnTo>
                    <a:pt x="344" y="126"/>
                  </a:lnTo>
                  <a:lnTo>
                    <a:pt x="344" y="126"/>
                  </a:lnTo>
                  <a:lnTo>
                    <a:pt x="344" y="122"/>
                  </a:lnTo>
                  <a:lnTo>
                    <a:pt x="344" y="119"/>
                  </a:lnTo>
                  <a:lnTo>
                    <a:pt x="340" y="119"/>
                  </a:lnTo>
                  <a:lnTo>
                    <a:pt x="340" y="119"/>
                  </a:lnTo>
                  <a:lnTo>
                    <a:pt x="337" y="119"/>
                  </a:lnTo>
                  <a:lnTo>
                    <a:pt x="337" y="119"/>
                  </a:lnTo>
                  <a:lnTo>
                    <a:pt x="333" y="115"/>
                  </a:lnTo>
                  <a:lnTo>
                    <a:pt x="333" y="115"/>
                  </a:lnTo>
                  <a:lnTo>
                    <a:pt x="329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29" y="119"/>
                  </a:lnTo>
                  <a:lnTo>
                    <a:pt x="326" y="115"/>
                  </a:lnTo>
                  <a:lnTo>
                    <a:pt x="326" y="115"/>
                  </a:lnTo>
                  <a:lnTo>
                    <a:pt x="326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5"/>
                  </a:lnTo>
                  <a:lnTo>
                    <a:pt x="322" y="115"/>
                  </a:lnTo>
                  <a:lnTo>
                    <a:pt x="322" y="119"/>
                  </a:lnTo>
                  <a:lnTo>
                    <a:pt x="318" y="122"/>
                  </a:lnTo>
                  <a:lnTo>
                    <a:pt x="318" y="126"/>
                  </a:lnTo>
                  <a:lnTo>
                    <a:pt x="326" y="130"/>
                  </a:lnTo>
                  <a:lnTo>
                    <a:pt x="329" y="130"/>
                  </a:lnTo>
                  <a:lnTo>
                    <a:pt x="333" y="130"/>
                  </a:lnTo>
                  <a:lnTo>
                    <a:pt x="329" y="130"/>
                  </a:lnTo>
                  <a:lnTo>
                    <a:pt x="333" y="133"/>
                  </a:lnTo>
                  <a:lnTo>
                    <a:pt x="329" y="137"/>
                  </a:lnTo>
                  <a:lnTo>
                    <a:pt x="329" y="133"/>
                  </a:lnTo>
                  <a:lnTo>
                    <a:pt x="326" y="137"/>
                  </a:lnTo>
                  <a:lnTo>
                    <a:pt x="326" y="141"/>
                  </a:lnTo>
                  <a:lnTo>
                    <a:pt x="322" y="141"/>
                  </a:lnTo>
                  <a:lnTo>
                    <a:pt x="322" y="148"/>
                  </a:lnTo>
                  <a:lnTo>
                    <a:pt x="326" y="152"/>
                  </a:lnTo>
                  <a:lnTo>
                    <a:pt x="329" y="152"/>
                  </a:lnTo>
                  <a:lnTo>
                    <a:pt x="333" y="156"/>
                  </a:lnTo>
                  <a:lnTo>
                    <a:pt x="333" y="163"/>
                  </a:lnTo>
                  <a:lnTo>
                    <a:pt x="333" y="167"/>
                  </a:lnTo>
                  <a:lnTo>
                    <a:pt x="333" y="167"/>
                  </a:lnTo>
                  <a:lnTo>
                    <a:pt x="333" y="174"/>
                  </a:lnTo>
                  <a:lnTo>
                    <a:pt x="340" y="178"/>
                  </a:lnTo>
                  <a:lnTo>
                    <a:pt x="340" y="182"/>
                  </a:lnTo>
                  <a:lnTo>
                    <a:pt x="340" y="185"/>
                  </a:lnTo>
                  <a:lnTo>
                    <a:pt x="340" y="189"/>
                  </a:lnTo>
                  <a:lnTo>
                    <a:pt x="340" y="189"/>
                  </a:lnTo>
                  <a:lnTo>
                    <a:pt x="340" y="193"/>
                  </a:lnTo>
                  <a:lnTo>
                    <a:pt x="340" y="197"/>
                  </a:lnTo>
                  <a:lnTo>
                    <a:pt x="337" y="193"/>
                  </a:lnTo>
                  <a:lnTo>
                    <a:pt x="337" y="197"/>
                  </a:lnTo>
                  <a:lnTo>
                    <a:pt x="337" y="193"/>
                  </a:lnTo>
                  <a:lnTo>
                    <a:pt x="333" y="193"/>
                  </a:lnTo>
                  <a:lnTo>
                    <a:pt x="333" y="189"/>
                  </a:lnTo>
                  <a:lnTo>
                    <a:pt x="333" y="189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29" y="193"/>
                  </a:lnTo>
                  <a:lnTo>
                    <a:pt x="329" y="193"/>
                  </a:lnTo>
                  <a:lnTo>
                    <a:pt x="326" y="193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6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6" y="185"/>
                  </a:lnTo>
                  <a:lnTo>
                    <a:pt x="322" y="189"/>
                  </a:lnTo>
                  <a:lnTo>
                    <a:pt x="322" y="189"/>
                  </a:lnTo>
                  <a:lnTo>
                    <a:pt x="322" y="193"/>
                  </a:lnTo>
                  <a:lnTo>
                    <a:pt x="318" y="193"/>
                  </a:lnTo>
                  <a:lnTo>
                    <a:pt x="311" y="197"/>
                  </a:lnTo>
                  <a:lnTo>
                    <a:pt x="307" y="200"/>
                  </a:lnTo>
                  <a:lnTo>
                    <a:pt x="307" y="200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7" y="208"/>
                  </a:lnTo>
                  <a:lnTo>
                    <a:pt x="307" y="211"/>
                  </a:lnTo>
                  <a:lnTo>
                    <a:pt x="307" y="211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9"/>
                  </a:lnTo>
                  <a:lnTo>
                    <a:pt x="296" y="222"/>
                  </a:lnTo>
                  <a:lnTo>
                    <a:pt x="296" y="222"/>
                  </a:lnTo>
                  <a:lnTo>
                    <a:pt x="289" y="230"/>
                  </a:lnTo>
                  <a:lnTo>
                    <a:pt x="289" y="226"/>
                  </a:lnTo>
                  <a:lnTo>
                    <a:pt x="289" y="226"/>
                  </a:lnTo>
                  <a:lnTo>
                    <a:pt x="285" y="226"/>
                  </a:lnTo>
                  <a:lnTo>
                    <a:pt x="285" y="226"/>
                  </a:lnTo>
                  <a:lnTo>
                    <a:pt x="281" y="226"/>
                  </a:lnTo>
                  <a:lnTo>
                    <a:pt x="281" y="226"/>
                  </a:lnTo>
                  <a:lnTo>
                    <a:pt x="281" y="230"/>
                  </a:lnTo>
                  <a:lnTo>
                    <a:pt x="281" y="230"/>
                  </a:lnTo>
                  <a:lnTo>
                    <a:pt x="285" y="230"/>
                  </a:lnTo>
                  <a:lnTo>
                    <a:pt x="285" y="230"/>
                  </a:lnTo>
                  <a:lnTo>
                    <a:pt x="274" y="237"/>
                  </a:lnTo>
                  <a:lnTo>
                    <a:pt x="270" y="245"/>
                  </a:lnTo>
                  <a:lnTo>
                    <a:pt x="255" y="256"/>
                  </a:lnTo>
                  <a:lnTo>
                    <a:pt x="255" y="260"/>
                  </a:lnTo>
                  <a:lnTo>
                    <a:pt x="252" y="263"/>
                  </a:lnTo>
                  <a:lnTo>
                    <a:pt x="244" y="267"/>
                  </a:lnTo>
                  <a:lnTo>
                    <a:pt x="240" y="267"/>
                  </a:lnTo>
                  <a:lnTo>
                    <a:pt x="240" y="271"/>
                  </a:lnTo>
                  <a:lnTo>
                    <a:pt x="240" y="274"/>
                  </a:lnTo>
                  <a:lnTo>
                    <a:pt x="237" y="278"/>
                  </a:lnTo>
                  <a:lnTo>
                    <a:pt x="233" y="282"/>
                  </a:lnTo>
                  <a:lnTo>
                    <a:pt x="226" y="282"/>
                  </a:lnTo>
                  <a:lnTo>
                    <a:pt x="222" y="282"/>
                  </a:lnTo>
                  <a:lnTo>
                    <a:pt x="222" y="286"/>
                  </a:lnTo>
                  <a:lnTo>
                    <a:pt x="218" y="289"/>
                  </a:lnTo>
                  <a:lnTo>
                    <a:pt x="215" y="289"/>
                  </a:lnTo>
                  <a:lnTo>
                    <a:pt x="215" y="289"/>
                  </a:lnTo>
                  <a:lnTo>
                    <a:pt x="211" y="289"/>
                  </a:lnTo>
                  <a:lnTo>
                    <a:pt x="207" y="293"/>
                  </a:lnTo>
                  <a:lnTo>
                    <a:pt x="207" y="297"/>
                  </a:lnTo>
                  <a:lnTo>
                    <a:pt x="207" y="300"/>
                  </a:lnTo>
                  <a:lnTo>
                    <a:pt x="207" y="308"/>
                  </a:lnTo>
                  <a:lnTo>
                    <a:pt x="207" y="312"/>
                  </a:lnTo>
                  <a:lnTo>
                    <a:pt x="207" y="315"/>
                  </a:lnTo>
                  <a:lnTo>
                    <a:pt x="207" y="326"/>
                  </a:lnTo>
                  <a:lnTo>
                    <a:pt x="211" y="330"/>
                  </a:lnTo>
                  <a:lnTo>
                    <a:pt x="211" y="334"/>
                  </a:lnTo>
                  <a:lnTo>
                    <a:pt x="207" y="345"/>
                  </a:lnTo>
                  <a:lnTo>
                    <a:pt x="203" y="352"/>
                  </a:lnTo>
                  <a:lnTo>
                    <a:pt x="203" y="360"/>
                  </a:lnTo>
                  <a:lnTo>
                    <a:pt x="203" y="360"/>
                  </a:lnTo>
                  <a:lnTo>
                    <a:pt x="207" y="371"/>
                  </a:lnTo>
                  <a:lnTo>
                    <a:pt x="207" y="375"/>
                  </a:lnTo>
                  <a:lnTo>
                    <a:pt x="203" y="378"/>
                  </a:lnTo>
                  <a:lnTo>
                    <a:pt x="200" y="375"/>
                  </a:lnTo>
                  <a:lnTo>
                    <a:pt x="196" y="378"/>
                  </a:lnTo>
                  <a:lnTo>
                    <a:pt x="196" y="378"/>
                  </a:lnTo>
                  <a:lnTo>
                    <a:pt x="196" y="382"/>
                  </a:lnTo>
                  <a:lnTo>
                    <a:pt x="192" y="386"/>
                  </a:lnTo>
                  <a:lnTo>
                    <a:pt x="189" y="389"/>
                  </a:lnTo>
                  <a:lnTo>
                    <a:pt x="192" y="389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2" y="393"/>
                  </a:lnTo>
                  <a:lnTo>
                    <a:pt x="185" y="393"/>
                  </a:lnTo>
                  <a:lnTo>
                    <a:pt x="185" y="393"/>
                  </a:lnTo>
                  <a:lnTo>
                    <a:pt x="181" y="397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4"/>
                  </a:lnTo>
                  <a:lnTo>
                    <a:pt x="178" y="408"/>
                  </a:lnTo>
                  <a:lnTo>
                    <a:pt x="170" y="412"/>
                  </a:lnTo>
                  <a:lnTo>
                    <a:pt x="163" y="408"/>
                  </a:lnTo>
                  <a:lnTo>
                    <a:pt x="159" y="408"/>
                  </a:lnTo>
                  <a:lnTo>
                    <a:pt x="155" y="401"/>
                  </a:lnTo>
                  <a:lnTo>
                    <a:pt x="148" y="389"/>
                  </a:lnTo>
                  <a:lnTo>
                    <a:pt x="148" y="386"/>
                  </a:lnTo>
                  <a:lnTo>
                    <a:pt x="148" y="378"/>
                  </a:lnTo>
                  <a:lnTo>
                    <a:pt x="144" y="371"/>
                  </a:lnTo>
                  <a:lnTo>
                    <a:pt x="144" y="371"/>
                  </a:lnTo>
                  <a:lnTo>
                    <a:pt x="141" y="371"/>
                  </a:lnTo>
                  <a:lnTo>
                    <a:pt x="141" y="363"/>
                  </a:lnTo>
                  <a:lnTo>
                    <a:pt x="137" y="360"/>
                  </a:lnTo>
                  <a:lnTo>
                    <a:pt x="133" y="356"/>
                  </a:lnTo>
                  <a:lnTo>
                    <a:pt x="129" y="352"/>
                  </a:lnTo>
                  <a:lnTo>
                    <a:pt x="129" y="352"/>
                  </a:lnTo>
                  <a:lnTo>
                    <a:pt x="126" y="345"/>
                  </a:lnTo>
                  <a:lnTo>
                    <a:pt x="122" y="341"/>
                  </a:lnTo>
                  <a:lnTo>
                    <a:pt x="122" y="341"/>
                  </a:lnTo>
                  <a:lnTo>
                    <a:pt x="122" y="334"/>
                  </a:lnTo>
                  <a:lnTo>
                    <a:pt x="118" y="334"/>
                  </a:lnTo>
                  <a:lnTo>
                    <a:pt x="115" y="326"/>
                  </a:lnTo>
                  <a:lnTo>
                    <a:pt x="115" y="323"/>
                  </a:lnTo>
                  <a:lnTo>
                    <a:pt x="115" y="319"/>
                  </a:lnTo>
                  <a:lnTo>
                    <a:pt x="111" y="315"/>
                  </a:lnTo>
                  <a:lnTo>
                    <a:pt x="111" y="312"/>
                  </a:lnTo>
                  <a:lnTo>
                    <a:pt x="111" y="312"/>
                  </a:lnTo>
                  <a:lnTo>
                    <a:pt x="107" y="304"/>
                  </a:lnTo>
                  <a:lnTo>
                    <a:pt x="107" y="304"/>
                  </a:lnTo>
                  <a:lnTo>
                    <a:pt x="103" y="304"/>
                  </a:lnTo>
                  <a:lnTo>
                    <a:pt x="100" y="297"/>
                  </a:lnTo>
                  <a:lnTo>
                    <a:pt x="100" y="297"/>
                  </a:lnTo>
                  <a:lnTo>
                    <a:pt x="100" y="293"/>
                  </a:lnTo>
                  <a:lnTo>
                    <a:pt x="96" y="289"/>
                  </a:lnTo>
                  <a:lnTo>
                    <a:pt x="96" y="289"/>
                  </a:lnTo>
                  <a:lnTo>
                    <a:pt x="92" y="282"/>
                  </a:lnTo>
                  <a:lnTo>
                    <a:pt x="92" y="274"/>
                  </a:lnTo>
                  <a:lnTo>
                    <a:pt x="85" y="260"/>
                  </a:lnTo>
                  <a:lnTo>
                    <a:pt x="85" y="256"/>
                  </a:lnTo>
                  <a:lnTo>
                    <a:pt x="81" y="252"/>
                  </a:lnTo>
                  <a:lnTo>
                    <a:pt x="85" y="252"/>
                  </a:lnTo>
                  <a:lnTo>
                    <a:pt x="81" y="248"/>
                  </a:lnTo>
                  <a:lnTo>
                    <a:pt x="81" y="245"/>
                  </a:lnTo>
                  <a:lnTo>
                    <a:pt x="85" y="245"/>
                  </a:lnTo>
                  <a:lnTo>
                    <a:pt x="81" y="241"/>
                  </a:lnTo>
                  <a:lnTo>
                    <a:pt x="81" y="237"/>
                  </a:lnTo>
                  <a:lnTo>
                    <a:pt x="78" y="230"/>
                  </a:lnTo>
                  <a:lnTo>
                    <a:pt x="74" y="226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78" y="211"/>
                  </a:lnTo>
                  <a:lnTo>
                    <a:pt x="78" y="208"/>
                  </a:lnTo>
                  <a:lnTo>
                    <a:pt x="74" y="208"/>
                  </a:lnTo>
                  <a:lnTo>
                    <a:pt x="74" y="200"/>
                  </a:lnTo>
                  <a:lnTo>
                    <a:pt x="78" y="197"/>
                  </a:lnTo>
                  <a:lnTo>
                    <a:pt x="78" y="197"/>
                  </a:lnTo>
                  <a:lnTo>
                    <a:pt x="81" y="197"/>
                  </a:lnTo>
                  <a:lnTo>
                    <a:pt x="78" y="197"/>
                  </a:lnTo>
                  <a:lnTo>
                    <a:pt x="74" y="197"/>
                  </a:lnTo>
                  <a:lnTo>
                    <a:pt x="70" y="197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4" y="189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74" y="185"/>
                  </a:lnTo>
                  <a:lnTo>
                    <a:pt x="74" y="185"/>
                  </a:lnTo>
                  <a:lnTo>
                    <a:pt x="70" y="185"/>
                  </a:lnTo>
                  <a:lnTo>
                    <a:pt x="66" y="182"/>
                  </a:lnTo>
                  <a:lnTo>
                    <a:pt x="66" y="185"/>
                  </a:lnTo>
                  <a:lnTo>
                    <a:pt x="66" y="189"/>
                  </a:lnTo>
                  <a:lnTo>
                    <a:pt x="63" y="193"/>
                  </a:lnTo>
                  <a:lnTo>
                    <a:pt x="66" y="197"/>
                  </a:lnTo>
                  <a:lnTo>
                    <a:pt x="66" y="200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59" y="208"/>
                  </a:lnTo>
                  <a:lnTo>
                    <a:pt x="48" y="211"/>
                  </a:lnTo>
                  <a:lnTo>
                    <a:pt x="44" y="215"/>
                  </a:lnTo>
                  <a:lnTo>
                    <a:pt x="41" y="211"/>
                  </a:lnTo>
                  <a:lnTo>
                    <a:pt x="26" y="204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18" y="197"/>
                  </a:lnTo>
                  <a:lnTo>
                    <a:pt x="11" y="189"/>
                  </a:lnTo>
                  <a:lnTo>
                    <a:pt x="11" y="185"/>
                  </a:lnTo>
                  <a:lnTo>
                    <a:pt x="11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9"/>
                  </a:lnTo>
                  <a:lnTo>
                    <a:pt x="18" y="189"/>
                  </a:lnTo>
                  <a:lnTo>
                    <a:pt x="18" y="189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85"/>
                  </a:lnTo>
                  <a:lnTo>
                    <a:pt x="29" y="182"/>
                  </a:lnTo>
                  <a:lnTo>
                    <a:pt x="33" y="182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7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8"/>
                  </a:lnTo>
                  <a:lnTo>
                    <a:pt x="26" y="178"/>
                  </a:lnTo>
                  <a:lnTo>
                    <a:pt x="22" y="178"/>
                  </a:lnTo>
                  <a:lnTo>
                    <a:pt x="18" y="182"/>
                  </a:lnTo>
                  <a:lnTo>
                    <a:pt x="7" y="178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7" y="163"/>
                  </a:lnTo>
                  <a:lnTo>
                    <a:pt x="4" y="163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7" y="156"/>
                  </a:lnTo>
                  <a:lnTo>
                    <a:pt x="11" y="156"/>
                  </a:lnTo>
                  <a:lnTo>
                    <a:pt x="11" y="156"/>
                  </a:lnTo>
                  <a:lnTo>
                    <a:pt x="22" y="156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2"/>
                  </a:lnTo>
                  <a:lnTo>
                    <a:pt x="37" y="156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48"/>
                  </a:lnTo>
                  <a:lnTo>
                    <a:pt x="37" y="137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3" y="130"/>
                  </a:lnTo>
                  <a:lnTo>
                    <a:pt x="29" y="130"/>
                  </a:lnTo>
                  <a:lnTo>
                    <a:pt x="26" y="130"/>
                  </a:lnTo>
                  <a:lnTo>
                    <a:pt x="22" y="122"/>
                  </a:lnTo>
                  <a:lnTo>
                    <a:pt x="22" y="119"/>
                  </a:lnTo>
                  <a:lnTo>
                    <a:pt x="22" y="115"/>
                  </a:lnTo>
                  <a:lnTo>
                    <a:pt x="18" y="115"/>
                  </a:lnTo>
                  <a:lnTo>
                    <a:pt x="15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04"/>
                  </a:lnTo>
                  <a:lnTo>
                    <a:pt x="15" y="104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29" y="93"/>
                  </a:lnTo>
                  <a:lnTo>
                    <a:pt x="29" y="96"/>
                  </a:lnTo>
                  <a:lnTo>
                    <a:pt x="33" y="96"/>
                  </a:lnTo>
                  <a:lnTo>
                    <a:pt x="37" y="96"/>
                  </a:lnTo>
                  <a:lnTo>
                    <a:pt x="48" y="93"/>
                  </a:lnTo>
                  <a:lnTo>
                    <a:pt x="52" y="89"/>
                  </a:lnTo>
                  <a:lnTo>
                    <a:pt x="55" y="82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6" y="67"/>
                  </a:lnTo>
                  <a:lnTo>
                    <a:pt x="70" y="63"/>
                  </a:lnTo>
                  <a:lnTo>
                    <a:pt x="74" y="59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4" y="52"/>
                  </a:lnTo>
                  <a:lnTo>
                    <a:pt x="78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3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6" y="18"/>
                  </a:lnTo>
                  <a:lnTo>
                    <a:pt x="103" y="11"/>
                  </a:lnTo>
                  <a:lnTo>
                    <a:pt x="107" y="7"/>
                  </a:lnTo>
                  <a:lnTo>
                    <a:pt x="111" y="4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6" y="7"/>
                  </a:lnTo>
                  <a:lnTo>
                    <a:pt x="129" y="4"/>
                  </a:lnTo>
                  <a:lnTo>
                    <a:pt x="137" y="7"/>
                  </a:lnTo>
                  <a:lnTo>
                    <a:pt x="137" y="11"/>
                  </a:lnTo>
                  <a:lnTo>
                    <a:pt x="141" y="11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5"/>
                  </a:lnTo>
                  <a:close/>
                  <a:moveTo>
                    <a:pt x="333" y="197"/>
                  </a:move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close/>
                  <a:moveTo>
                    <a:pt x="333" y="193"/>
                  </a:moveTo>
                  <a:lnTo>
                    <a:pt x="329" y="193"/>
                  </a:lnTo>
                  <a:lnTo>
                    <a:pt x="329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3"/>
                  </a:lnTo>
                  <a:lnTo>
                    <a:pt x="333" y="193"/>
                  </a:lnTo>
                  <a:close/>
                  <a:moveTo>
                    <a:pt x="329" y="193"/>
                  </a:moveTo>
                  <a:lnTo>
                    <a:pt x="329" y="197"/>
                  </a:lnTo>
                  <a:lnTo>
                    <a:pt x="329" y="197"/>
                  </a:lnTo>
                  <a:lnTo>
                    <a:pt x="329" y="197"/>
                  </a:lnTo>
                  <a:lnTo>
                    <a:pt x="329" y="193"/>
                  </a:lnTo>
                  <a:lnTo>
                    <a:pt x="329" y="193"/>
                  </a:lnTo>
                  <a:close/>
                  <a:moveTo>
                    <a:pt x="322" y="197"/>
                  </a:moveTo>
                  <a:lnTo>
                    <a:pt x="322" y="197"/>
                  </a:lnTo>
                  <a:lnTo>
                    <a:pt x="326" y="197"/>
                  </a:lnTo>
                  <a:lnTo>
                    <a:pt x="326" y="193"/>
                  </a:lnTo>
                  <a:lnTo>
                    <a:pt x="326" y="193"/>
                  </a:lnTo>
                  <a:lnTo>
                    <a:pt x="322" y="1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6" name="Freeform 31"/>
            <p:cNvSpPr>
              <a:spLocks noEditPoints="1"/>
            </p:cNvSpPr>
            <p:nvPr/>
          </p:nvSpPr>
          <p:spPr bwMode="auto">
            <a:xfrm>
              <a:off x="6131617" y="2636870"/>
              <a:ext cx="105504" cy="128663"/>
            </a:xfrm>
            <a:custGeom>
              <a:avLst/>
              <a:gdLst>
                <a:gd name="T0" fmla="*/ 22 w 22"/>
                <a:gd name="T1" fmla="*/ 24 h 27"/>
                <a:gd name="T2" fmla="*/ 20 w 22"/>
                <a:gd name="T3" fmla="*/ 25 h 27"/>
                <a:gd name="T4" fmla="*/ 21 w 22"/>
                <a:gd name="T5" fmla="*/ 27 h 27"/>
                <a:gd name="T6" fmla="*/ 19 w 22"/>
                <a:gd name="T7" fmla="*/ 24 h 27"/>
                <a:gd name="T8" fmla="*/ 19 w 22"/>
                <a:gd name="T9" fmla="*/ 23 h 27"/>
                <a:gd name="T10" fmla="*/ 18 w 22"/>
                <a:gd name="T11" fmla="*/ 23 h 27"/>
                <a:gd name="T12" fmla="*/ 18 w 22"/>
                <a:gd name="T13" fmla="*/ 21 h 27"/>
                <a:gd name="T14" fmla="*/ 16 w 22"/>
                <a:gd name="T15" fmla="*/ 17 h 27"/>
                <a:gd name="T16" fmla="*/ 16 w 22"/>
                <a:gd name="T17" fmla="*/ 17 h 27"/>
                <a:gd name="T18" fmla="*/ 13 w 22"/>
                <a:gd name="T19" fmla="*/ 17 h 27"/>
                <a:gd name="T20" fmla="*/ 11 w 22"/>
                <a:gd name="T21" fmla="*/ 15 h 27"/>
                <a:gd name="T22" fmla="*/ 12 w 22"/>
                <a:gd name="T23" fmla="*/ 18 h 27"/>
                <a:gd name="T24" fmla="*/ 12 w 22"/>
                <a:gd name="T25" fmla="*/ 19 h 27"/>
                <a:gd name="T26" fmla="*/ 11 w 22"/>
                <a:gd name="T27" fmla="*/ 22 h 27"/>
                <a:gd name="T28" fmla="*/ 11 w 22"/>
                <a:gd name="T29" fmla="*/ 20 h 27"/>
                <a:gd name="T30" fmla="*/ 10 w 22"/>
                <a:gd name="T31" fmla="*/ 21 h 27"/>
                <a:gd name="T32" fmla="*/ 10 w 22"/>
                <a:gd name="T33" fmla="*/ 19 h 27"/>
                <a:gd name="T34" fmla="*/ 9 w 22"/>
                <a:gd name="T35" fmla="*/ 19 h 27"/>
                <a:gd name="T36" fmla="*/ 9 w 22"/>
                <a:gd name="T37" fmla="*/ 21 h 27"/>
                <a:gd name="T38" fmla="*/ 9 w 22"/>
                <a:gd name="T39" fmla="*/ 22 h 27"/>
                <a:gd name="T40" fmla="*/ 8 w 22"/>
                <a:gd name="T41" fmla="*/ 22 h 27"/>
                <a:gd name="T42" fmla="*/ 7 w 22"/>
                <a:gd name="T43" fmla="*/ 21 h 27"/>
                <a:gd name="T44" fmla="*/ 6 w 22"/>
                <a:gd name="T45" fmla="*/ 19 h 27"/>
                <a:gd name="T46" fmla="*/ 4 w 22"/>
                <a:gd name="T47" fmla="*/ 15 h 27"/>
                <a:gd name="T48" fmla="*/ 4 w 22"/>
                <a:gd name="T49" fmla="*/ 12 h 27"/>
                <a:gd name="T50" fmla="*/ 1 w 22"/>
                <a:gd name="T51" fmla="*/ 10 h 27"/>
                <a:gd name="T52" fmla="*/ 2 w 22"/>
                <a:gd name="T53" fmla="*/ 7 h 27"/>
                <a:gd name="T54" fmla="*/ 4 w 22"/>
                <a:gd name="T55" fmla="*/ 6 h 27"/>
                <a:gd name="T56" fmla="*/ 3 w 22"/>
                <a:gd name="T57" fmla="*/ 5 h 27"/>
                <a:gd name="T58" fmla="*/ 0 w 22"/>
                <a:gd name="T59" fmla="*/ 3 h 27"/>
                <a:gd name="T60" fmla="*/ 1 w 22"/>
                <a:gd name="T61" fmla="*/ 1 h 27"/>
                <a:gd name="T62" fmla="*/ 1 w 22"/>
                <a:gd name="T63" fmla="*/ 0 h 27"/>
                <a:gd name="T64" fmla="*/ 2 w 22"/>
                <a:gd name="T65" fmla="*/ 1 h 27"/>
                <a:gd name="T66" fmla="*/ 4 w 22"/>
                <a:gd name="T67" fmla="*/ 2 h 27"/>
                <a:gd name="T68" fmla="*/ 4 w 22"/>
                <a:gd name="T69" fmla="*/ 1 h 27"/>
                <a:gd name="T70" fmla="*/ 6 w 22"/>
                <a:gd name="T71" fmla="*/ 2 h 27"/>
                <a:gd name="T72" fmla="*/ 7 w 22"/>
                <a:gd name="T73" fmla="*/ 3 h 27"/>
                <a:gd name="T74" fmla="*/ 8 w 22"/>
                <a:gd name="T75" fmla="*/ 5 h 27"/>
                <a:gd name="T76" fmla="*/ 9 w 22"/>
                <a:gd name="T77" fmla="*/ 6 h 27"/>
                <a:gd name="T78" fmla="*/ 13 w 22"/>
                <a:gd name="T79" fmla="*/ 6 h 27"/>
                <a:gd name="T80" fmla="*/ 17 w 22"/>
                <a:gd name="T81" fmla="*/ 6 h 27"/>
                <a:gd name="T82" fmla="*/ 18 w 22"/>
                <a:gd name="T83" fmla="*/ 7 h 27"/>
                <a:gd name="T84" fmla="*/ 18 w 22"/>
                <a:gd name="T85" fmla="*/ 9 h 27"/>
                <a:gd name="T86" fmla="*/ 17 w 22"/>
                <a:gd name="T87" fmla="*/ 11 h 27"/>
                <a:gd name="T88" fmla="*/ 16 w 22"/>
                <a:gd name="T89" fmla="*/ 11 h 27"/>
                <a:gd name="T90" fmla="*/ 15 w 22"/>
                <a:gd name="T91" fmla="*/ 13 h 27"/>
                <a:gd name="T92" fmla="*/ 16 w 22"/>
                <a:gd name="T93" fmla="*/ 15 h 27"/>
                <a:gd name="T94" fmla="*/ 17 w 22"/>
                <a:gd name="T95" fmla="*/ 16 h 27"/>
                <a:gd name="T96" fmla="*/ 17 w 22"/>
                <a:gd name="T97" fmla="*/ 16 h 27"/>
                <a:gd name="T98" fmla="*/ 18 w 22"/>
                <a:gd name="T99" fmla="*/ 14 h 27"/>
                <a:gd name="T100" fmla="*/ 19 w 22"/>
                <a:gd name="T101" fmla="*/ 14 h 27"/>
                <a:gd name="T102" fmla="*/ 20 w 22"/>
                <a:gd name="T103" fmla="*/ 15 h 27"/>
                <a:gd name="T104" fmla="*/ 21 w 22"/>
                <a:gd name="T105" fmla="*/ 17 h 27"/>
                <a:gd name="T106" fmla="*/ 22 w 22"/>
                <a:gd name="T107" fmla="*/ 21 h 27"/>
                <a:gd name="T108" fmla="*/ 22 w 22"/>
                <a:gd name="T109" fmla="*/ 22 h 27"/>
                <a:gd name="T110" fmla="*/ 16 w 22"/>
                <a:gd name="T111" fmla="*/ 18 h 27"/>
                <a:gd name="T112" fmla="*/ 16 w 22"/>
                <a:gd name="T113" fmla="*/ 19 h 27"/>
                <a:gd name="T114" fmla="*/ 14 w 22"/>
                <a:gd name="T115" fmla="*/ 19 h 27"/>
                <a:gd name="T116" fmla="*/ 15 w 22"/>
                <a:gd name="T117" fmla="*/ 19 h 27"/>
                <a:gd name="T118" fmla="*/ 14 w 22"/>
                <a:gd name="T119" fmla="*/ 18 h 27"/>
                <a:gd name="T120" fmla="*/ 12 w 22"/>
                <a:gd name="T121" fmla="*/ 18 h 27"/>
                <a:gd name="T122" fmla="*/ 14 w 22"/>
                <a:gd name="T12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" h="27">
                  <a:moveTo>
                    <a:pt x="22" y="2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lose/>
                  <a:moveTo>
                    <a:pt x="16" y="19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4" y="18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lose/>
                  <a:moveTo>
                    <a:pt x="13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7" name="Freeform 32"/>
            <p:cNvSpPr>
              <a:spLocks/>
            </p:cNvSpPr>
            <p:nvPr/>
          </p:nvSpPr>
          <p:spPr bwMode="auto">
            <a:xfrm>
              <a:off x="6141910" y="2603418"/>
              <a:ext cx="65619" cy="33452"/>
            </a:xfrm>
            <a:custGeom>
              <a:avLst/>
              <a:gdLst>
                <a:gd name="T0" fmla="*/ 0 w 51"/>
                <a:gd name="T1" fmla="*/ 11 h 26"/>
                <a:gd name="T2" fmla="*/ 3 w 51"/>
                <a:gd name="T3" fmla="*/ 11 h 26"/>
                <a:gd name="T4" fmla="*/ 7 w 51"/>
                <a:gd name="T5" fmla="*/ 4 h 26"/>
                <a:gd name="T6" fmla="*/ 14 w 51"/>
                <a:gd name="T7" fmla="*/ 0 h 26"/>
                <a:gd name="T8" fmla="*/ 22 w 51"/>
                <a:gd name="T9" fmla="*/ 0 h 26"/>
                <a:gd name="T10" fmla="*/ 22 w 51"/>
                <a:gd name="T11" fmla="*/ 0 h 26"/>
                <a:gd name="T12" fmla="*/ 29 w 51"/>
                <a:gd name="T13" fmla="*/ 4 h 26"/>
                <a:gd name="T14" fmla="*/ 33 w 51"/>
                <a:gd name="T15" fmla="*/ 4 h 26"/>
                <a:gd name="T16" fmla="*/ 37 w 51"/>
                <a:gd name="T17" fmla="*/ 4 h 26"/>
                <a:gd name="T18" fmla="*/ 40 w 51"/>
                <a:gd name="T19" fmla="*/ 4 h 26"/>
                <a:gd name="T20" fmla="*/ 44 w 51"/>
                <a:gd name="T21" fmla="*/ 4 h 26"/>
                <a:gd name="T22" fmla="*/ 44 w 51"/>
                <a:gd name="T23" fmla="*/ 4 h 26"/>
                <a:gd name="T24" fmla="*/ 44 w 51"/>
                <a:gd name="T25" fmla="*/ 8 h 26"/>
                <a:gd name="T26" fmla="*/ 44 w 51"/>
                <a:gd name="T27" fmla="*/ 11 h 26"/>
                <a:gd name="T28" fmla="*/ 48 w 51"/>
                <a:gd name="T29" fmla="*/ 15 h 26"/>
                <a:gd name="T30" fmla="*/ 48 w 51"/>
                <a:gd name="T31" fmla="*/ 19 h 26"/>
                <a:gd name="T32" fmla="*/ 51 w 51"/>
                <a:gd name="T33" fmla="*/ 19 h 26"/>
                <a:gd name="T34" fmla="*/ 44 w 51"/>
                <a:gd name="T35" fmla="*/ 22 h 26"/>
                <a:gd name="T36" fmla="*/ 40 w 51"/>
                <a:gd name="T37" fmla="*/ 22 h 26"/>
                <a:gd name="T38" fmla="*/ 33 w 51"/>
                <a:gd name="T39" fmla="*/ 22 h 26"/>
                <a:gd name="T40" fmla="*/ 29 w 51"/>
                <a:gd name="T41" fmla="*/ 22 h 26"/>
                <a:gd name="T42" fmla="*/ 26 w 51"/>
                <a:gd name="T43" fmla="*/ 22 h 26"/>
                <a:gd name="T44" fmla="*/ 22 w 51"/>
                <a:gd name="T45" fmla="*/ 26 h 26"/>
                <a:gd name="T46" fmla="*/ 18 w 51"/>
                <a:gd name="T47" fmla="*/ 26 h 26"/>
                <a:gd name="T48" fmla="*/ 11 w 51"/>
                <a:gd name="T49" fmla="*/ 22 h 26"/>
                <a:gd name="T50" fmla="*/ 7 w 51"/>
                <a:gd name="T51" fmla="*/ 22 h 26"/>
                <a:gd name="T52" fmla="*/ 3 w 51"/>
                <a:gd name="T53" fmla="*/ 22 h 26"/>
                <a:gd name="T54" fmla="*/ 0 w 51"/>
                <a:gd name="T55" fmla="*/ 19 h 26"/>
                <a:gd name="T56" fmla="*/ 0 w 51"/>
                <a:gd name="T57" fmla="*/ 15 h 26"/>
                <a:gd name="T58" fmla="*/ 0 w 51"/>
                <a:gd name="T5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26">
                  <a:moveTo>
                    <a:pt x="0" y="11"/>
                  </a:moveTo>
                  <a:lnTo>
                    <a:pt x="3" y="11"/>
                  </a:lnTo>
                  <a:lnTo>
                    <a:pt x="7" y="4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51" y="19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6" y="22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8" name="Freeform 33"/>
            <p:cNvSpPr>
              <a:spLocks/>
            </p:cNvSpPr>
            <p:nvPr/>
          </p:nvSpPr>
          <p:spPr bwMode="auto">
            <a:xfrm>
              <a:off x="5955347" y="2560960"/>
              <a:ext cx="176269" cy="81058"/>
            </a:xfrm>
            <a:custGeom>
              <a:avLst/>
              <a:gdLst>
                <a:gd name="T0" fmla="*/ 4 w 137"/>
                <a:gd name="T1" fmla="*/ 0 h 63"/>
                <a:gd name="T2" fmla="*/ 11 w 137"/>
                <a:gd name="T3" fmla="*/ 4 h 63"/>
                <a:gd name="T4" fmla="*/ 15 w 137"/>
                <a:gd name="T5" fmla="*/ 4 h 63"/>
                <a:gd name="T6" fmla="*/ 22 w 137"/>
                <a:gd name="T7" fmla="*/ 0 h 63"/>
                <a:gd name="T8" fmla="*/ 30 w 137"/>
                <a:gd name="T9" fmla="*/ 4 h 63"/>
                <a:gd name="T10" fmla="*/ 37 w 137"/>
                <a:gd name="T11" fmla="*/ 4 h 63"/>
                <a:gd name="T12" fmla="*/ 45 w 137"/>
                <a:gd name="T13" fmla="*/ 11 h 63"/>
                <a:gd name="T14" fmla="*/ 52 w 137"/>
                <a:gd name="T15" fmla="*/ 15 h 63"/>
                <a:gd name="T16" fmla="*/ 56 w 137"/>
                <a:gd name="T17" fmla="*/ 18 h 63"/>
                <a:gd name="T18" fmla="*/ 56 w 137"/>
                <a:gd name="T19" fmla="*/ 15 h 63"/>
                <a:gd name="T20" fmla="*/ 59 w 137"/>
                <a:gd name="T21" fmla="*/ 15 h 63"/>
                <a:gd name="T22" fmla="*/ 67 w 137"/>
                <a:gd name="T23" fmla="*/ 15 h 63"/>
                <a:gd name="T24" fmla="*/ 71 w 137"/>
                <a:gd name="T25" fmla="*/ 22 h 63"/>
                <a:gd name="T26" fmla="*/ 82 w 137"/>
                <a:gd name="T27" fmla="*/ 22 h 63"/>
                <a:gd name="T28" fmla="*/ 82 w 137"/>
                <a:gd name="T29" fmla="*/ 33 h 63"/>
                <a:gd name="T30" fmla="*/ 89 w 137"/>
                <a:gd name="T31" fmla="*/ 33 h 63"/>
                <a:gd name="T32" fmla="*/ 93 w 137"/>
                <a:gd name="T33" fmla="*/ 33 h 63"/>
                <a:gd name="T34" fmla="*/ 104 w 137"/>
                <a:gd name="T35" fmla="*/ 30 h 63"/>
                <a:gd name="T36" fmla="*/ 108 w 137"/>
                <a:gd name="T37" fmla="*/ 33 h 63"/>
                <a:gd name="T38" fmla="*/ 115 w 137"/>
                <a:gd name="T39" fmla="*/ 41 h 63"/>
                <a:gd name="T40" fmla="*/ 122 w 137"/>
                <a:gd name="T41" fmla="*/ 41 h 63"/>
                <a:gd name="T42" fmla="*/ 130 w 137"/>
                <a:gd name="T43" fmla="*/ 37 h 63"/>
                <a:gd name="T44" fmla="*/ 134 w 137"/>
                <a:gd name="T45" fmla="*/ 41 h 63"/>
                <a:gd name="T46" fmla="*/ 137 w 137"/>
                <a:gd name="T47" fmla="*/ 55 h 63"/>
                <a:gd name="T48" fmla="*/ 122 w 137"/>
                <a:gd name="T49" fmla="*/ 63 h 63"/>
                <a:gd name="T50" fmla="*/ 115 w 137"/>
                <a:gd name="T51" fmla="*/ 63 h 63"/>
                <a:gd name="T52" fmla="*/ 93 w 137"/>
                <a:gd name="T53" fmla="*/ 59 h 63"/>
                <a:gd name="T54" fmla="*/ 82 w 137"/>
                <a:gd name="T55" fmla="*/ 55 h 63"/>
                <a:gd name="T56" fmla="*/ 78 w 137"/>
                <a:gd name="T57" fmla="*/ 52 h 63"/>
                <a:gd name="T58" fmla="*/ 59 w 137"/>
                <a:gd name="T59" fmla="*/ 52 h 63"/>
                <a:gd name="T60" fmla="*/ 48 w 137"/>
                <a:gd name="T61" fmla="*/ 48 h 63"/>
                <a:gd name="T62" fmla="*/ 41 w 137"/>
                <a:gd name="T63" fmla="*/ 44 h 63"/>
                <a:gd name="T64" fmla="*/ 30 w 137"/>
                <a:gd name="T65" fmla="*/ 41 h 63"/>
                <a:gd name="T66" fmla="*/ 19 w 137"/>
                <a:gd name="T67" fmla="*/ 33 h 63"/>
                <a:gd name="T68" fmla="*/ 8 w 137"/>
                <a:gd name="T69" fmla="*/ 30 h 63"/>
                <a:gd name="T70" fmla="*/ 4 w 137"/>
                <a:gd name="T71" fmla="*/ 26 h 63"/>
                <a:gd name="T72" fmla="*/ 0 w 137"/>
                <a:gd name="T73" fmla="*/ 22 h 63"/>
                <a:gd name="T74" fmla="*/ 4 w 137"/>
                <a:gd name="T75" fmla="*/ 11 h 63"/>
                <a:gd name="T76" fmla="*/ 4 w 137"/>
                <a:gd name="T7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7" h="63">
                  <a:moveTo>
                    <a:pt x="4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1"/>
                  </a:lnTo>
                  <a:lnTo>
                    <a:pt x="52" y="15"/>
                  </a:lnTo>
                  <a:lnTo>
                    <a:pt x="52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22"/>
                  </a:lnTo>
                  <a:lnTo>
                    <a:pt x="71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78" y="30"/>
                  </a:lnTo>
                  <a:lnTo>
                    <a:pt x="82" y="33"/>
                  </a:lnTo>
                  <a:lnTo>
                    <a:pt x="85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7" y="30"/>
                  </a:lnTo>
                  <a:lnTo>
                    <a:pt x="104" y="30"/>
                  </a:lnTo>
                  <a:lnTo>
                    <a:pt x="108" y="30"/>
                  </a:lnTo>
                  <a:lnTo>
                    <a:pt x="108" y="33"/>
                  </a:lnTo>
                  <a:lnTo>
                    <a:pt x="115" y="37"/>
                  </a:lnTo>
                  <a:lnTo>
                    <a:pt x="115" y="41"/>
                  </a:lnTo>
                  <a:lnTo>
                    <a:pt x="119" y="41"/>
                  </a:lnTo>
                  <a:lnTo>
                    <a:pt x="122" y="41"/>
                  </a:lnTo>
                  <a:lnTo>
                    <a:pt x="126" y="41"/>
                  </a:lnTo>
                  <a:lnTo>
                    <a:pt x="130" y="37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8"/>
                  </a:lnTo>
                  <a:lnTo>
                    <a:pt x="137" y="55"/>
                  </a:lnTo>
                  <a:lnTo>
                    <a:pt x="134" y="63"/>
                  </a:lnTo>
                  <a:lnTo>
                    <a:pt x="122" y="63"/>
                  </a:lnTo>
                  <a:lnTo>
                    <a:pt x="119" y="59"/>
                  </a:lnTo>
                  <a:lnTo>
                    <a:pt x="115" y="63"/>
                  </a:lnTo>
                  <a:lnTo>
                    <a:pt x="100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82" y="55"/>
                  </a:lnTo>
                  <a:lnTo>
                    <a:pt x="78" y="55"/>
                  </a:lnTo>
                  <a:lnTo>
                    <a:pt x="78" y="52"/>
                  </a:lnTo>
                  <a:lnTo>
                    <a:pt x="71" y="48"/>
                  </a:lnTo>
                  <a:lnTo>
                    <a:pt x="59" y="52"/>
                  </a:lnTo>
                  <a:lnTo>
                    <a:pt x="59" y="48"/>
                  </a:lnTo>
                  <a:lnTo>
                    <a:pt x="48" y="48"/>
                  </a:lnTo>
                  <a:lnTo>
                    <a:pt x="45" y="44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0" y="41"/>
                  </a:lnTo>
                  <a:lnTo>
                    <a:pt x="26" y="37"/>
                  </a:lnTo>
                  <a:lnTo>
                    <a:pt x="19" y="33"/>
                  </a:lnTo>
                  <a:lnTo>
                    <a:pt x="11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1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59" name="Freeform 34"/>
            <p:cNvSpPr>
              <a:spLocks/>
            </p:cNvSpPr>
            <p:nvPr/>
          </p:nvSpPr>
          <p:spPr bwMode="auto">
            <a:xfrm>
              <a:off x="5551345" y="2418143"/>
              <a:ext cx="294639" cy="290779"/>
            </a:xfrm>
            <a:custGeom>
              <a:avLst/>
              <a:gdLst>
                <a:gd name="T0" fmla="*/ 137 w 229"/>
                <a:gd name="T1" fmla="*/ 218 h 226"/>
                <a:gd name="T2" fmla="*/ 155 w 229"/>
                <a:gd name="T3" fmla="*/ 215 h 226"/>
                <a:gd name="T4" fmla="*/ 166 w 229"/>
                <a:gd name="T5" fmla="*/ 211 h 226"/>
                <a:gd name="T6" fmla="*/ 174 w 229"/>
                <a:gd name="T7" fmla="*/ 211 h 226"/>
                <a:gd name="T8" fmla="*/ 166 w 229"/>
                <a:gd name="T9" fmla="*/ 192 h 226"/>
                <a:gd name="T10" fmla="*/ 155 w 229"/>
                <a:gd name="T11" fmla="*/ 181 h 226"/>
                <a:gd name="T12" fmla="*/ 148 w 229"/>
                <a:gd name="T13" fmla="*/ 174 h 226"/>
                <a:gd name="T14" fmla="*/ 144 w 229"/>
                <a:gd name="T15" fmla="*/ 163 h 226"/>
                <a:gd name="T16" fmla="*/ 155 w 229"/>
                <a:gd name="T17" fmla="*/ 152 h 226"/>
                <a:gd name="T18" fmla="*/ 166 w 229"/>
                <a:gd name="T19" fmla="*/ 155 h 226"/>
                <a:gd name="T20" fmla="*/ 188 w 229"/>
                <a:gd name="T21" fmla="*/ 141 h 226"/>
                <a:gd name="T22" fmla="*/ 203 w 229"/>
                <a:gd name="T23" fmla="*/ 122 h 226"/>
                <a:gd name="T24" fmla="*/ 207 w 229"/>
                <a:gd name="T25" fmla="*/ 111 h 226"/>
                <a:gd name="T26" fmla="*/ 214 w 229"/>
                <a:gd name="T27" fmla="*/ 92 h 226"/>
                <a:gd name="T28" fmla="*/ 222 w 229"/>
                <a:gd name="T29" fmla="*/ 81 h 226"/>
                <a:gd name="T30" fmla="*/ 229 w 229"/>
                <a:gd name="T31" fmla="*/ 74 h 226"/>
                <a:gd name="T32" fmla="*/ 214 w 229"/>
                <a:gd name="T33" fmla="*/ 70 h 226"/>
                <a:gd name="T34" fmla="*/ 196 w 229"/>
                <a:gd name="T35" fmla="*/ 55 h 226"/>
                <a:gd name="T36" fmla="*/ 192 w 229"/>
                <a:gd name="T37" fmla="*/ 37 h 226"/>
                <a:gd name="T38" fmla="*/ 192 w 229"/>
                <a:gd name="T39" fmla="*/ 26 h 226"/>
                <a:gd name="T40" fmla="*/ 181 w 229"/>
                <a:gd name="T41" fmla="*/ 14 h 226"/>
                <a:gd name="T42" fmla="*/ 170 w 229"/>
                <a:gd name="T43" fmla="*/ 7 h 226"/>
                <a:gd name="T44" fmla="*/ 170 w 229"/>
                <a:gd name="T45" fmla="*/ 0 h 226"/>
                <a:gd name="T46" fmla="*/ 151 w 229"/>
                <a:gd name="T47" fmla="*/ 7 h 226"/>
                <a:gd name="T48" fmla="*/ 148 w 229"/>
                <a:gd name="T49" fmla="*/ 37 h 226"/>
                <a:gd name="T50" fmla="*/ 144 w 229"/>
                <a:gd name="T51" fmla="*/ 48 h 226"/>
                <a:gd name="T52" fmla="*/ 137 w 229"/>
                <a:gd name="T53" fmla="*/ 55 h 226"/>
                <a:gd name="T54" fmla="*/ 133 w 229"/>
                <a:gd name="T55" fmla="*/ 63 h 226"/>
                <a:gd name="T56" fmla="*/ 129 w 229"/>
                <a:gd name="T57" fmla="*/ 77 h 226"/>
                <a:gd name="T58" fmla="*/ 122 w 229"/>
                <a:gd name="T59" fmla="*/ 85 h 226"/>
                <a:gd name="T60" fmla="*/ 114 w 229"/>
                <a:gd name="T61" fmla="*/ 85 h 226"/>
                <a:gd name="T62" fmla="*/ 107 w 229"/>
                <a:gd name="T63" fmla="*/ 92 h 226"/>
                <a:gd name="T64" fmla="*/ 92 w 229"/>
                <a:gd name="T65" fmla="*/ 100 h 226"/>
                <a:gd name="T66" fmla="*/ 85 w 229"/>
                <a:gd name="T67" fmla="*/ 107 h 226"/>
                <a:gd name="T68" fmla="*/ 88 w 229"/>
                <a:gd name="T69" fmla="*/ 122 h 226"/>
                <a:gd name="T70" fmla="*/ 70 w 229"/>
                <a:gd name="T71" fmla="*/ 126 h 226"/>
                <a:gd name="T72" fmla="*/ 48 w 229"/>
                <a:gd name="T73" fmla="*/ 129 h 226"/>
                <a:gd name="T74" fmla="*/ 0 w 229"/>
                <a:gd name="T75" fmla="*/ 126 h 226"/>
                <a:gd name="T76" fmla="*/ 18 w 229"/>
                <a:gd name="T77" fmla="*/ 144 h 226"/>
                <a:gd name="T78" fmla="*/ 29 w 229"/>
                <a:gd name="T79" fmla="*/ 152 h 226"/>
                <a:gd name="T80" fmla="*/ 37 w 229"/>
                <a:gd name="T81" fmla="*/ 163 h 226"/>
                <a:gd name="T82" fmla="*/ 44 w 229"/>
                <a:gd name="T83" fmla="*/ 174 h 226"/>
                <a:gd name="T84" fmla="*/ 29 w 229"/>
                <a:gd name="T85" fmla="*/ 178 h 226"/>
                <a:gd name="T86" fmla="*/ 22 w 229"/>
                <a:gd name="T87" fmla="*/ 189 h 226"/>
                <a:gd name="T88" fmla="*/ 22 w 229"/>
                <a:gd name="T89" fmla="*/ 200 h 226"/>
                <a:gd name="T90" fmla="*/ 33 w 229"/>
                <a:gd name="T91" fmla="*/ 200 h 226"/>
                <a:gd name="T92" fmla="*/ 40 w 229"/>
                <a:gd name="T93" fmla="*/ 200 h 226"/>
                <a:gd name="T94" fmla="*/ 48 w 229"/>
                <a:gd name="T95" fmla="*/ 200 h 226"/>
                <a:gd name="T96" fmla="*/ 55 w 229"/>
                <a:gd name="T97" fmla="*/ 200 h 226"/>
                <a:gd name="T98" fmla="*/ 62 w 229"/>
                <a:gd name="T99" fmla="*/ 200 h 226"/>
                <a:gd name="T100" fmla="*/ 74 w 229"/>
                <a:gd name="T101" fmla="*/ 196 h 226"/>
                <a:gd name="T102" fmla="*/ 85 w 229"/>
                <a:gd name="T103" fmla="*/ 196 h 226"/>
                <a:gd name="T104" fmla="*/ 99 w 229"/>
                <a:gd name="T105" fmla="*/ 196 h 226"/>
                <a:gd name="T106" fmla="*/ 103 w 229"/>
                <a:gd name="T107" fmla="*/ 204 h 226"/>
                <a:gd name="T108" fmla="*/ 111 w 229"/>
                <a:gd name="T109" fmla="*/ 204 h 226"/>
                <a:gd name="T110" fmla="*/ 114 w 229"/>
                <a:gd name="T111" fmla="*/ 215 h 226"/>
                <a:gd name="T112" fmla="*/ 114 w 229"/>
                <a:gd name="T113" fmla="*/ 218 h 226"/>
                <a:gd name="T114" fmla="*/ 129 w 229"/>
                <a:gd name="T11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226">
                  <a:moveTo>
                    <a:pt x="133" y="226"/>
                  </a:moveTo>
                  <a:lnTo>
                    <a:pt x="133" y="222"/>
                  </a:lnTo>
                  <a:lnTo>
                    <a:pt x="137" y="218"/>
                  </a:lnTo>
                  <a:lnTo>
                    <a:pt x="137" y="218"/>
                  </a:lnTo>
                  <a:lnTo>
                    <a:pt x="140" y="215"/>
                  </a:lnTo>
                  <a:lnTo>
                    <a:pt x="144" y="215"/>
                  </a:lnTo>
                  <a:lnTo>
                    <a:pt x="144" y="215"/>
                  </a:lnTo>
                  <a:lnTo>
                    <a:pt x="155" y="215"/>
                  </a:lnTo>
                  <a:lnTo>
                    <a:pt x="162" y="211"/>
                  </a:lnTo>
                  <a:lnTo>
                    <a:pt x="162" y="211"/>
                  </a:lnTo>
                  <a:lnTo>
                    <a:pt x="166" y="211"/>
                  </a:lnTo>
                  <a:lnTo>
                    <a:pt x="166" y="211"/>
                  </a:lnTo>
                  <a:lnTo>
                    <a:pt x="170" y="215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07"/>
                  </a:lnTo>
                  <a:lnTo>
                    <a:pt x="170" y="196"/>
                  </a:lnTo>
                  <a:lnTo>
                    <a:pt x="166" y="192"/>
                  </a:lnTo>
                  <a:lnTo>
                    <a:pt x="166" y="192"/>
                  </a:lnTo>
                  <a:lnTo>
                    <a:pt x="166" y="189"/>
                  </a:lnTo>
                  <a:lnTo>
                    <a:pt x="162" y="189"/>
                  </a:lnTo>
                  <a:lnTo>
                    <a:pt x="159" y="189"/>
                  </a:lnTo>
                  <a:lnTo>
                    <a:pt x="155" y="181"/>
                  </a:lnTo>
                  <a:lnTo>
                    <a:pt x="155" y="178"/>
                  </a:lnTo>
                  <a:lnTo>
                    <a:pt x="155" y="174"/>
                  </a:lnTo>
                  <a:lnTo>
                    <a:pt x="151" y="174"/>
                  </a:lnTo>
                  <a:lnTo>
                    <a:pt x="148" y="174"/>
                  </a:lnTo>
                  <a:lnTo>
                    <a:pt x="144" y="174"/>
                  </a:lnTo>
                  <a:lnTo>
                    <a:pt x="144" y="174"/>
                  </a:lnTo>
                  <a:lnTo>
                    <a:pt x="144" y="170"/>
                  </a:lnTo>
                  <a:lnTo>
                    <a:pt x="144" y="163"/>
                  </a:lnTo>
                  <a:lnTo>
                    <a:pt x="148" y="163"/>
                  </a:lnTo>
                  <a:lnTo>
                    <a:pt x="151" y="155"/>
                  </a:lnTo>
                  <a:lnTo>
                    <a:pt x="151" y="155"/>
                  </a:lnTo>
                  <a:lnTo>
                    <a:pt x="155" y="152"/>
                  </a:lnTo>
                  <a:lnTo>
                    <a:pt x="159" y="152"/>
                  </a:lnTo>
                  <a:lnTo>
                    <a:pt x="162" y="152"/>
                  </a:lnTo>
                  <a:lnTo>
                    <a:pt x="162" y="155"/>
                  </a:lnTo>
                  <a:lnTo>
                    <a:pt x="166" y="155"/>
                  </a:lnTo>
                  <a:lnTo>
                    <a:pt x="170" y="155"/>
                  </a:lnTo>
                  <a:lnTo>
                    <a:pt x="181" y="152"/>
                  </a:lnTo>
                  <a:lnTo>
                    <a:pt x="185" y="148"/>
                  </a:lnTo>
                  <a:lnTo>
                    <a:pt x="188" y="141"/>
                  </a:lnTo>
                  <a:lnTo>
                    <a:pt x="196" y="133"/>
                  </a:lnTo>
                  <a:lnTo>
                    <a:pt x="196" y="129"/>
                  </a:lnTo>
                  <a:lnTo>
                    <a:pt x="199" y="126"/>
                  </a:lnTo>
                  <a:lnTo>
                    <a:pt x="203" y="122"/>
                  </a:lnTo>
                  <a:lnTo>
                    <a:pt x="207" y="118"/>
                  </a:lnTo>
                  <a:lnTo>
                    <a:pt x="211" y="115"/>
                  </a:lnTo>
                  <a:lnTo>
                    <a:pt x="211" y="115"/>
                  </a:lnTo>
                  <a:lnTo>
                    <a:pt x="207" y="111"/>
                  </a:lnTo>
                  <a:lnTo>
                    <a:pt x="211" y="107"/>
                  </a:lnTo>
                  <a:lnTo>
                    <a:pt x="214" y="103"/>
                  </a:lnTo>
                  <a:lnTo>
                    <a:pt x="214" y="100"/>
                  </a:lnTo>
                  <a:lnTo>
                    <a:pt x="214" y="92"/>
                  </a:lnTo>
                  <a:lnTo>
                    <a:pt x="214" y="89"/>
                  </a:lnTo>
                  <a:lnTo>
                    <a:pt x="214" y="89"/>
                  </a:lnTo>
                  <a:lnTo>
                    <a:pt x="218" y="81"/>
                  </a:lnTo>
                  <a:lnTo>
                    <a:pt x="222" y="81"/>
                  </a:lnTo>
                  <a:lnTo>
                    <a:pt x="225" y="81"/>
                  </a:lnTo>
                  <a:lnTo>
                    <a:pt x="225" y="81"/>
                  </a:lnTo>
                  <a:lnTo>
                    <a:pt x="229" y="77"/>
                  </a:lnTo>
                  <a:lnTo>
                    <a:pt x="229" y="74"/>
                  </a:lnTo>
                  <a:lnTo>
                    <a:pt x="225" y="74"/>
                  </a:lnTo>
                  <a:lnTo>
                    <a:pt x="222" y="74"/>
                  </a:lnTo>
                  <a:lnTo>
                    <a:pt x="214" y="74"/>
                  </a:lnTo>
                  <a:lnTo>
                    <a:pt x="214" y="70"/>
                  </a:lnTo>
                  <a:lnTo>
                    <a:pt x="207" y="66"/>
                  </a:lnTo>
                  <a:lnTo>
                    <a:pt x="203" y="66"/>
                  </a:lnTo>
                  <a:lnTo>
                    <a:pt x="196" y="63"/>
                  </a:lnTo>
                  <a:lnTo>
                    <a:pt x="196" y="55"/>
                  </a:lnTo>
                  <a:lnTo>
                    <a:pt x="192" y="48"/>
                  </a:lnTo>
                  <a:lnTo>
                    <a:pt x="188" y="40"/>
                  </a:lnTo>
                  <a:lnTo>
                    <a:pt x="188" y="37"/>
                  </a:lnTo>
                  <a:lnTo>
                    <a:pt x="192" y="37"/>
                  </a:lnTo>
                  <a:lnTo>
                    <a:pt x="192" y="33"/>
                  </a:lnTo>
                  <a:lnTo>
                    <a:pt x="196" y="29"/>
                  </a:lnTo>
                  <a:lnTo>
                    <a:pt x="196" y="26"/>
                  </a:lnTo>
                  <a:lnTo>
                    <a:pt x="192" y="26"/>
                  </a:lnTo>
                  <a:lnTo>
                    <a:pt x="192" y="22"/>
                  </a:lnTo>
                  <a:lnTo>
                    <a:pt x="188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7" y="14"/>
                  </a:lnTo>
                  <a:lnTo>
                    <a:pt x="174" y="14"/>
                  </a:lnTo>
                  <a:lnTo>
                    <a:pt x="170" y="14"/>
                  </a:lnTo>
                  <a:lnTo>
                    <a:pt x="170" y="7"/>
                  </a:lnTo>
                  <a:lnTo>
                    <a:pt x="177" y="3"/>
                  </a:lnTo>
                  <a:lnTo>
                    <a:pt x="177" y="0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62" y="0"/>
                  </a:lnTo>
                  <a:lnTo>
                    <a:pt x="159" y="3"/>
                  </a:lnTo>
                  <a:lnTo>
                    <a:pt x="155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55" y="22"/>
                  </a:lnTo>
                  <a:lnTo>
                    <a:pt x="159" y="26"/>
                  </a:lnTo>
                  <a:lnTo>
                    <a:pt x="148" y="37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48" y="48"/>
                  </a:lnTo>
                  <a:lnTo>
                    <a:pt x="144" y="48"/>
                  </a:lnTo>
                  <a:lnTo>
                    <a:pt x="137" y="48"/>
                  </a:lnTo>
                  <a:lnTo>
                    <a:pt x="133" y="48"/>
                  </a:lnTo>
                  <a:lnTo>
                    <a:pt x="133" y="55"/>
                  </a:lnTo>
                  <a:lnTo>
                    <a:pt x="137" y="55"/>
                  </a:lnTo>
                  <a:lnTo>
                    <a:pt x="140" y="59"/>
                  </a:lnTo>
                  <a:lnTo>
                    <a:pt x="140" y="63"/>
                  </a:lnTo>
                  <a:lnTo>
                    <a:pt x="137" y="63"/>
                  </a:lnTo>
                  <a:lnTo>
                    <a:pt x="133" y="63"/>
                  </a:lnTo>
                  <a:lnTo>
                    <a:pt x="129" y="66"/>
                  </a:lnTo>
                  <a:lnTo>
                    <a:pt x="129" y="70"/>
                  </a:lnTo>
                  <a:lnTo>
                    <a:pt x="129" y="74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29" y="85"/>
                  </a:lnTo>
                  <a:lnTo>
                    <a:pt x="125" y="89"/>
                  </a:lnTo>
                  <a:lnTo>
                    <a:pt x="122" y="85"/>
                  </a:lnTo>
                  <a:lnTo>
                    <a:pt x="122" y="85"/>
                  </a:lnTo>
                  <a:lnTo>
                    <a:pt x="122" y="89"/>
                  </a:lnTo>
                  <a:lnTo>
                    <a:pt x="114" y="89"/>
                  </a:lnTo>
                  <a:lnTo>
                    <a:pt x="114" y="85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03" y="92"/>
                  </a:lnTo>
                  <a:lnTo>
                    <a:pt x="107" y="92"/>
                  </a:lnTo>
                  <a:lnTo>
                    <a:pt x="103" y="96"/>
                  </a:lnTo>
                  <a:lnTo>
                    <a:pt x="99" y="100"/>
                  </a:lnTo>
                  <a:lnTo>
                    <a:pt x="96" y="96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3"/>
                  </a:lnTo>
                  <a:lnTo>
                    <a:pt x="88" y="103"/>
                  </a:lnTo>
                  <a:lnTo>
                    <a:pt x="85" y="107"/>
                  </a:lnTo>
                  <a:lnTo>
                    <a:pt x="85" y="111"/>
                  </a:lnTo>
                  <a:lnTo>
                    <a:pt x="85" y="115"/>
                  </a:lnTo>
                  <a:lnTo>
                    <a:pt x="85" y="118"/>
                  </a:lnTo>
                  <a:lnTo>
                    <a:pt x="88" y="122"/>
                  </a:lnTo>
                  <a:lnTo>
                    <a:pt x="85" y="122"/>
                  </a:lnTo>
                  <a:lnTo>
                    <a:pt x="81" y="126"/>
                  </a:lnTo>
                  <a:lnTo>
                    <a:pt x="74" y="126"/>
                  </a:lnTo>
                  <a:lnTo>
                    <a:pt x="70" y="126"/>
                  </a:lnTo>
                  <a:lnTo>
                    <a:pt x="59" y="126"/>
                  </a:lnTo>
                  <a:lnTo>
                    <a:pt x="55" y="129"/>
                  </a:lnTo>
                  <a:lnTo>
                    <a:pt x="51" y="129"/>
                  </a:lnTo>
                  <a:lnTo>
                    <a:pt x="48" y="129"/>
                  </a:lnTo>
                  <a:lnTo>
                    <a:pt x="40" y="129"/>
                  </a:lnTo>
                  <a:lnTo>
                    <a:pt x="22" y="133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1" y="137"/>
                  </a:lnTo>
                  <a:lnTo>
                    <a:pt x="11" y="141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8"/>
                  </a:lnTo>
                  <a:lnTo>
                    <a:pt x="25" y="148"/>
                  </a:lnTo>
                  <a:lnTo>
                    <a:pt x="29" y="148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5"/>
                  </a:lnTo>
                  <a:lnTo>
                    <a:pt x="37" y="159"/>
                  </a:lnTo>
                  <a:lnTo>
                    <a:pt x="37" y="163"/>
                  </a:lnTo>
                  <a:lnTo>
                    <a:pt x="37" y="166"/>
                  </a:lnTo>
                  <a:lnTo>
                    <a:pt x="40" y="166"/>
                  </a:lnTo>
                  <a:lnTo>
                    <a:pt x="44" y="166"/>
                  </a:lnTo>
                  <a:lnTo>
                    <a:pt x="44" y="174"/>
                  </a:lnTo>
                  <a:lnTo>
                    <a:pt x="44" y="178"/>
                  </a:lnTo>
                  <a:lnTo>
                    <a:pt x="40" y="174"/>
                  </a:lnTo>
                  <a:lnTo>
                    <a:pt x="29" y="178"/>
                  </a:lnTo>
                  <a:lnTo>
                    <a:pt x="29" y="178"/>
                  </a:lnTo>
                  <a:lnTo>
                    <a:pt x="25" y="181"/>
                  </a:lnTo>
                  <a:lnTo>
                    <a:pt x="22" y="181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92"/>
                  </a:lnTo>
                  <a:lnTo>
                    <a:pt x="22" y="196"/>
                  </a:lnTo>
                  <a:lnTo>
                    <a:pt x="22" y="200"/>
                  </a:lnTo>
                  <a:lnTo>
                    <a:pt x="22" y="200"/>
                  </a:lnTo>
                  <a:lnTo>
                    <a:pt x="22" y="204"/>
                  </a:lnTo>
                  <a:lnTo>
                    <a:pt x="25" y="204"/>
                  </a:lnTo>
                  <a:lnTo>
                    <a:pt x="29" y="200"/>
                  </a:lnTo>
                  <a:lnTo>
                    <a:pt x="33" y="200"/>
                  </a:lnTo>
                  <a:lnTo>
                    <a:pt x="33" y="200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40" y="200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196"/>
                  </a:lnTo>
                  <a:lnTo>
                    <a:pt x="51" y="196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196"/>
                  </a:lnTo>
                  <a:lnTo>
                    <a:pt x="59" y="196"/>
                  </a:lnTo>
                  <a:lnTo>
                    <a:pt x="59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6" y="200"/>
                  </a:lnTo>
                  <a:lnTo>
                    <a:pt x="70" y="196"/>
                  </a:lnTo>
                  <a:lnTo>
                    <a:pt x="74" y="196"/>
                  </a:lnTo>
                  <a:lnTo>
                    <a:pt x="77" y="196"/>
                  </a:lnTo>
                  <a:lnTo>
                    <a:pt x="81" y="196"/>
                  </a:lnTo>
                  <a:lnTo>
                    <a:pt x="81" y="196"/>
                  </a:lnTo>
                  <a:lnTo>
                    <a:pt x="85" y="196"/>
                  </a:lnTo>
                  <a:lnTo>
                    <a:pt x="85" y="196"/>
                  </a:lnTo>
                  <a:lnTo>
                    <a:pt x="88" y="196"/>
                  </a:lnTo>
                  <a:lnTo>
                    <a:pt x="92" y="196"/>
                  </a:lnTo>
                  <a:lnTo>
                    <a:pt x="99" y="196"/>
                  </a:lnTo>
                  <a:lnTo>
                    <a:pt x="99" y="196"/>
                  </a:lnTo>
                  <a:lnTo>
                    <a:pt x="103" y="200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11" y="204"/>
                  </a:lnTo>
                  <a:lnTo>
                    <a:pt x="111" y="207"/>
                  </a:lnTo>
                  <a:lnTo>
                    <a:pt x="114" y="211"/>
                  </a:lnTo>
                  <a:lnTo>
                    <a:pt x="114" y="215"/>
                  </a:lnTo>
                  <a:lnTo>
                    <a:pt x="114" y="215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25" y="222"/>
                  </a:lnTo>
                  <a:lnTo>
                    <a:pt x="129" y="226"/>
                  </a:lnTo>
                  <a:lnTo>
                    <a:pt x="129" y="226"/>
                  </a:lnTo>
                  <a:lnTo>
                    <a:pt x="133" y="2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5770074" y="2402703"/>
              <a:ext cx="156969" cy="114511"/>
            </a:xfrm>
            <a:custGeom>
              <a:avLst/>
              <a:gdLst>
                <a:gd name="T0" fmla="*/ 59 w 122"/>
                <a:gd name="T1" fmla="*/ 89 h 89"/>
                <a:gd name="T2" fmla="*/ 70 w 122"/>
                <a:gd name="T3" fmla="*/ 78 h 89"/>
                <a:gd name="T4" fmla="*/ 78 w 122"/>
                <a:gd name="T5" fmla="*/ 71 h 89"/>
                <a:gd name="T6" fmla="*/ 89 w 122"/>
                <a:gd name="T7" fmla="*/ 78 h 89"/>
                <a:gd name="T8" fmla="*/ 100 w 122"/>
                <a:gd name="T9" fmla="*/ 78 h 89"/>
                <a:gd name="T10" fmla="*/ 104 w 122"/>
                <a:gd name="T11" fmla="*/ 82 h 89"/>
                <a:gd name="T12" fmla="*/ 115 w 122"/>
                <a:gd name="T13" fmla="*/ 82 h 89"/>
                <a:gd name="T14" fmla="*/ 118 w 122"/>
                <a:gd name="T15" fmla="*/ 82 h 89"/>
                <a:gd name="T16" fmla="*/ 118 w 122"/>
                <a:gd name="T17" fmla="*/ 75 h 89"/>
                <a:gd name="T18" fmla="*/ 115 w 122"/>
                <a:gd name="T19" fmla="*/ 67 h 89"/>
                <a:gd name="T20" fmla="*/ 111 w 122"/>
                <a:gd name="T21" fmla="*/ 52 h 89"/>
                <a:gd name="T22" fmla="*/ 104 w 122"/>
                <a:gd name="T23" fmla="*/ 49 h 89"/>
                <a:gd name="T24" fmla="*/ 96 w 122"/>
                <a:gd name="T25" fmla="*/ 38 h 89"/>
                <a:gd name="T26" fmla="*/ 85 w 122"/>
                <a:gd name="T27" fmla="*/ 30 h 89"/>
                <a:gd name="T28" fmla="*/ 81 w 122"/>
                <a:gd name="T29" fmla="*/ 26 h 89"/>
                <a:gd name="T30" fmla="*/ 66 w 122"/>
                <a:gd name="T31" fmla="*/ 26 h 89"/>
                <a:gd name="T32" fmla="*/ 63 w 122"/>
                <a:gd name="T33" fmla="*/ 23 h 89"/>
                <a:gd name="T34" fmla="*/ 59 w 122"/>
                <a:gd name="T35" fmla="*/ 15 h 89"/>
                <a:gd name="T36" fmla="*/ 48 w 122"/>
                <a:gd name="T37" fmla="*/ 0 h 89"/>
                <a:gd name="T38" fmla="*/ 44 w 122"/>
                <a:gd name="T39" fmla="*/ 0 h 89"/>
                <a:gd name="T40" fmla="*/ 41 w 122"/>
                <a:gd name="T41" fmla="*/ 0 h 89"/>
                <a:gd name="T42" fmla="*/ 37 w 122"/>
                <a:gd name="T43" fmla="*/ 4 h 89"/>
                <a:gd name="T44" fmla="*/ 29 w 122"/>
                <a:gd name="T45" fmla="*/ 0 h 89"/>
                <a:gd name="T46" fmla="*/ 29 w 122"/>
                <a:gd name="T47" fmla="*/ 0 h 89"/>
                <a:gd name="T48" fmla="*/ 18 w 122"/>
                <a:gd name="T49" fmla="*/ 8 h 89"/>
                <a:gd name="T50" fmla="*/ 7 w 122"/>
                <a:gd name="T51" fmla="*/ 15 h 89"/>
                <a:gd name="T52" fmla="*/ 0 w 122"/>
                <a:gd name="T53" fmla="*/ 26 h 89"/>
                <a:gd name="T54" fmla="*/ 7 w 122"/>
                <a:gd name="T55" fmla="*/ 26 h 89"/>
                <a:gd name="T56" fmla="*/ 11 w 122"/>
                <a:gd name="T57" fmla="*/ 30 h 89"/>
                <a:gd name="T58" fmla="*/ 22 w 122"/>
                <a:gd name="T59" fmla="*/ 34 h 89"/>
                <a:gd name="T60" fmla="*/ 26 w 122"/>
                <a:gd name="T61" fmla="*/ 38 h 89"/>
                <a:gd name="T62" fmla="*/ 22 w 122"/>
                <a:gd name="T63" fmla="*/ 45 h 89"/>
                <a:gd name="T64" fmla="*/ 18 w 122"/>
                <a:gd name="T65" fmla="*/ 49 h 89"/>
                <a:gd name="T66" fmla="*/ 22 w 122"/>
                <a:gd name="T67" fmla="*/ 60 h 89"/>
                <a:gd name="T68" fmla="*/ 26 w 122"/>
                <a:gd name="T69" fmla="*/ 75 h 89"/>
                <a:gd name="T70" fmla="*/ 37 w 122"/>
                <a:gd name="T71" fmla="*/ 78 h 89"/>
                <a:gd name="T72" fmla="*/ 44 w 122"/>
                <a:gd name="T73" fmla="*/ 86 h 89"/>
                <a:gd name="T74" fmla="*/ 55 w 122"/>
                <a:gd name="T75" fmla="*/ 86 h 89"/>
                <a:gd name="T76" fmla="*/ 59 w 122"/>
                <a:gd name="T7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89">
                  <a:moveTo>
                    <a:pt x="59" y="89"/>
                  </a:moveTo>
                  <a:lnTo>
                    <a:pt x="59" y="89"/>
                  </a:lnTo>
                  <a:lnTo>
                    <a:pt x="66" y="82"/>
                  </a:lnTo>
                  <a:lnTo>
                    <a:pt x="70" y="78"/>
                  </a:lnTo>
                  <a:lnTo>
                    <a:pt x="74" y="75"/>
                  </a:lnTo>
                  <a:lnTo>
                    <a:pt x="78" y="71"/>
                  </a:lnTo>
                  <a:lnTo>
                    <a:pt x="81" y="71"/>
                  </a:lnTo>
                  <a:lnTo>
                    <a:pt x="89" y="78"/>
                  </a:lnTo>
                  <a:lnTo>
                    <a:pt x="92" y="75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4" y="82"/>
                  </a:lnTo>
                  <a:lnTo>
                    <a:pt x="111" y="86"/>
                  </a:lnTo>
                  <a:lnTo>
                    <a:pt x="115" y="82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22" y="82"/>
                  </a:lnTo>
                  <a:lnTo>
                    <a:pt x="118" y="75"/>
                  </a:lnTo>
                  <a:lnTo>
                    <a:pt x="118" y="67"/>
                  </a:lnTo>
                  <a:lnTo>
                    <a:pt x="115" y="67"/>
                  </a:lnTo>
                  <a:lnTo>
                    <a:pt x="111" y="60"/>
                  </a:lnTo>
                  <a:lnTo>
                    <a:pt x="111" y="52"/>
                  </a:lnTo>
                  <a:lnTo>
                    <a:pt x="107" y="49"/>
                  </a:lnTo>
                  <a:lnTo>
                    <a:pt x="104" y="49"/>
                  </a:lnTo>
                  <a:lnTo>
                    <a:pt x="100" y="41"/>
                  </a:lnTo>
                  <a:lnTo>
                    <a:pt x="96" y="38"/>
                  </a:lnTo>
                  <a:lnTo>
                    <a:pt x="89" y="34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3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59" y="15"/>
                  </a:lnTo>
                  <a:lnTo>
                    <a:pt x="52" y="8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8"/>
                  </a:lnTo>
                  <a:lnTo>
                    <a:pt x="18" y="8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38"/>
                  </a:lnTo>
                  <a:lnTo>
                    <a:pt x="26" y="38"/>
                  </a:lnTo>
                  <a:lnTo>
                    <a:pt x="26" y="41"/>
                  </a:lnTo>
                  <a:lnTo>
                    <a:pt x="22" y="45"/>
                  </a:lnTo>
                  <a:lnTo>
                    <a:pt x="22" y="49"/>
                  </a:lnTo>
                  <a:lnTo>
                    <a:pt x="18" y="49"/>
                  </a:lnTo>
                  <a:lnTo>
                    <a:pt x="18" y="52"/>
                  </a:lnTo>
                  <a:lnTo>
                    <a:pt x="22" y="60"/>
                  </a:lnTo>
                  <a:lnTo>
                    <a:pt x="26" y="67"/>
                  </a:lnTo>
                  <a:lnTo>
                    <a:pt x="26" y="75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4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5" y="86"/>
                  </a:lnTo>
                  <a:lnTo>
                    <a:pt x="59" y="86"/>
                  </a:lnTo>
                  <a:lnTo>
                    <a:pt x="59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1" name="Freeform 36"/>
            <p:cNvSpPr>
              <a:spLocks/>
            </p:cNvSpPr>
            <p:nvPr/>
          </p:nvSpPr>
          <p:spPr bwMode="auto">
            <a:xfrm>
              <a:off x="5532047" y="2374398"/>
              <a:ext cx="280486" cy="214868"/>
            </a:xfrm>
            <a:custGeom>
              <a:avLst/>
              <a:gdLst>
                <a:gd name="T0" fmla="*/ 200 w 218"/>
                <a:gd name="T1" fmla="*/ 15 h 167"/>
                <a:gd name="T2" fmla="*/ 211 w 218"/>
                <a:gd name="T3" fmla="*/ 15 h 167"/>
                <a:gd name="T4" fmla="*/ 211 w 218"/>
                <a:gd name="T5" fmla="*/ 22 h 167"/>
                <a:gd name="T6" fmla="*/ 203 w 218"/>
                <a:gd name="T7" fmla="*/ 30 h 167"/>
                <a:gd name="T8" fmla="*/ 177 w 218"/>
                <a:gd name="T9" fmla="*/ 34 h 167"/>
                <a:gd name="T10" fmla="*/ 166 w 218"/>
                <a:gd name="T11" fmla="*/ 41 h 167"/>
                <a:gd name="T12" fmla="*/ 174 w 218"/>
                <a:gd name="T13" fmla="*/ 60 h 167"/>
                <a:gd name="T14" fmla="*/ 166 w 218"/>
                <a:gd name="T15" fmla="*/ 78 h 167"/>
                <a:gd name="T16" fmla="*/ 152 w 218"/>
                <a:gd name="T17" fmla="*/ 82 h 167"/>
                <a:gd name="T18" fmla="*/ 152 w 218"/>
                <a:gd name="T19" fmla="*/ 89 h 167"/>
                <a:gd name="T20" fmla="*/ 152 w 218"/>
                <a:gd name="T21" fmla="*/ 97 h 167"/>
                <a:gd name="T22" fmla="*/ 144 w 218"/>
                <a:gd name="T23" fmla="*/ 104 h 167"/>
                <a:gd name="T24" fmla="*/ 144 w 218"/>
                <a:gd name="T25" fmla="*/ 111 h 167"/>
                <a:gd name="T26" fmla="*/ 137 w 218"/>
                <a:gd name="T27" fmla="*/ 119 h 167"/>
                <a:gd name="T28" fmla="*/ 129 w 218"/>
                <a:gd name="T29" fmla="*/ 123 h 167"/>
                <a:gd name="T30" fmla="*/ 126 w 218"/>
                <a:gd name="T31" fmla="*/ 123 h 167"/>
                <a:gd name="T32" fmla="*/ 118 w 218"/>
                <a:gd name="T33" fmla="*/ 130 h 167"/>
                <a:gd name="T34" fmla="*/ 107 w 218"/>
                <a:gd name="T35" fmla="*/ 134 h 167"/>
                <a:gd name="T36" fmla="*/ 103 w 218"/>
                <a:gd name="T37" fmla="*/ 137 h 167"/>
                <a:gd name="T38" fmla="*/ 100 w 218"/>
                <a:gd name="T39" fmla="*/ 149 h 167"/>
                <a:gd name="T40" fmla="*/ 100 w 218"/>
                <a:gd name="T41" fmla="*/ 156 h 167"/>
                <a:gd name="T42" fmla="*/ 85 w 218"/>
                <a:gd name="T43" fmla="*/ 160 h 167"/>
                <a:gd name="T44" fmla="*/ 66 w 218"/>
                <a:gd name="T45" fmla="*/ 163 h 167"/>
                <a:gd name="T46" fmla="*/ 37 w 218"/>
                <a:gd name="T47" fmla="*/ 167 h 167"/>
                <a:gd name="T48" fmla="*/ 29 w 218"/>
                <a:gd name="T49" fmla="*/ 141 h 167"/>
                <a:gd name="T50" fmla="*/ 26 w 218"/>
                <a:gd name="T51" fmla="*/ 126 h 167"/>
                <a:gd name="T52" fmla="*/ 7 w 218"/>
                <a:gd name="T53" fmla="*/ 119 h 167"/>
                <a:gd name="T54" fmla="*/ 3 w 218"/>
                <a:gd name="T55" fmla="*/ 104 h 167"/>
                <a:gd name="T56" fmla="*/ 7 w 218"/>
                <a:gd name="T57" fmla="*/ 93 h 167"/>
                <a:gd name="T58" fmla="*/ 0 w 218"/>
                <a:gd name="T59" fmla="*/ 85 h 167"/>
                <a:gd name="T60" fmla="*/ 0 w 218"/>
                <a:gd name="T61" fmla="*/ 78 h 167"/>
                <a:gd name="T62" fmla="*/ 7 w 218"/>
                <a:gd name="T63" fmla="*/ 71 h 167"/>
                <a:gd name="T64" fmla="*/ 3 w 218"/>
                <a:gd name="T65" fmla="*/ 67 h 167"/>
                <a:gd name="T66" fmla="*/ 7 w 218"/>
                <a:gd name="T67" fmla="*/ 60 h 167"/>
                <a:gd name="T68" fmla="*/ 11 w 218"/>
                <a:gd name="T69" fmla="*/ 60 h 167"/>
                <a:gd name="T70" fmla="*/ 18 w 218"/>
                <a:gd name="T71" fmla="*/ 60 h 167"/>
                <a:gd name="T72" fmla="*/ 26 w 218"/>
                <a:gd name="T73" fmla="*/ 63 h 167"/>
                <a:gd name="T74" fmla="*/ 33 w 218"/>
                <a:gd name="T75" fmla="*/ 63 h 167"/>
                <a:gd name="T76" fmla="*/ 40 w 218"/>
                <a:gd name="T77" fmla="*/ 56 h 167"/>
                <a:gd name="T78" fmla="*/ 52 w 218"/>
                <a:gd name="T79" fmla="*/ 48 h 167"/>
                <a:gd name="T80" fmla="*/ 55 w 218"/>
                <a:gd name="T81" fmla="*/ 45 h 167"/>
                <a:gd name="T82" fmla="*/ 59 w 218"/>
                <a:gd name="T83" fmla="*/ 34 h 167"/>
                <a:gd name="T84" fmla="*/ 59 w 218"/>
                <a:gd name="T85" fmla="*/ 30 h 167"/>
                <a:gd name="T86" fmla="*/ 66 w 218"/>
                <a:gd name="T87" fmla="*/ 26 h 167"/>
                <a:gd name="T88" fmla="*/ 77 w 218"/>
                <a:gd name="T89" fmla="*/ 22 h 167"/>
                <a:gd name="T90" fmla="*/ 85 w 218"/>
                <a:gd name="T91" fmla="*/ 22 h 167"/>
                <a:gd name="T92" fmla="*/ 96 w 218"/>
                <a:gd name="T93" fmla="*/ 26 h 167"/>
                <a:gd name="T94" fmla="*/ 103 w 218"/>
                <a:gd name="T95" fmla="*/ 26 h 167"/>
                <a:gd name="T96" fmla="*/ 114 w 218"/>
                <a:gd name="T97" fmla="*/ 30 h 167"/>
                <a:gd name="T98" fmla="*/ 122 w 218"/>
                <a:gd name="T99" fmla="*/ 22 h 167"/>
                <a:gd name="T100" fmla="*/ 129 w 218"/>
                <a:gd name="T101" fmla="*/ 26 h 167"/>
                <a:gd name="T102" fmla="*/ 133 w 218"/>
                <a:gd name="T103" fmla="*/ 22 h 167"/>
                <a:gd name="T104" fmla="*/ 137 w 218"/>
                <a:gd name="T105" fmla="*/ 19 h 167"/>
                <a:gd name="T106" fmla="*/ 144 w 218"/>
                <a:gd name="T107" fmla="*/ 19 h 167"/>
                <a:gd name="T108" fmla="*/ 144 w 218"/>
                <a:gd name="T109" fmla="*/ 11 h 167"/>
                <a:gd name="T110" fmla="*/ 148 w 218"/>
                <a:gd name="T111" fmla="*/ 0 h 167"/>
                <a:gd name="T112" fmla="*/ 159 w 218"/>
                <a:gd name="T113" fmla="*/ 4 h 167"/>
                <a:gd name="T114" fmla="*/ 159 w 218"/>
                <a:gd name="T115" fmla="*/ 11 h 167"/>
                <a:gd name="T116" fmla="*/ 163 w 218"/>
                <a:gd name="T117" fmla="*/ 19 h 167"/>
                <a:gd name="T118" fmla="*/ 166 w 218"/>
                <a:gd name="T119" fmla="*/ 30 h 167"/>
                <a:gd name="T120" fmla="*/ 174 w 218"/>
                <a:gd name="T121" fmla="*/ 34 h 167"/>
                <a:gd name="T122" fmla="*/ 181 w 218"/>
                <a:gd name="T123" fmla="*/ 30 h 167"/>
                <a:gd name="T124" fmla="*/ 189 w 218"/>
                <a:gd name="T125" fmla="*/ 2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" h="167">
                  <a:moveTo>
                    <a:pt x="189" y="22"/>
                  </a:moveTo>
                  <a:lnTo>
                    <a:pt x="196" y="19"/>
                  </a:lnTo>
                  <a:lnTo>
                    <a:pt x="200" y="15"/>
                  </a:lnTo>
                  <a:lnTo>
                    <a:pt x="200" y="19"/>
                  </a:lnTo>
                  <a:lnTo>
                    <a:pt x="207" y="19"/>
                  </a:lnTo>
                  <a:lnTo>
                    <a:pt x="211" y="15"/>
                  </a:lnTo>
                  <a:lnTo>
                    <a:pt x="218" y="15"/>
                  </a:lnTo>
                  <a:lnTo>
                    <a:pt x="218" y="19"/>
                  </a:lnTo>
                  <a:lnTo>
                    <a:pt x="211" y="22"/>
                  </a:lnTo>
                  <a:lnTo>
                    <a:pt x="214" y="22"/>
                  </a:lnTo>
                  <a:lnTo>
                    <a:pt x="211" y="30"/>
                  </a:lnTo>
                  <a:lnTo>
                    <a:pt x="203" y="30"/>
                  </a:lnTo>
                  <a:lnTo>
                    <a:pt x="189" y="34"/>
                  </a:lnTo>
                  <a:lnTo>
                    <a:pt x="185" y="34"/>
                  </a:lnTo>
                  <a:lnTo>
                    <a:pt x="177" y="34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66" y="41"/>
                  </a:lnTo>
                  <a:lnTo>
                    <a:pt x="163" y="45"/>
                  </a:lnTo>
                  <a:lnTo>
                    <a:pt x="170" y="56"/>
                  </a:lnTo>
                  <a:lnTo>
                    <a:pt x="174" y="60"/>
                  </a:lnTo>
                  <a:lnTo>
                    <a:pt x="163" y="71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2" y="82"/>
                  </a:lnTo>
                  <a:lnTo>
                    <a:pt x="148" y="82"/>
                  </a:lnTo>
                  <a:lnTo>
                    <a:pt x="148" y="89"/>
                  </a:lnTo>
                  <a:lnTo>
                    <a:pt x="152" y="89"/>
                  </a:lnTo>
                  <a:lnTo>
                    <a:pt x="155" y="93"/>
                  </a:lnTo>
                  <a:lnTo>
                    <a:pt x="155" y="97"/>
                  </a:lnTo>
                  <a:lnTo>
                    <a:pt x="152" y="97"/>
                  </a:lnTo>
                  <a:lnTo>
                    <a:pt x="148" y="97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9"/>
                  </a:lnTo>
                  <a:lnTo>
                    <a:pt x="140" y="123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7" y="123"/>
                  </a:lnTo>
                  <a:lnTo>
                    <a:pt x="129" y="123"/>
                  </a:lnTo>
                  <a:lnTo>
                    <a:pt x="129" y="119"/>
                  </a:lnTo>
                  <a:lnTo>
                    <a:pt x="126" y="123"/>
                  </a:lnTo>
                  <a:lnTo>
                    <a:pt x="126" y="123"/>
                  </a:lnTo>
                  <a:lnTo>
                    <a:pt x="118" y="126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4"/>
                  </a:lnTo>
                  <a:lnTo>
                    <a:pt x="111" y="130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7"/>
                  </a:lnTo>
                  <a:lnTo>
                    <a:pt x="103" y="137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100" y="152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96" y="160"/>
                  </a:lnTo>
                  <a:lnTo>
                    <a:pt x="89" y="160"/>
                  </a:lnTo>
                  <a:lnTo>
                    <a:pt x="85" y="160"/>
                  </a:lnTo>
                  <a:lnTo>
                    <a:pt x="74" y="160"/>
                  </a:lnTo>
                  <a:lnTo>
                    <a:pt x="70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5" y="163"/>
                  </a:lnTo>
                  <a:lnTo>
                    <a:pt x="37" y="167"/>
                  </a:lnTo>
                  <a:lnTo>
                    <a:pt x="15" y="160"/>
                  </a:lnTo>
                  <a:lnTo>
                    <a:pt x="29" y="145"/>
                  </a:lnTo>
                  <a:lnTo>
                    <a:pt x="29" y="141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6" y="126"/>
                  </a:lnTo>
                  <a:lnTo>
                    <a:pt x="11" y="126"/>
                  </a:lnTo>
                  <a:lnTo>
                    <a:pt x="11" y="123"/>
                  </a:lnTo>
                  <a:lnTo>
                    <a:pt x="7" y="119"/>
                  </a:lnTo>
                  <a:lnTo>
                    <a:pt x="11" y="119"/>
                  </a:lnTo>
                  <a:lnTo>
                    <a:pt x="7" y="111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3" y="93"/>
                  </a:lnTo>
                  <a:lnTo>
                    <a:pt x="3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0" y="78"/>
                  </a:lnTo>
                  <a:lnTo>
                    <a:pt x="0" y="74"/>
                  </a:lnTo>
                  <a:lnTo>
                    <a:pt x="3" y="74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3" y="67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26" y="63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7" y="56"/>
                  </a:lnTo>
                  <a:lnTo>
                    <a:pt x="40" y="56"/>
                  </a:lnTo>
                  <a:lnTo>
                    <a:pt x="37" y="52"/>
                  </a:lnTo>
                  <a:lnTo>
                    <a:pt x="44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5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6" y="26"/>
                  </a:lnTo>
                  <a:lnTo>
                    <a:pt x="100" y="26"/>
                  </a:lnTo>
                  <a:lnTo>
                    <a:pt x="100" y="22"/>
                  </a:lnTo>
                  <a:lnTo>
                    <a:pt x="103" y="26"/>
                  </a:lnTo>
                  <a:lnTo>
                    <a:pt x="107" y="30"/>
                  </a:lnTo>
                  <a:lnTo>
                    <a:pt x="111" y="30"/>
                  </a:lnTo>
                  <a:lnTo>
                    <a:pt x="114" y="30"/>
                  </a:lnTo>
                  <a:lnTo>
                    <a:pt x="118" y="26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9" y="26"/>
                  </a:lnTo>
                  <a:lnTo>
                    <a:pt x="133" y="26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3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40" y="19"/>
                  </a:lnTo>
                  <a:lnTo>
                    <a:pt x="144" y="19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8" y="8"/>
                  </a:lnTo>
                  <a:lnTo>
                    <a:pt x="148" y="4"/>
                  </a:lnTo>
                  <a:lnTo>
                    <a:pt x="148" y="0"/>
                  </a:lnTo>
                  <a:lnTo>
                    <a:pt x="155" y="0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59" y="8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63" y="11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2"/>
                  </a:lnTo>
                  <a:lnTo>
                    <a:pt x="163" y="30"/>
                  </a:lnTo>
                  <a:lnTo>
                    <a:pt x="166" y="30"/>
                  </a:lnTo>
                  <a:lnTo>
                    <a:pt x="166" y="34"/>
                  </a:lnTo>
                  <a:lnTo>
                    <a:pt x="170" y="34"/>
                  </a:lnTo>
                  <a:lnTo>
                    <a:pt x="174" y="34"/>
                  </a:lnTo>
                  <a:lnTo>
                    <a:pt x="177" y="34"/>
                  </a:lnTo>
                  <a:lnTo>
                    <a:pt x="177" y="30"/>
                  </a:lnTo>
                  <a:lnTo>
                    <a:pt x="181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9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2" name="Freeform 37"/>
            <p:cNvSpPr>
              <a:spLocks noEditPoints="1"/>
            </p:cNvSpPr>
            <p:nvPr/>
          </p:nvSpPr>
          <p:spPr bwMode="auto">
            <a:xfrm>
              <a:off x="4435835" y="1921504"/>
              <a:ext cx="133810" cy="95211"/>
            </a:xfrm>
            <a:custGeom>
              <a:avLst/>
              <a:gdLst>
                <a:gd name="T0" fmla="*/ 22 w 28"/>
                <a:gd name="T1" fmla="*/ 19 h 20"/>
                <a:gd name="T2" fmla="*/ 22 w 28"/>
                <a:gd name="T3" fmla="*/ 18 h 20"/>
                <a:gd name="T4" fmla="*/ 20 w 28"/>
                <a:gd name="T5" fmla="*/ 18 h 20"/>
                <a:gd name="T6" fmla="*/ 20 w 28"/>
                <a:gd name="T7" fmla="*/ 19 h 20"/>
                <a:gd name="T8" fmla="*/ 26 w 28"/>
                <a:gd name="T9" fmla="*/ 16 h 20"/>
                <a:gd name="T10" fmla="*/ 26 w 28"/>
                <a:gd name="T11" fmla="*/ 14 h 20"/>
                <a:gd name="T12" fmla="*/ 18 w 28"/>
                <a:gd name="T13" fmla="*/ 12 h 20"/>
                <a:gd name="T14" fmla="*/ 15 w 28"/>
                <a:gd name="T15" fmla="*/ 15 h 20"/>
                <a:gd name="T16" fmla="*/ 13 w 28"/>
                <a:gd name="T17" fmla="*/ 14 h 20"/>
                <a:gd name="T18" fmla="*/ 13 w 28"/>
                <a:gd name="T19" fmla="*/ 12 h 20"/>
                <a:gd name="T20" fmla="*/ 14 w 28"/>
                <a:gd name="T21" fmla="*/ 12 h 20"/>
                <a:gd name="T22" fmla="*/ 15 w 28"/>
                <a:gd name="T23" fmla="*/ 12 h 20"/>
                <a:gd name="T24" fmla="*/ 16 w 28"/>
                <a:gd name="T25" fmla="*/ 10 h 20"/>
                <a:gd name="T26" fmla="*/ 17 w 28"/>
                <a:gd name="T27" fmla="*/ 13 h 20"/>
                <a:gd name="T28" fmla="*/ 17 w 28"/>
                <a:gd name="T29" fmla="*/ 14 h 20"/>
                <a:gd name="T30" fmla="*/ 15 w 28"/>
                <a:gd name="T31" fmla="*/ 16 h 20"/>
                <a:gd name="T32" fmla="*/ 17 w 28"/>
                <a:gd name="T33" fmla="*/ 16 h 20"/>
                <a:gd name="T34" fmla="*/ 13 w 28"/>
                <a:gd name="T35" fmla="*/ 16 h 20"/>
                <a:gd name="T36" fmla="*/ 15 w 28"/>
                <a:gd name="T37" fmla="*/ 16 h 20"/>
                <a:gd name="T38" fmla="*/ 15 w 28"/>
                <a:gd name="T39" fmla="*/ 17 h 20"/>
                <a:gd name="T40" fmla="*/ 14 w 28"/>
                <a:gd name="T41" fmla="*/ 18 h 20"/>
                <a:gd name="T42" fmla="*/ 12 w 28"/>
                <a:gd name="T43" fmla="*/ 17 h 20"/>
                <a:gd name="T44" fmla="*/ 9 w 28"/>
                <a:gd name="T45" fmla="*/ 12 h 20"/>
                <a:gd name="T46" fmla="*/ 10 w 28"/>
                <a:gd name="T47" fmla="*/ 12 h 20"/>
                <a:gd name="T48" fmla="*/ 10 w 28"/>
                <a:gd name="T49" fmla="*/ 17 h 20"/>
                <a:gd name="T50" fmla="*/ 10 w 28"/>
                <a:gd name="T51" fmla="*/ 17 h 20"/>
                <a:gd name="T52" fmla="*/ 11 w 28"/>
                <a:gd name="T53" fmla="*/ 15 h 20"/>
                <a:gd name="T54" fmla="*/ 10 w 28"/>
                <a:gd name="T55" fmla="*/ 13 h 20"/>
                <a:gd name="T56" fmla="*/ 9 w 28"/>
                <a:gd name="T57" fmla="*/ 16 h 20"/>
                <a:gd name="T58" fmla="*/ 7 w 28"/>
                <a:gd name="T59" fmla="*/ 14 h 20"/>
                <a:gd name="T60" fmla="*/ 12 w 28"/>
                <a:gd name="T61" fmla="*/ 2 h 20"/>
                <a:gd name="T62" fmla="*/ 3 w 28"/>
                <a:gd name="T63" fmla="*/ 6 h 20"/>
                <a:gd name="T64" fmla="*/ 3 w 28"/>
                <a:gd name="T65" fmla="*/ 7 h 20"/>
                <a:gd name="T66" fmla="*/ 2 w 28"/>
                <a:gd name="T67" fmla="*/ 6 h 20"/>
                <a:gd name="T68" fmla="*/ 6 w 28"/>
                <a:gd name="T69" fmla="*/ 5 h 20"/>
                <a:gd name="T70" fmla="*/ 8 w 28"/>
                <a:gd name="T71" fmla="*/ 5 h 20"/>
                <a:gd name="T72" fmla="*/ 9 w 28"/>
                <a:gd name="T73" fmla="*/ 1 h 20"/>
                <a:gd name="T74" fmla="*/ 7 w 28"/>
                <a:gd name="T75" fmla="*/ 2 h 20"/>
                <a:gd name="T76" fmla="*/ 5 w 28"/>
                <a:gd name="T77" fmla="*/ 4 h 20"/>
                <a:gd name="T78" fmla="*/ 2 w 28"/>
                <a:gd name="T79" fmla="*/ 5 h 20"/>
                <a:gd name="T80" fmla="*/ 1 w 28"/>
                <a:gd name="T81" fmla="*/ 6 h 20"/>
                <a:gd name="T82" fmla="*/ 6 w 28"/>
                <a:gd name="T83" fmla="*/ 16 h 20"/>
                <a:gd name="T84" fmla="*/ 6 w 28"/>
                <a:gd name="T85" fmla="*/ 15 h 20"/>
                <a:gd name="T86" fmla="*/ 7 w 28"/>
                <a:gd name="T87" fmla="*/ 12 h 20"/>
                <a:gd name="T88" fmla="*/ 9 w 28"/>
                <a:gd name="T89" fmla="*/ 11 h 20"/>
                <a:gd name="T90" fmla="*/ 10 w 28"/>
                <a:gd name="T91" fmla="*/ 9 h 20"/>
                <a:gd name="T92" fmla="*/ 11 w 28"/>
                <a:gd name="T93" fmla="*/ 9 h 20"/>
                <a:gd name="T94" fmla="*/ 9 w 28"/>
                <a:gd name="T95" fmla="*/ 8 h 20"/>
                <a:gd name="T96" fmla="*/ 8 w 28"/>
                <a:gd name="T97" fmla="*/ 6 h 20"/>
                <a:gd name="T98" fmla="*/ 5 w 28"/>
                <a:gd name="T99" fmla="*/ 5 h 20"/>
                <a:gd name="T100" fmla="*/ 5 w 28"/>
                <a:gd name="T101" fmla="*/ 7 h 20"/>
                <a:gd name="T102" fmla="*/ 4 w 28"/>
                <a:gd name="T103" fmla="*/ 8 h 20"/>
                <a:gd name="T104" fmla="*/ 4 w 28"/>
                <a:gd name="T105" fmla="*/ 6 h 20"/>
                <a:gd name="T106" fmla="*/ 2 w 28"/>
                <a:gd name="T107" fmla="*/ 8 h 20"/>
                <a:gd name="T108" fmla="*/ 1 w 28"/>
                <a:gd name="T109" fmla="*/ 9 h 20"/>
                <a:gd name="T110" fmla="*/ 0 w 28"/>
                <a:gd name="T111" fmla="*/ 10 h 20"/>
                <a:gd name="T112" fmla="*/ 0 w 28"/>
                <a:gd name="T113" fmla="*/ 12 h 20"/>
                <a:gd name="T114" fmla="*/ 2 w 28"/>
                <a:gd name="T115" fmla="*/ 14 h 20"/>
                <a:gd name="T116" fmla="*/ 3 w 28"/>
                <a:gd name="T1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" h="20">
                  <a:moveTo>
                    <a:pt x="20" y="19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6" y="14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lose/>
                  <a:moveTo>
                    <a:pt x="18" y="1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lose/>
                  <a:moveTo>
                    <a:pt x="13" y="16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lose/>
                  <a:moveTo>
                    <a:pt x="9" y="12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lose/>
                  <a:moveTo>
                    <a:pt x="9" y="16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11" y="15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1" y="15"/>
                    <a:pt x="11" y="15"/>
                  </a:cubicBezTo>
                  <a:close/>
                  <a:moveTo>
                    <a:pt x="7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1" y="3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lose/>
                  <a:moveTo>
                    <a:pt x="3" y="7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2" y="7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lose/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6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3" name="Freeform 38"/>
            <p:cNvSpPr>
              <a:spLocks noEditPoints="1"/>
            </p:cNvSpPr>
            <p:nvPr/>
          </p:nvSpPr>
          <p:spPr bwMode="auto">
            <a:xfrm>
              <a:off x="4368931" y="1467324"/>
              <a:ext cx="428448" cy="449035"/>
            </a:xfrm>
            <a:custGeom>
              <a:avLst/>
              <a:gdLst>
                <a:gd name="T0" fmla="*/ 86 w 90"/>
                <a:gd name="T1" fmla="*/ 12 h 94"/>
                <a:gd name="T2" fmla="*/ 89 w 90"/>
                <a:gd name="T3" fmla="*/ 7 h 94"/>
                <a:gd name="T4" fmla="*/ 83 w 90"/>
                <a:gd name="T5" fmla="*/ 5 h 94"/>
                <a:gd name="T6" fmla="*/ 79 w 90"/>
                <a:gd name="T7" fmla="*/ 5 h 94"/>
                <a:gd name="T8" fmla="*/ 76 w 90"/>
                <a:gd name="T9" fmla="*/ 0 h 94"/>
                <a:gd name="T10" fmla="*/ 73 w 90"/>
                <a:gd name="T11" fmla="*/ 6 h 94"/>
                <a:gd name="T12" fmla="*/ 67 w 90"/>
                <a:gd name="T13" fmla="*/ 9 h 94"/>
                <a:gd name="T14" fmla="*/ 65 w 90"/>
                <a:gd name="T15" fmla="*/ 4 h 94"/>
                <a:gd name="T16" fmla="*/ 62 w 90"/>
                <a:gd name="T17" fmla="*/ 10 h 94"/>
                <a:gd name="T18" fmla="*/ 57 w 90"/>
                <a:gd name="T19" fmla="*/ 11 h 94"/>
                <a:gd name="T20" fmla="*/ 51 w 90"/>
                <a:gd name="T21" fmla="*/ 16 h 94"/>
                <a:gd name="T22" fmla="*/ 49 w 90"/>
                <a:gd name="T23" fmla="*/ 18 h 94"/>
                <a:gd name="T24" fmla="*/ 44 w 90"/>
                <a:gd name="T25" fmla="*/ 18 h 94"/>
                <a:gd name="T26" fmla="*/ 40 w 90"/>
                <a:gd name="T27" fmla="*/ 23 h 94"/>
                <a:gd name="T28" fmla="*/ 39 w 90"/>
                <a:gd name="T29" fmla="*/ 26 h 94"/>
                <a:gd name="T30" fmla="*/ 35 w 90"/>
                <a:gd name="T31" fmla="*/ 29 h 94"/>
                <a:gd name="T32" fmla="*/ 35 w 90"/>
                <a:gd name="T33" fmla="*/ 32 h 94"/>
                <a:gd name="T34" fmla="*/ 31 w 90"/>
                <a:gd name="T35" fmla="*/ 37 h 94"/>
                <a:gd name="T36" fmla="*/ 30 w 90"/>
                <a:gd name="T37" fmla="*/ 40 h 94"/>
                <a:gd name="T38" fmla="*/ 28 w 90"/>
                <a:gd name="T39" fmla="*/ 46 h 94"/>
                <a:gd name="T40" fmla="*/ 23 w 90"/>
                <a:gd name="T41" fmla="*/ 51 h 94"/>
                <a:gd name="T42" fmla="*/ 18 w 90"/>
                <a:gd name="T43" fmla="*/ 57 h 94"/>
                <a:gd name="T44" fmla="*/ 24 w 90"/>
                <a:gd name="T45" fmla="*/ 57 h 94"/>
                <a:gd name="T46" fmla="*/ 16 w 90"/>
                <a:gd name="T47" fmla="*/ 59 h 94"/>
                <a:gd name="T48" fmla="*/ 14 w 90"/>
                <a:gd name="T49" fmla="*/ 63 h 94"/>
                <a:gd name="T50" fmla="*/ 10 w 90"/>
                <a:gd name="T51" fmla="*/ 64 h 94"/>
                <a:gd name="T52" fmla="*/ 8 w 90"/>
                <a:gd name="T53" fmla="*/ 67 h 94"/>
                <a:gd name="T54" fmla="*/ 1 w 90"/>
                <a:gd name="T55" fmla="*/ 68 h 94"/>
                <a:gd name="T56" fmla="*/ 2 w 90"/>
                <a:gd name="T57" fmla="*/ 72 h 94"/>
                <a:gd name="T58" fmla="*/ 7 w 90"/>
                <a:gd name="T59" fmla="*/ 73 h 94"/>
                <a:gd name="T60" fmla="*/ 8 w 90"/>
                <a:gd name="T61" fmla="*/ 75 h 94"/>
                <a:gd name="T62" fmla="*/ 2 w 90"/>
                <a:gd name="T63" fmla="*/ 77 h 94"/>
                <a:gd name="T64" fmla="*/ 8 w 90"/>
                <a:gd name="T65" fmla="*/ 79 h 94"/>
                <a:gd name="T66" fmla="*/ 4 w 90"/>
                <a:gd name="T67" fmla="*/ 84 h 94"/>
                <a:gd name="T68" fmla="*/ 6 w 90"/>
                <a:gd name="T69" fmla="*/ 88 h 94"/>
                <a:gd name="T70" fmla="*/ 10 w 90"/>
                <a:gd name="T71" fmla="*/ 94 h 94"/>
                <a:gd name="T72" fmla="*/ 18 w 90"/>
                <a:gd name="T73" fmla="*/ 87 h 94"/>
                <a:gd name="T74" fmla="*/ 22 w 90"/>
                <a:gd name="T75" fmla="*/ 85 h 94"/>
                <a:gd name="T76" fmla="*/ 28 w 90"/>
                <a:gd name="T77" fmla="*/ 88 h 94"/>
                <a:gd name="T78" fmla="*/ 28 w 90"/>
                <a:gd name="T79" fmla="*/ 66 h 94"/>
                <a:gd name="T80" fmla="*/ 34 w 90"/>
                <a:gd name="T81" fmla="*/ 40 h 94"/>
                <a:gd name="T82" fmla="*/ 45 w 90"/>
                <a:gd name="T83" fmla="*/ 25 h 94"/>
                <a:gd name="T84" fmla="*/ 53 w 90"/>
                <a:gd name="T85" fmla="*/ 18 h 94"/>
                <a:gd name="T86" fmla="*/ 69 w 90"/>
                <a:gd name="T87" fmla="*/ 20 h 94"/>
                <a:gd name="T88" fmla="*/ 79 w 90"/>
                <a:gd name="T89" fmla="*/ 10 h 94"/>
                <a:gd name="T90" fmla="*/ 3 w 90"/>
                <a:gd name="T91" fmla="*/ 81 h 94"/>
                <a:gd name="T92" fmla="*/ 1 w 90"/>
                <a:gd name="T93" fmla="*/ 80 h 94"/>
                <a:gd name="T94" fmla="*/ 4 w 90"/>
                <a:gd name="T95" fmla="*/ 67 h 94"/>
                <a:gd name="T96" fmla="*/ 15 w 90"/>
                <a:gd name="T97" fmla="*/ 58 h 94"/>
                <a:gd name="T98" fmla="*/ 26 w 90"/>
                <a:gd name="T99" fmla="*/ 44 h 94"/>
                <a:gd name="T100" fmla="*/ 27 w 90"/>
                <a:gd name="T101" fmla="*/ 30 h 94"/>
                <a:gd name="T102" fmla="*/ 33 w 90"/>
                <a:gd name="T103" fmla="*/ 23 h 94"/>
                <a:gd name="T104" fmla="*/ 36 w 90"/>
                <a:gd name="T105" fmla="*/ 20 h 94"/>
                <a:gd name="T106" fmla="*/ 35 w 90"/>
                <a:gd name="T107" fmla="*/ 22 h 94"/>
                <a:gd name="T108" fmla="*/ 44 w 90"/>
                <a:gd name="T109" fmla="*/ 16 h 94"/>
                <a:gd name="T110" fmla="*/ 44 w 90"/>
                <a:gd name="T111" fmla="*/ 16 h 94"/>
                <a:gd name="T112" fmla="*/ 49 w 90"/>
                <a:gd name="T113" fmla="*/ 12 h 94"/>
                <a:gd name="T114" fmla="*/ 51 w 90"/>
                <a:gd name="T115" fmla="*/ 10 h 94"/>
                <a:gd name="T116" fmla="*/ 62 w 90"/>
                <a:gd name="T117" fmla="*/ 6 h 94"/>
                <a:gd name="T118" fmla="*/ 62 w 90"/>
                <a:gd name="T119" fmla="*/ 5 h 94"/>
                <a:gd name="T120" fmla="*/ 71 w 90"/>
                <a:gd name="T121" fmla="*/ 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94">
                  <a:moveTo>
                    <a:pt x="83" y="17"/>
                  </a:moveTo>
                  <a:cubicBezTo>
                    <a:pt x="84" y="17"/>
                    <a:pt x="84" y="17"/>
                    <a:pt x="84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3" y="17"/>
                    <a:pt x="83" y="17"/>
                    <a:pt x="83" y="17"/>
                  </a:cubicBezTo>
                  <a:close/>
                  <a:moveTo>
                    <a:pt x="4" y="87"/>
                  </a:moveTo>
                  <a:cubicBezTo>
                    <a:pt x="4" y="87"/>
                    <a:pt x="4" y="87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7"/>
                    <a:pt x="4" y="87"/>
                    <a:pt x="4" y="87"/>
                  </a:cubicBezTo>
                  <a:close/>
                  <a:moveTo>
                    <a:pt x="2" y="82"/>
                  </a:moveTo>
                  <a:cubicBezTo>
                    <a:pt x="2" y="82"/>
                    <a:pt x="2" y="82"/>
                    <a:pt x="2" y="82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2"/>
                    <a:pt x="2" y="82"/>
                    <a:pt x="2" y="82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lose/>
                  <a:moveTo>
                    <a:pt x="2" y="80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0"/>
                    <a:pt x="2" y="80"/>
                    <a:pt x="2" y="80"/>
                  </a:cubicBezTo>
                  <a:close/>
                  <a:moveTo>
                    <a:pt x="1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7"/>
                    <a:pt x="1" y="77"/>
                  </a:cubicBezTo>
                  <a:close/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lose/>
                  <a:moveTo>
                    <a:pt x="2" y="79"/>
                  </a:moveTo>
                  <a:cubicBezTo>
                    <a:pt x="2" y="79"/>
                    <a:pt x="3" y="79"/>
                    <a:pt x="3" y="79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9"/>
                    <a:pt x="2" y="79"/>
                    <a:pt x="2" y="79"/>
                  </a:cubicBezTo>
                  <a:close/>
                  <a:moveTo>
                    <a:pt x="1" y="8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80"/>
                    <a:pt x="1" y="80"/>
                    <a:pt x="1" y="80"/>
                  </a:cubicBezTo>
                  <a:close/>
                  <a:moveTo>
                    <a:pt x="0" y="7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0" y="75"/>
                    <a:pt x="0" y="75"/>
                    <a:pt x="0" y="75"/>
                  </a:cubicBezTo>
                  <a:close/>
                  <a:moveTo>
                    <a:pt x="0" y="69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9"/>
                    <a:pt x="0" y="69"/>
                    <a:pt x="0" y="69"/>
                  </a:cubicBezTo>
                  <a:close/>
                  <a:moveTo>
                    <a:pt x="0" y="68"/>
                  </a:move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68"/>
                    <a:pt x="0" y="68"/>
                    <a:pt x="0" y="68"/>
                  </a:cubicBezTo>
                  <a:close/>
                  <a:moveTo>
                    <a:pt x="3" y="66"/>
                  </a:moveTo>
                  <a:cubicBezTo>
                    <a:pt x="3" y="67"/>
                    <a:pt x="3" y="67"/>
                    <a:pt x="3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6"/>
                    <a:pt x="3" y="66"/>
                    <a:pt x="3" y="66"/>
                  </a:cubicBezTo>
                  <a:close/>
                  <a:moveTo>
                    <a:pt x="4" y="66"/>
                  </a:moveTo>
                  <a:cubicBezTo>
                    <a:pt x="4" y="66"/>
                    <a:pt x="4" y="66"/>
                    <a:pt x="4" y="6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lose/>
                  <a:moveTo>
                    <a:pt x="12" y="61"/>
                  </a:moveTo>
                  <a:cubicBezTo>
                    <a:pt x="12" y="61"/>
                    <a:pt x="12" y="60"/>
                    <a:pt x="12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lose/>
                  <a:moveTo>
                    <a:pt x="12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lose/>
                  <a:moveTo>
                    <a:pt x="13" y="58"/>
                  </a:moveTo>
                  <a:cubicBezTo>
                    <a:pt x="14" y="57"/>
                    <a:pt x="14" y="57"/>
                    <a:pt x="1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3" y="58"/>
                    <a:pt x="13" y="58"/>
                    <a:pt x="13" y="58"/>
                  </a:cubicBezTo>
                  <a:close/>
                  <a:moveTo>
                    <a:pt x="13" y="60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60"/>
                    <a:pt x="13" y="60"/>
                    <a:pt x="13" y="60"/>
                  </a:cubicBezTo>
                  <a:close/>
                  <a:moveTo>
                    <a:pt x="24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48"/>
                    <a:pt x="24" y="48"/>
                    <a:pt x="24" y="48"/>
                  </a:cubicBezTo>
                  <a:close/>
                  <a:moveTo>
                    <a:pt x="24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lose/>
                  <a:moveTo>
                    <a:pt x="26" y="43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27" y="42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lose/>
                  <a:moveTo>
                    <a:pt x="27" y="40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0"/>
                    <a:pt x="27" y="40"/>
                    <a:pt x="27" y="40"/>
                  </a:cubicBezTo>
                  <a:close/>
                  <a:moveTo>
                    <a:pt x="32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3"/>
                    <a:pt x="32" y="33"/>
                    <a:pt x="32" y="33"/>
                  </a:cubicBezTo>
                  <a:close/>
                  <a:moveTo>
                    <a:pt x="27" y="29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lose/>
                  <a:moveTo>
                    <a:pt x="28" y="27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lose/>
                  <a:moveTo>
                    <a:pt x="29" y="26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lose/>
                  <a:moveTo>
                    <a:pt x="32" y="25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2" y="25"/>
                    <a:pt x="32" y="25"/>
                    <a:pt x="32" y="25"/>
                  </a:cubicBezTo>
                  <a:close/>
                  <a:moveTo>
                    <a:pt x="33" y="23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4" y="23"/>
                  </a:moveTo>
                  <a:cubicBezTo>
                    <a:pt x="34" y="25"/>
                    <a:pt x="34" y="25"/>
                    <a:pt x="34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4" y="23"/>
                    <a:pt x="34" y="23"/>
                    <a:pt x="34" y="23"/>
                  </a:cubicBezTo>
                  <a:close/>
                  <a:moveTo>
                    <a:pt x="35" y="19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lose/>
                  <a:moveTo>
                    <a:pt x="36" y="2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39" y="20"/>
                  </a:moveTo>
                  <a:cubicBezTo>
                    <a:pt x="40" y="21"/>
                    <a:pt x="40" y="21"/>
                    <a:pt x="40" y="21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lose/>
                  <a:moveTo>
                    <a:pt x="39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9"/>
                    <a:pt x="39" y="19"/>
                    <a:pt x="39" y="19"/>
                  </a:cubicBezTo>
                  <a:close/>
                  <a:moveTo>
                    <a:pt x="41" y="21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1"/>
                    <a:pt x="41" y="21"/>
                    <a:pt x="41" y="21"/>
                  </a:cubicBezTo>
                  <a:close/>
                  <a:moveTo>
                    <a:pt x="44" y="16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4" y="16"/>
                    <a:pt x="44" y="16"/>
                  </a:cubicBezTo>
                  <a:close/>
                  <a:moveTo>
                    <a:pt x="4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4"/>
                    <a:pt x="44" y="14"/>
                    <a:pt x="44" y="14"/>
                  </a:cubicBezTo>
                  <a:close/>
                  <a:moveTo>
                    <a:pt x="48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lose/>
                  <a:moveTo>
                    <a:pt x="46" y="11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6" y="11"/>
                    <a:pt x="46" y="11"/>
                  </a:cubicBezTo>
                  <a:close/>
                  <a:moveTo>
                    <a:pt x="49" y="12"/>
                  </a:moveTo>
                  <a:cubicBezTo>
                    <a:pt x="49" y="11"/>
                    <a:pt x="49" y="11"/>
                    <a:pt x="49" y="11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9" y="12"/>
                    <a:pt x="49" y="12"/>
                    <a:pt x="49" y="12"/>
                  </a:cubicBezTo>
                  <a:close/>
                  <a:moveTo>
                    <a:pt x="48" y="12"/>
                  </a:move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51" y="1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lose/>
                  <a:moveTo>
                    <a:pt x="53" y="11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1"/>
                    <a:pt x="53" y="11"/>
                    <a:pt x="53" y="11"/>
                  </a:cubicBezTo>
                  <a:close/>
                  <a:moveTo>
                    <a:pt x="60" y="8"/>
                  </a:moveTo>
                  <a:cubicBezTo>
                    <a:pt x="59" y="8"/>
                    <a:pt x="59" y="8"/>
                    <a:pt x="59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lose/>
                  <a:moveTo>
                    <a:pt x="61" y="8"/>
                  </a:moveTo>
                  <a:cubicBezTo>
                    <a:pt x="60" y="7"/>
                    <a:pt x="60" y="7"/>
                    <a:pt x="60" y="7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8"/>
                    <a:pt x="61" y="8"/>
                    <a:pt x="61" y="8"/>
                  </a:cubicBezTo>
                  <a:close/>
                  <a:moveTo>
                    <a:pt x="59" y="6"/>
                  </a:moveTo>
                  <a:cubicBezTo>
                    <a:pt x="59" y="6"/>
                    <a:pt x="59" y="6"/>
                    <a:pt x="59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6"/>
                    <a:pt x="59" y="6"/>
                    <a:pt x="59" y="6"/>
                  </a:cubicBezTo>
                  <a:close/>
                  <a:moveTo>
                    <a:pt x="62" y="5"/>
                  </a:moveTo>
                  <a:cubicBezTo>
                    <a:pt x="62" y="5"/>
                    <a:pt x="63" y="4"/>
                    <a:pt x="63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lose/>
                  <a:moveTo>
                    <a:pt x="64" y="3"/>
                  </a:move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4" y="3"/>
                    <a:pt x="64" y="3"/>
                  </a:cubicBezTo>
                  <a:close/>
                  <a:moveTo>
                    <a:pt x="66" y="1"/>
                  </a:moveTo>
                  <a:cubicBezTo>
                    <a:pt x="66" y="1"/>
                    <a:pt x="66" y="1"/>
                    <a:pt x="66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6" y="1"/>
                    <a:pt x="66" y="1"/>
                    <a:pt x="66" y="1"/>
                  </a:cubicBezTo>
                  <a:close/>
                  <a:moveTo>
                    <a:pt x="67" y="2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2"/>
                    <a:pt x="68" y="2"/>
                    <a:pt x="68" y="2"/>
                  </a:cubicBez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4" name="Freeform 39"/>
            <p:cNvSpPr>
              <a:spLocks noEditPoints="1"/>
            </p:cNvSpPr>
            <p:nvPr/>
          </p:nvSpPr>
          <p:spPr bwMode="auto">
            <a:xfrm>
              <a:off x="4488589" y="1553527"/>
              <a:ext cx="213581" cy="434881"/>
            </a:xfrm>
            <a:custGeom>
              <a:avLst/>
              <a:gdLst>
                <a:gd name="T0" fmla="*/ 7 w 166"/>
                <a:gd name="T1" fmla="*/ 241 h 338"/>
                <a:gd name="T2" fmla="*/ 18 w 166"/>
                <a:gd name="T3" fmla="*/ 226 h 338"/>
                <a:gd name="T4" fmla="*/ 22 w 166"/>
                <a:gd name="T5" fmla="*/ 197 h 338"/>
                <a:gd name="T6" fmla="*/ 11 w 166"/>
                <a:gd name="T7" fmla="*/ 163 h 338"/>
                <a:gd name="T8" fmla="*/ 26 w 166"/>
                <a:gd name="T9" fmla="*/ 137 h 338"/>
                <a:gd name="T10" fmla="*/ 33 w 166"/>
                <a:gd name="T11" fmla="*/ 97 h 338"/>
                <a:gd name="T12" fmla="*/ 48 w 166"/>
                <a:gd name="T13" fmla="*/ 74 h 338"/>
                <a:gd name="T14" fmla="*/ 55 w 166"/>
                <a:gd name="T15" fmla="*/ 45 h 338"/>
                <a:gd name="T16" fmla="*/ 70 w 166"/>
                <a:gd name="T17" fmla="*/ 30 h 338"/>
                <a:gd name="T18" fmla="*/ 78 w 166"/>
                <a:gd name="T19" fmla="*/ 22 h 338"/>
                <a:gd name="T20" fmla="*/ 96 w 166"/>
                <a:gd name="T21" fmla="*/ 19 h 338"/>
                <a:gd name="T22" fmla="*/ 103 w 166"/>
                <a:gd name="T23" fmla="*/ 8 h 338"/>
                <a:gd name="T24" fmla="*/ 111 w 166"/>
                <a:gd name="T25" fmla="*/ 4 h 338"/>
                <a:gd name="T26" fmla="*/ 141 w 166"/>
                <a:gd name="T27" fmla="*/ 19 h 338"/>
                <a:gd name="T28" fmla="*/ 148 w 166"/>
                <a:gd name="T29" fmla="*/ 30 h 338"/>
                <a:gd name="T30" fmla="*/ 155 w 166"/>
                <a:gd name="T31" fmla="*/ 52 h 338"/>
                <a:gd name="T32" fmla="*/ 155 w 166"/>
                <a:gd name="T33" fmla="*/ 78 h 338"/>
                <a:gd name="T34" fmla="*/ 159 w 166"/>
                <a:gd name="T35" fmla="*/ 89 h 338"/>
                <a:gd name="T36" fmla="*/ 144 w 166"/>
                <a:gd name="T37" fmla="*/ 89 h 338"/>
                <a:gd name="T38" fmla="*/ 133 w 166"/>
                <a:gd name="T39" fmla="*/ 93 h 338"/>
                <a:gd name="T40" fmla="*/ 129 w 166"/>
                <a:gd name="T41" fmla="*/ 104 h 338"/>
                <a:gd name="T42" fmla="*/ 129 w 166"/>
                <a:gd name="T43" fmla="*/ 108 h 338"/>
                <a:gd name="T44" fmla="*/ 133 w 166"/>
                <a:gd name="T45" fmla="*/ 119 h 338"/>
                <a:gd name="T46" fmla="*/ 126 w 166"/>
                <a:gd name="T47" fmla="*/ 134 h 338"/>
                <a:gd name="T48" fmla="*/ 115 w 166"/>
                <a:gd name="T49" fmla="*/ 149 h 338"/>
                <a:gd name="T50" fmla="*/ 103 w 166"/>
                <a:gd name="T51" fmla="*/ 156 h 338"/>
                <a:gd name="T52" fmla="*/ 92 w 166"/>
                <a:gd name="T53" fmla="*/ 160 h 338"/>
                <a:gd name="T54" fmla="*/ 85 w 166"/>
                <a:gd name="T55" fmla="*/ 174 h 338"/>
                <a:gd name="T56" fmla="*/ 81 w 166"/>
                <a:gd name="T57" fmla="*/ 189 h 338"/>
                <a:gd name="T58" fmla="*/ 81 w 166"/>
                <a:gd name="T59" fmla="*/ 204 h 338"/>
                <a:gd name="T60" fmla="*/ 85 w 166"/>
                <a:gd name="T61" fmla="*/ 215 h 338"/>
                <a:gd name="T62" fmla="*/ 100 w 166"/>
                <a:gd name="T63" fmla="*/ 226 h 338"/>
                <a:gd name="T64" fmla="*/ 100 w 166"/>
                <a:gd name="T65" fmla="*/ 249 h 338"/>
                <a:gd name="T66" fmla="*/ 85 w 166"/>
                <a:gd name="T67" fmla="*/ 245 h 338"/>
                <a:gd name="T68" fmla="*/ 70 w 166"/>
                <a:gd name="T69" fmla="*/ 245 h 338"/>
                <a:gd name="T70" fmla="*/ 81 w 166"/>
                <a:gd name="T71" fmla="*/ 249 h 338"/>
                <a:gd name="T72" fmla="*/ 100 w 166"/>
                <a:gd name="T73" fmla="*/ 252 h 338"/>
                <a:gd name="T74" fmla="*/ 92 w 166"/>
                <a:gd name="T75" fmla="*/ 256 h 338"/>
                <a:gd name="T76" fmla="*/ 85 w 166"/>
                <a:gd name="T77" fmla="*/ 264 h 338"/>
                <a:gd name="T78" fmla="*/ 78 w 166"/>
                <a:gd name="T79" fmla="*/ 271 h 338"/>
                <a:gd name="T80" fmla="*/ 78 w 166"/>
                <a:gd name="T81" fmla="*/ 282 h 338"/>
                <a:gd name="T82" fmla="*/ 81 w 166"/>
                <a:gd name="T83" fmla="*/ 301 h 338"/>
                <a:gd name="T84" fmla="*/ 66 w 166"/>
                <a:gd name="T85" fmla="*/ 319 h 338"/>
                <a:gd name="T86" fmla="*/ 48 w 166"/>
                <a:gd name="T87" fmla="*/ 330 h 338"/>
                <a:gd name="T88" fmla="*/ 29 w 166"/>
                <a:gd name="T89" fmla="*/ 330 h 338"/>
                <a:gd name="T90" fmla="*/ 29 w 166"/>
                <a:gd name="T91" fmla="*/ 315 h 338"/>
                <a:gd name="T92" fmla="*/ 15 w 166"/>
                <a:gd name="T93" fmla="*/ 297 h 338"/>
                <a:gd name="T94" fmla="*/ 7 w 166"/>
                <a:gd name="T95" fmla="*/ 282 h 338"/>
                <a:gd name="T96" fmla="*/ 7 w 166"/>
                <a:gd name="T97" fmla="*/ 275 h 338"/>
                <a:gd name="T98" fmla="*/ 0 w 166"/>
                <a:gd name="T99" fmla="*/ 264 h 338"/>
                <a:gd name="T100" fmla="*/ 103 w 166"/>
                <a:gd name="T101" fmla="*/ 252 h 338"/>
                <a:gd name="T102" fmla="*/ 4 w 166"/>
                <a:gd name="T103" fmla="*/ 278 h 338"/>
                <a:gd name="T104" fmla="*/ 115 w 166"/>
                <a:gd name="T105" fmla="*/ 271 h 338"/>
                <a:gd name="T106" fmla="*/ 118 w 166"/>
                <a:gd name="T107" fmla="*/ 282 h 338"/>
                <a:gd name="T108" fmla="*/ 107 w 166"/>
                <a:gd name="T109" fmla="*/ 304 h 338"/>
                <a:gd name="T110" fmla="*/ 115 w 166"/>
                <a:gd name="T111" fmla="*/ 293 h 338"/>
                <a:gd name="T112" fmla="*/ 107 w 166"/>
                <a:gd name="T113" fmla="*/ 286 h 338"/>
                <a:gd name="T114" fmla="*/ 107 w 166"/>
                <a:gd name="T115" fmla="*/ 301 h 338"/>
                <a:gd name="T116" fmla="*/ 81 w 166"/>
                <a:gd name="T117" fmla="*/ 319 h 338"/>
                <a:gd name="T118" fmla="*/ 85 w 166"/>
                <a:gd name="T119" fmla="*/ 29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6" h="338">
                  <a:moveTo>
                    <a:pt x="4" y="256"/>
                  </a:moveTo>
                  <a:lnTo>
                    <a:pt x="7" y="260"/>
                  </a:lnTo>
                  <a:lnTo>
                    <a:pt x="7" y="260"/>
                  </a:lnTo>
                  <a:lnTo>
                    <a:pt x="11" y="260"/>
                  </a:lnTo>
                  <a:lnTo>
                    <a:pt x="7" y="249"/>
                  </a:lnTo>
                  <a:lnTo>
                    <a:pt x="7" y="245"/>
                  </a:lnTo>
                  <a:lnTo>
                    <a:pt x="7" y="241"/>
                  </a:lnTo>
                  <a:lnTo>
                    <a:pt x="11" y="241"/>
                  </a:lnTo>
                  <a:lnTo>
                    <a:pt x="7" y="238"/>
                  </a:lnTo>
                  <a:lnTo>
                    <a:pt x="7" y="238"/>
                  </a:lnTo>
                  <a:lnTo>
                    <a:pt x="15" y="238"/>
                  </a:lnTo>
                  <a:lnTo>
                    <a:pt x="15" y="234"/>
                  </a:lnTo>
                  <a:lnTo>
                    <a:pt x="15" y="230"/>
                  </a:lnTo>
                  <a:lnTo>
                    <a:pt x="18" y="226"/>
                  </a:lnTo>
                  <a:lnTo>
                    <a:pt x="15" y="223"/>
                  </a:lnTo>
                  <a:lnTo>
                    <a:pt x="15" y="215"/>
                  </a:lnTo>
                  <a:lnTo>
                    <a:pt x="11" y="212"/>
                  </a:lnTo>
                  <a:lnTo>
                    <a:pt x="11" y="208"/>
                  </a:lnTo>
                  <a:lnTo>
                    <a:pt x="18" y="208"/>
                  </a:lnTo>
                  <a:lnTo>
                    <a:pt x="18" y="200"/>
                  </a:lnTo>
                  <a:lnTo>
                    <a:pt x="22" y="197"/>
                  </a:lnTo>
                  <a:lnTo>
                    <a:pt x="15" y="193"/>
                  </a:lnTo>
                  <a:lnTo>
                    <a:pt x="11" y="189"/>
                  </a:lnTo>
                  <a:lnTo>
                    <a:pt x="11" y="186"/>
                  </a:lnTo>
                  <a:lnTo>
                    <a:pt x="11" y="178"/>
                  </a:lnTo>
                  <a:lnTo>
                    <a:pt x="11" y="174"/>
                  </a:lnTo>
                  <a:lnTo>
                    <a:pt x="7" y="171"/>
                  </a:lnTo>
                  <a:lnTo>
                    <a:pt x="11" y="163"/>
                  </a:lnTo>
                  <a:lnTo>
                    <a:pt x="7" y="156"/>
                  </a:lnTo>
                  <a:lnTo>
                    <a:pt x="7" y="149"/>
                  </a:lnTo>
                  <a:lnTo>
                    <a:pt x="7" y="141"/>
                  </a:lnTo>
                  <a:lnTo>
                    <a:pt x="11" y="137"/>
                  </a:lnTo>
                  <a:lnTo>
                    <a:pt x="15" y="134"/>
                  </a:lnTo>
                  <a:lnTo>
                    <a:pt x="18" y="137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9" y="126"/>
                  </a:lnTo>
                  <a:lnTo>
                    <a:pt x="26" y="126"/>
                  </a:lnTo>
                  <a:lnTo>
                    <a:pt x="26" y="123"/>
                  </a:lnTo>
                  <a:lnTo>
                    <a:pt x="33" y="108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7" y="93"/>
                  </a:lnTo>
                  <a:lnTo>
                    <a:pt x="37" y="85"/>
                  </a:lnTo>
                  <a:lnTo>
                    <a:pt x="33" y="85"/>
                  </a:lnTo>
                  <a:lnTo>
                    <a:pt x="33" y="82"/>
                  </a:lnTo>
                  <a:lnTo>
                    <a:pt x="37" y="78"/>
                  </a:lnTo>
                  <a:lnTo>
                    <a:pt x="44" y="78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52" y="67"/>
                  </a:lnTo>
                  <a:lnTo>
                    <a:pt x="55" y="59"/>
                  </a:lnTo>
                  <a:lnTo>
                    <a:pt x="59" y="56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2" y="19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3" y="19"/>
                  </a:lnTo>
                  <a:lnTo>
                    <a:pt x="103" y="15"/>
                  </a:lnTo>
                  <a:lnTo>
                    <a:pt x="100" y="15"/>
                  </a:lnTo>
                  <a:lnTo>
                    <a:pt x="100" y="11"/>
                  </a:lnTo>
                  <a:lnTo>
                    <a:pt x="103" y="8"/>
                  </a:lnTo>
                  <a:lnTo>
                    <a:pt x="103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2" y="11"/>
                  </a:lnTo>
                  <a:lnTo>
                    <a:pt x="126" y="15"/>
                  </a:lnTo>
                  <a:lnTo>
                    <a:pt x="133" y="15"/>
                  </a:lnTo>
                  <a:lnTo>
                    <a:pt x="133" y="15"/>
                  </a:lnTo>
                  <a:lnTo>
                    <a:pt x="137" y="19"/>
                  </a:lnTo>
                  <a:lnTo>
                    <a:pt x="141" y="19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52" y="30"/>
                  </a:lnTo>
                  <a:lnTo>
                    <a:pt x="148" y="30"/>
                  </a:lnTo>
                  <a:lnTo>
                    <a:pt x="152" y="37"/>
                  </a:lnTo>
                  <a:lnTo>
                    <a:pt x="148" y="41"/>
                  </a:lnTo>
                  <a:lnTo>
                    <a:pt x="148" y="41"/>
                  </a:lnTo>
                  <a:lnTo>
                    <a:pt x="155" y="41"/>
                  </a:lnTo>
                  <a:lnTo>
                    <a:pt x="155" y="45"/>
                  </a:lnTo>
                  <a:lnTo>
                    <a:pt x="152" y="48"/>
                  </a:lnTo>
                  <a:lnTo>
                    <a:pt x="155" y="52"/>
                  </a:lnTo>
                  <a:lnTo>
                    <a:pt x="155" y="56"/>
                  </a:lnTo>
                  <a:lnTo>
                    <a:pt x="155" y="59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55" y="71"/>
                  </a:lnTo>
                  <a:lnTo>
                    <a:pt x="155" y="74"/>
                  </a:lnTo>
                  <a:lnTo>
                    <a:pt x="155" y="78"/>
                  </a:lnTo>
                  <a:lnTo>
                    <a:pt x="159" y="78"/>
                  </a:lnTo>
                  <a:lnTo>
                    <a:pt x="163" y="82"/>
                  </a:lnTo>
                  <a:lnTo>
                    <a:pt x="166" y="85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5" y="89"/>
                  </a:lnTo>
                  <a:lnTo>
                    <a:pt x="152" y="89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4" y="85"/>
                  </a:lnTo>
                  <a:lnTo>
                    <a:pt x="144" y="89"/>
                  </a:lnTo>
                  <a:lnTo>
                    <a:pt x="141" y="85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7" y="93"/>
                  </a:lnTo>
                  <a:lnTo>
                    <a:pt x="137" y="93"/>
                  </a:lnTo>
                  <a:lnTo>
                    <a:pt x="133" y="93"/>
                  </a:lnTo>
                  <a:lnTo>
                    <a:pt x="133" y="93"/>
                  </a:lnTo>
                  <a:lnTo>
                    <a:pt x="133" y="97"/>
                  </a:lnTo>
                  <a:lnTo>
                    <a:pt x="137" y="97"/>
                  </a:lnTo>
                  <a:lnTo>
                    <a:pt x="133" y="100"/>
                  </a:lnTo>
                  <a:lnTo>
                    <a:pt x="129" y="97"/>
                  </a:lnTo>
                  <a:lnTo>
                    <a:pt x="129" y="100"/>
                  </a:lnTo>
                  <a:lnTo>
                    <a:pt x="129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29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4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11"/>
                  </a:lnTo>
                  <a:lnTo>
                    <a:pt x="129" y="115"/>
                  </a:lnTo>
                  <a:lnTo>
                    <a:pt x="126" y="115"/>
                  </a:lnTo>
                  <a:lnTo>
                    <a:pt x="129" y="119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33" y="123"/>
                  </a:lnTo>
                  <a:lnTo>
                    <a:pt x="133" y="123"/>
                  </a:lnTo>
                  <a:lnTo>
                    <a:pt x="129" y="126"/>
                  </a:lnTo>
                  <a:lnTo>
                    <a:pt x="129" y="126"/>
                  </a:lnTo>
                  <a:lnTo>
                    <a:pt x="126" y="130"/>
                  </a:lnTo>
                  <a:lnTo>
                    <a:pt x="126" y="134"/>
                  </a:lnTo>
                  <a:lnTo>
                    <a:pt x="122" y="141"/>
                  </a:lnTo>
                  <a:lnTo>
                    <a:pt x="122" y="141"/>
                  </a:lnTo>
                  <a:lnTo>
                    <a:pt x="118" y="141"/>
                  </a:lnTo>
                  <a:lnTo>
                    <a:pt x="115" y="141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5" y="149"/>
                  </a:lnTo>
                  <a:lnTo>
                    <a:pt x="111" y="152"/>
                  </a:lnTo>
                  <a:lnTo>
                    <a:pt x="111" y="152"/>
                  </a:lnTo>
                  <a:lnTo>
                    <a:pt x="107" y="149"/>
                  </a:lnTo>
                  <a:lnTo>
                    <a:pt x="107" y="149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60"/>
                  </a:lnTo>
                  <a:lnTo>
                    <a:pt x="96" y="160"/>
                  </a:lnTo>
                  <a:lnTo>
                    <a:pt x="96" y="156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89" y="167"/>
                  </a:lnTo>
                  <a:lnTo>
                    <a:pt x="89" y="167"/>
                  </a:lnTo>
                  <a:lnTo>
                    <a:pt x="85" y="167"/>
                  </a:lnTo>
                  <a:lnTo>
                    <a:pt x="89" y="171"/>
                  </a:lnTo>
                  <a:lnTo>
                    <a:pt x="85" y="174"/>
                  </a:lnTo>
                  <a:lnTo>
                    <a:pt x="81" y="174"/>
                  </a:lnTo>
                  <a:lnTo>
                    <a:pt x="78" y="174"/>
                  </a:lnTo>
                  <a:lnTo>
                    <a:pt x="81" y="178"/>
                  </a:lnTo>
                  <a:lnTo>
                    <a:pt x="81" y="182"/>
                  </a:lnTo>
                  <a:lnTo>
                    <a:pt x="81" y="182"/>
                  </a:lnTo>
                  <a:lnTo>
                    <a:pt x="81" y="186"/>
                  </a:lnTo>
                  <a:lnTo>
                    <a:pt x="81" y="189"/>
                  </a:lnTo>
                  <a:lnTo>
                    <a:pt x="85" y="193"/>
                  </a:lnTo>
                  <a:lnTo>
                    <a:pt x="85" y="197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0"/>
                  </a:lnTo>
                  <a:lnTo>
                    <a:pt x="78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8"/>
                  </a:lnTo>
                  <a:lnTo>
                    <a:pt x="78" y="212"/>
                  </a:lnTo>
                  <a:lnTo>
                    <a:pt x="81" y="215"/>
                  </a:lnTo>
                  <a:lnTo>
                    <a:pt x="81" y="215"/>
                  </a:lnTo>
                  <a:lnTo>
                    <a:pt x="85" y="215"/>
                  </a:lnTo>
                  <a:lnTo>
                    <a:pt x="85" y="219"/>
                  </a:lnTo>
                  <a:lnTo>
                    <a:pt x="85" y="219"/>
                  </a:lnTo>
                  <a:lnTo>
                    <a:pt x="89" y="219"/>
                  </a:lnTo>
                  <a:lnTo>
                    <a:pt x="92" y="219"/>
                  </a:lnTo>
                  <a:lnTo>
                    <a:pt x="92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26"/>
                  </a:lnTo>
                  <a:lnTo>
                    <a:pt x="103" y="230"/>
                  </a:lnTo>
                  <a:lnTo>
                    <a:pt x="103" y="234"/>
                  </a:lnTo>
                  <a:lnTo>
                    <a:pt x="107" y="234"/>
                  </a:lnTo>
                  <a:lnTo>
                    <a:pt x="103" y="241"/>
                  </a:lnTo>
                  <a:lnTo>
                    <a:pt x="100" y="245"/>
                  </a:lnTo>
                  <a:lnTo>
                    <a:pt x="100" y="249"/>
                  </a:lnTo>
                  <a:lnTo>
                    <a:pt x="96" y="249"/>
                  </a:lnTo>
                  <a:lnTo>
                    <a:pt x="92" y="245"/>
                  </a:lnTo>
                  <a:lnTo>
                    <a:pt x="92" y="245"/>
                  </a:lnTo>
                  <a:lnTo>
                    <a:pt x="89" y="245"/>
                  </a:lnTo>
                  <a:lnTo>
                    <a:pt x="89" y="241"/>
                  </a:lnTo>
                  <a:lnTo>
                    <a:pt x="89" y="245"/>
                  </a:lnTo>
                  <a:lnTo>
                    <a:pt x="85" y="245"/>
                  </a:lnTo>
                  <a:lnTo>
                    <a:pt x="85" y="241"/>
                  </a:lnTo>
                  <a:lnTo>
                    <a:pt x="81" y="241"/>
                  </a:lnTo>
                  <a:lnTo>
                    <a:pt x="81" y="245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5"/>
                  </a:lnTo>
                  <a:lnTo>
                    <a:pt x="70" y="249"/>
                  </a:lnTo>
                  <a:lnTo>
                    <a:pt x="74" y="249"/>
                  </a:lnTo>
                  <a:lnTo>
                    <a:pt x="74" y="249"/>
                  </a:lnTo>
                  <a:lnTo>
                    <a:pt x="78" y="245"/>
                  </a:lnTo>
                  <a:lnTo>
                    <a:pt x="81" y="245"/>
                  </a:lnTo>
                  <a:lnTo>
                    <a:pt x="81" y="249"/>
                  </a:lnTo>
                  <a:lnTo>
                    <a:pt x="85" y="249"/>
                  </a:lnTo>
                  <a:lnTo>
                    <a:pt x="89" y="252"/>
                  </a:lnTo>
                  <a:lnTo>
                    <a:pt x="89" y="249"/>
                  </a:lnTo>
                  <a:lnTo>
                    <a:pt x="92" y="249"/>
                  </a:lnTo>
                  <a:lnTo>
                    <a:pt x="96" y="249"/>
                  </a:lnTo>
                  <a:lnTo>
                    <a:pt x="100" y="249"/>
                  </a:lnTo>
                  <a:lnTo>
                    <a:pt x="100" y="252"/>
                  </a:lnTo>
                  <a:lnTo>
                    <a:pt x="100" y="256"/>
                  </a:lnTo>
                  <a:lnTo>
                    <a:pt x="100" y="256"/>
                  </a:lnTo>
                  <a:lnTo>
                    <a:pt x="96" y="256"/>
                  </a:lnTo>
                  <a:lnTo>
                    <a:pt x="92" y="260"/>
                  </a:lnTo>
                  <a:lnTo>
                    <a:pt x="92" y="260"/>
                  </a:lnTo>
                  <a:lnTo>
                    <a:pt x="92" y="256"/>
                  </a:lnTo>
                  <a:lnTo>
                    <a:pt x="92" y="256"/>
                  </a:lnTo>
                  <a:lnTo>
                    <a:pt x="89" y="256"/>
                  </a:lnTo>
                  <a:lnTo>
                    <a:pt x="92" y="260"/>
                  </a:lnTo>
                  <a:lnTo>
                    <a:pt x="89" y="260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1" y="267"/>
                  </a:lnTo>
                  <a:lnTo>
                    <a:pt x="81" y="267"/>
                  </a:lnTo>
                  <a:lnTo>
                    <a:pt x="78" y="267"/>
                  </a:lnTo>
                  <a:lnTo>
                    <a:pt x="78" y="267"/>
                  </a:lnTo>
                  <a:lnTo>
                    <a:pt x="81" y="267"/>
                  </a:lnTo>
                  <a:lnTo>
                    <a:pt x="85" y="271"/>
                  </a:lnTo>
                  <a:lnTo>
                    <a:pt x="78" y="271"/>
                  </a:lnTo>
                  <a:lnTo>
                    <a:pt x="81" y="275"/>
                  </a:lnTo>
                  <a:lnTo>
                    <a:pt x="81" y="275"/>
                  </a:lnTo>
                  <a:lnTo>
                    <a:pt x="81" y="278"/>
                  </a:lnTo>
                  <a:lnTo>
                    <a:pt x="85" y="282"/>
                  </a:lnTo>
                  <a:lnTo>
                    <a:pt x="81" y="282"/>
                  </a:lnTo>
                  <a:lnTo>
                    <a:pt x="78" y="282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1" y="289"/>
                  </a:lnTo>
                  <a:lnTo>
                    <a:pt x="78" y="289"/>
                  </a:lnTo>
                  <a:lnTo>
                    <a:pt x="81" y="293"/>
                  </a:lnTo>
                  <a:lnTo>
                    <a:pt x="78" y="297"/>
                  </a:lnTo>
                  <a:lnTo>
                    <a:pt x="78" y="301"/>
                  </a:lnTo>
                  <a:lnTo>
                    <a:pt x="81" y="301"/>
                  </a:lnTo>
                  <a:lnTo>
                    <a:pt x="78" y="304"/>
                  </a:lnTo>
                  <a:lnTo>
                    <a:pt x="78" y="312"/>
                  </a:lnTo>
                  <a:lnTo>
                    <a:pt x="74" y="312"/>
                  </a:lnTo>
                  <a:lnTo>
                    <a:pt x="74" y="319"/>
                  </a:lnTo>
                  <a:lnTo>
                    <a:pt x="70" y="323"/>
                  </a:lnTo>
                  <a:lnTo>
                    <a:pt x="70" y="323"/>
                  </a:lnTo>
                  <a:lnTo>
                    <a:pt x="66" y="319"/>
                  </a:lnTo>
                  <a:lnTo>
                    <a:pt x="63" y="323"/>
                  </a:lnTo>
                  <a:lnTo>
                    <a:pt x="55" y="319"/>
                  </a:lnTo>
                  <a:lnTo>
                    <a:pt x="55" y="319"/>
                  </a:lnTo>
                  <a:lnTo>
                    <a:pt x="55" y="323"/>
                  </a:lnTo>
                  <a:lnTo>
                    <a:pt x="48" y="323"/>
                  </a:lnTo>
                  <a:lnTo>
                    <a:pt x="48" y="330"/>
                  </a:lnTo>
                  <a:lnTo>
                    <a:pt x="48" y="330"/>
                  </a:lnTo>
                  <a:lnTo>
                    <a:pt x="48" y="334"/>
                  </a:lnTo>
                  <a:lnTo>
                    <a:pt x="44" y="334"/>
                  </a:lnTo>
                  <a:lnTo>
                    <a:pt x="41" y="334"/>
                  </a:lnTo>
                  <a:lnTo>
                    <a:pt x="33" y="338"/>
                  </a:lnTo>
                  <a:lnTo>
                    <a:pt x="29" y="338"/>
                  </a:lnTo>
                  <a:lnTo>
                    <a:pt x="29" y="334"/>
                  </a:lnTo>
                  <a:lnTo>
                    <a:pt x="29" y="330"/>
                  </a:lnTo>
                  <a:lnTo>
                    <a:pt x="29" y="327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2" y="319"/>
                  </a:lnTo>
                  <a:lnTo>
                    <a:pt x="22" y="319"/>
                  </a:lnTo>
                  <a:lnTo>
                    <a:pt x="29" y="319"/>
                  </a:lnTo>
                  <a:lnTo>
                    <a:pt x="29" y="315"/>
                  </a:lnTo>
                  <a:lnTo>
                    <a:pt x="29" y="312"/>
                  </a:lnTo>
                  <a:lnTo>
                    <a:pt x="26" y="312"/>
                  </a:lnTo>
                  <a:lnTo>
                    <a:pt x="22" y="308"/>
                  </a:lnTo>
                  <a:lnTo>
                    <a:pt x="22" y="308"/>
                  </a:lnTo>
                  <a:lnTo>
                    <a:pt x="18" y="304"/>
                  </a:lnTo>
                  <a:lnTo>
                    <a:pt x="18" y="301"/>
                  </a:lnTo>
                  <a:lnTo>
                    <a:pt x="15" y="297"/>
                  </a:lnTo>
                  <a:lnTo>
                    <a:pt x="15" y="293"/>
                  </a:lnTo>
                  <a:lnTo>
                    <a:pt x="11" y="289"/>
                  </a:lnTo>
                  <a:lnTo>
                    <a:pt x="7" y="289"/>
                  </a:lnTo>
                  <a:lnTo>
                    <a:pt x="7" y="289"/>
                  </a:lnTo>
                  <a:lnTo>
                    <a:pt x="7" y="286"/>
                  </a:lnTo>
                  <a:lnTo>
                    <a:pt x="7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11" y="275"/>
                  </a:lnTo>
                  <a:lnTo>
                    <a:pt x="11" y="275"/>
                  </a:lnTo>
                  <a:lnTo>
                    <a:pt x="7" y="275"/>
                  </a:lnTo>
                  <a:lnTo>
                    <a:pt x="7" y="271"/>
                  </a:lnTo>
                  <a:lnTo>
                    <a:pt x="7" y="271"/>
                  </a:lnTo>
                  <a:lnTo>
                    <a:pt x="7" y="275"/>
                  </a:lnTo>
                  <a:lnTo>
                    <a:pt x="11" y="275"/>
                  </a:lnTo>
                  <a:lnTo>
                    <a:pt x="7" y="278"/>
                  </a:lnTo>
                  <a:lnTo>
                    <a:pt x="7" y="275"/>
                  </a:lnTo>
                  <a:lnTo>
                    <a:pt x="4" y="275"/>
                  </a:lnTo>
                  <a:lnTo>
                    <a:pt x="4" y="271"/>
                  </a:lnTo>
                  <a:lnTo>
                    <a:pt x="4" y="267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6"/>
                  </a:lnTo>
                  <a:close/>
                  <a:moveTo>
                    <a:pt x="100" y="249"/>
                  </a:moveTo>
                  <a:lnTo>
                    <a:pt x="103" y="252"/>
                  </a:lnTo>
                  <a:lnTo>
                    <a:pt x="103" y="252"/>
                  </a:lnTo>
                  <a:lnTo>
                    <a:pt x="103" y="249"/>
                  </a:lnTo>
                  <a:lnTo>
                    <a:pt x="107" y="245"/>
                  </a:lnTo>
                  <a:lnTo>
                    <a:pt x="107" y="245"/>
                  </a:lnTo>
                  <a:lnTo>
                    <a:pt x="103" y="245"/>
                  </a:lnTo>
                  <a:lnTo>
                    <a:pt x="100" y="249"/>
                  </a:lnTo>
                  <a:lnTo>
                    <a:pt x="100" y="249"/>
                  </a:lnTo>
                  <a:close/>
                  <a:moveTo>
                    <a:pt x="4" y="278"/>
                  </a:moveTo>
                  <a:lnTo>
                    <a:pt x="4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4" y="278"/>
                  </a:lnTo>
                  <a:lnTo>
                    <a:pt x="4" y="278"/>
                  </a:lnTo>
                  <a:close/>
                  <a:moveTo>
                    <a:pt x="115" y="267"/>
                  </a:moveTo>
                  <a:lnTo>
                    <a:pt x="115" y="271"/>
                  </a:lnTo>
                  <a:lnTo>
                    <a:pt x="118" y="271"/>
                  </a:lnTo>
                  <a:lnTo>
                    <a:pt x="115" y="267"/>
                  </a:lnTo>
                  <a:lnTo>
                    <a:pt x="115" y="267"/>
                  </a:lnTo>
                  <a:lnTo>
                    <a:pt x="115" y="267"/>
                  </a:lnTo>
                  <a:close/>
                  <a:moveTo>
                    <a:pt x="115" y="282"/>
                  </a:moveTo>
                  <a:lnTo>
                    <a:pt x="118" y="286"/>
                  </a:lnTo>
                  <a:lnTo>
                    <a:pt x="118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8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103" y="304"/>
                  </a:moveTo>
                  <a:lnTo>
                    <a:pt x="107" y="304"/>
                  </a:lnTo>
                  <a:lnTo>
                    <a:pt x="107" y="304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11" y="297"/>
                  </a:lnTo>
                  <a:lnTo>
                    <a:pt x="111" y="297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1" y="289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2"/>
                  </a:lnTo>
                  <a:lnTo>
                    <a:pt x="111" y="286"/>
                  </a:lnTo>
                  <a:lnTo>
                    <a:pt x="107" y="286"/>
                  </a:lnTo>
                  <a:lnTo>
                    <a:pt x="107" y="286"/>
                  </a:lnTo>
                  <a:lnTo>
                    <a:pt x="103" y="289"/>
                  </a:lnTo>
                  <a:lnTo>
                    <a:pt x="103" y="293"/>
                  </a:lnTo>
                  <a:lnTo>
                    <a:pt x="103" y="297"/>
                  </a:lnTo>
                  <a:lnTo>
                    <a:pt x="103" y="297"/>
                  </a:lnTo>
                  <a:lnTo>
                    <a:pt x="103" y="301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03" y="304"/>
                  </a:lnTo>
                  <a:lnTo>
                    <a:pt x="103" y="304"/>
                  </a:lnTo>
                  <a:lnTo>
                    <a:pt x="103" y="304"/>
                  </a:lnTo>
                  <a:close/>
                  <a:moveTo>
                    <a:pt x="81" y="315"/>
                  </a:move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5" y="304"/>
                  </a:lnTo>
                  <a:lnTo>
                    <a:pt x="89" y="297"/>
                  </a:lnTo>
                  <a:lnTo>
                    <a:pt x="85" y="297"/>
                  </a:lnTo>
                  <a:lnTo>
                    <a:pt x="85" y="301"/>
                  </a:lnTo>
                  <a:lnTo>
                    <a:pt x="85" y="301"/>
                  </a:lnTo>
                  <a:lnTo>
                    <a:pt x="81" y="304"/>
                  </a:lnTo>
                  <a:lnTo>
                    <a:pt x="81" y="308"/>
                  </a:lnTo>
                  <a:lnTo>
                    <a:pt x="81" y="3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5" name="Freeform 40"/>
            <p:cNvSpPr>
              <a:spLocks noEditPoints="1"/>
            </p:cNvSpPr>
            <p:nvPr/>
          </p:nvSpPr>
          <p:spPr bwMode="auto">
            <a:xfrm>
              <a:off x="4626258" y="1511069"/>
              <a:ext cx="214868" cy="343531"/>
            </a:xfrm>
            <a:custGeom>
              <a:avLst/>
              <a:gdLst>
                <a:gd name="T0" fmla="*/ 41 w 45"/>
                <a:gd name="T1" fmla="*/ 60 h 72"/>
                <a:gd name="T2" fmla="*/ 42 w 45"/>
                <a:gd name="T3" fmla="*/ 49 h 72"/>
                <a:gd name="T4" fmla="*/ 39 w 45"/>
                <a:gd name="T5" fmla="*/ 41 h 72"/>
                <a:gd name="T6" fmla="*/ 37 w 45"/>
                <a:gd name="T7" fmla="*/ 36 h 72"/>
                <a:gd name="T8" fmla="*/ 36 w 45"/>
                <a:gd name="T9" fmla="*/ 28 h 72"/>
                <a:gd name="T10" fmla="*/ 35 w 45"/>
                <a:gd name="T11" fmla="*/ 18 h 72"/>
                <a:gd name="T12" fmla="*/ 29 w 45"/>
                <a:gd name="T13" fmla="*/ 14 h 72"/>
                <a:gd name="T14" fmla="*/ 28 w 45"/>
                <a:gd name="T15" fmla="*/ 9 h 72"/>
                <a:gd name="T16" fmla="*/ 29 w 45"/>
                <a:gd name="T17" fmla="*/ 3 h 72"/>
                <a:gd name="T18" fmla="*/ 22 w 45"/>
                <a:gd name="T19" fmla="*/ 0 h 72"/>
                <a:gd name="T20" fmla="*/ 19 w 45"/>
                <a:gd name="T21" fmla="*/ 2 h 72"/>
                <a:gd name="T22" fmla="*/ 18 w 45"/>
                <a:gd name="T23" fmla="*/ 8 h 72"/>
                <a:gd name="T24" fmla="*/ 15 w 45"/>
                <a:gd name="T25" fmla="*/ 10 h 72"/>
                <a:gd name="T26" fmla="*/ 10 w 45"/>
                <a:gd name="T27" fmla="*/ 12 h 72"/>
                <a:gd name="T28" fmla="*/ 3 w 45"/>
                <a:gd name="T29" fmla="*/ 7 h 72"/>
                <a:gd name="T30" fmla="*/ 1 w 45"/>
                <a:gd name="T31" fmla="*/ 9 h 72"/>
                <a:gd name="T32" fmla="*/ 7 w 45"/>
                <a:gd name="T33" fmla="*/ 13 h 72"/>
                <a:gd name="T34" fmla="*/ 10 w 45"/>
                <a:gd name="T35" fmla="*/ 15 h 72"/>
                <a:gd name="T36" fmla="*/ 11 w 45"/>
                <a:gd name="T37" fmla="*/ 20 h 72"/>
                <a:gd name="T38" fmla="*/ 13 w 45"/>
                <a:gd name="T39" fmla="*/ 24 h 72"/>
                <a:gd name="T40" fmla="*/ 13 w 45"/>
                <a:gd name="T41" fmla="*/ 30 h 72"/>
                <a:gd name="T42" fmla="*/ 17 w 45"/>
                <a:gd name="T43" fmla="*/ 33 h 72"/>
                <a:gd name="T44" fmla="*/ 20 w 45"/>
                <a:gd name="T45" fmla="*/ 37 h 72"/>
                <a:gd name="T46" fmla="*/ 21 w 45"/>
                <a:gd name="T47" fmla="*/ 40 h 72"/>
                <a:gd name="T48" fmla="*/ 17 w 45"/>
                <a:gd name="T49" fmla="*/ 42 h 72"/>
                <a:gd name="T50" fmla="*/ 14 w 45"/>
                <a:gd name="T51" fmla="*/ 44 h 72"/>
                <a:gd name="T52" fmla="*/ 13 w 45"/>
                <a:gd name="T53" fmla="*/ 48 h 72"/>
                <a:gd name="T54" fmla="*/ 10 w 45"/>
                <a:gd name="T55" fmla="*/ 48 h 72"/>
                <a:gd name="T56" fmla="*/ 9 w 45"/>
                <a:gd name="T57" fmla="*/ 51 h 72"/>
                <a:gd name="T58" fmla="*/ 7 w 45"/>
                <a:gd name="T59" fmla="*/ 51 h 72"/>
                <a:gd name="T60" fmla="*/ 7 w 45"/>
                <a:gd name="T61" fmla="*/ 55 h 72"/>
                <a:gd name="T62" fmla="*/ 7 w 45"/>
                <a:gd name="T63" fmla="*/ 57 h 72"/>
                <a:gd name="T64" fmla="*/ 9 w 45"/>
                <a:gd name="T65" fmla="*/ 62 h 72"/>
                <a:gd name="T66" fmla="*/ 8 w 45"/>
                <a:gd name="T67" fmla="*/ 67 h 72"/>
                <a:gd name="T68" fmla="*/ 12 w 45"/>
                <a:gd name="T69" fmla="*/ 68 h 72"/>
                <a:gd name="T70" fmla="*/ 15 w 45"/>
                <a:gd name="T71" fmla="*/ 69 h 72"/>
                <a:gd name="T72" fmla="*/ 16 w 45"/>
                <a:gd name="T73" fmla="*/ 72 h 72"/>
                <a:gd name="T74" fmla="*/ 19 w 45"/>
                <a:gd name="T75" fmla="*/ 71 h 72"/>
                <a:gd name="T76" fmla="*/ 25 w 45"/>
                <a:gd name="T77" fmla="*/ 69 h 72"/>
                <a:gd name="T78" fmla="*/ 27 w 45"/>
                <a:gd name="T79" fmla="*/ 68 h 72"/>
                <a:gd name="T80" fmla="*/ 28 w 45"/>
                <a:gd name="T81" fmla="*/ 68 h 72"/>
                <a:gd name="T82" fmla="*/ 31 w 45"/>
                <a:gd name="T83" fmla="*/ 67 h 72"/>
                <a:gd name="T84" fmla="*/ 34 w 45"/>
                <a:gd name="T85" fmla="*/ 67 h 72"/>
                <a:gd name="T86" fmla="*/ 18 w 45"/>
                <a:gd name="T87" fmla="*/ 38 h 72"/>
                <a:gd name="T88" fmla="*/ 19 w 45"/>
                <a:gd name="T89" fmla="*/ 38 h 72"/>
                <a:gd name="T90" fmla="*/ 6 w 45"/>
                <a:gd name="T91" fmla="*/ 50 h 72"/>
                <a:gd name="T92" fmla="*/ 6 w 45"/>
                <a:gd name="T93" fmla="*/ 50 h 72"/>
                <a:gd name="T94" fmla="*/ 15 w 45"/>
                <a:gd name="T95" fmla="*/ 71 h 72"/>
                <a:gd name="T96" fmla="*/ 14 w 45"/>
                <a:gd name="T97" fmla="*/ 69 h 72"/>
                <a:gd name="T98" fmla="*/ 11 w 45"/>
                <a:gd name="T99" fmla="*/ 69 h 72"/>
                <a:gd name="T100" fmla="*/ 9 w 45"/>
                <a:gd name="T101" fmla="*/ 68 h 72"/>
                <a:gd name="T102" fmla="*/ 3 w 45"/>
                <a:gd name="T103" fmla="*/ 68 h 72"/>
                <a:gd name="T104" fmla="*/ 5 w 45"/>
                <a:gd name="T105" fmla="*/ 71 h 72"/>
                <a:gd name="T106" fmla="*/ 3 w 45"/>
                <a:gd name="T107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" h="72">
                  <a:moveTo>
                    <a:pt x="36" y="67"/>
                  </a:moveTo>
                  <a:cubicBezTo>
                    <a:pt x="35" y="66"/>
                    <a:pt x="35" y="66"/>
                    <a:pt x="35" y="66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35" y="67"/>
                    <a:pt x="36" y="6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6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lose/>
                  <a:moveTo>
                    <a:pt x="15" y="71"/>
                  </a:moveTo>
                  <a:cubicBezTo>
                    <a:pt x="16" y="71"/>
                    <a:pt x="16" y="71"/>
                    <a:pt x="16" y="71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lose/>
                  <a:moveTo>
                    <a:pt x="14" y="70"/>
                  </a:moveTo>
                  <a:cubicBezTo>
                    <a:pt x="14" y="70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lose/>
                  <a:moveTo>
                    <a:pt x="12" y="69"/>
                  </a:move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69"/>
                    <a:pt x="12" y="69"/>
                    <a:pt x="12" y="69"/>
                  </a:cubicBezTo>
                  <a:close/>
                  <a:moveTo>
                    <a:pt x="11" y="68"/>
                  </a:move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lose/>
                  <a:moveTo>
                    <a:pt x="9" y="68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lose/>
                  <a:moveTo>
                    <a:pt x="3" y="69"/>
                  </a:move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6" name="Freeform 41"/>
            <p:cNvSpPr>
              <a:spLocks noEditPoints="1"/>
            </p:cNvSpPr>
            <p:nvPr/>
          </p:nvSpPr>
          <p:spPr bwMode="auto">
            <a:xfrm>
              <a:off x="4688015" y="1859746"/>
              <a:ext cx="109364" cy="65619"/>
            </a:xfrm>
            <a:custGeom>
              <a:avLst/>
              <a:gdLst>
                <a:gd name="T0" fmla="*/ 85 w 85"/>
                <a:gd name="T1" fmla="*/ 48 h 51"/>
                <a:gd name="T2" fmla="*/ 85 w 85"/>
                <a:gd name="T3" fmla="*/ 44 h 51"/>
                <a:gd name="T4" fmla="*/ 78 w 85"/>
                <a:gd name="T5" fmla="*/ 29 h 51"/>
                <a:gd name="T6" fmla="*/ 82 w 85"/>
                <a:gd name="T7" fmla="*/ 14 h 51"/>
                <a:gd name="T8" fmla="*/ 85 w 85"/>
                <a:gd name="T9" fmla="*/ 7 h 51"/>
                <a:gd name="T10" fmla="*/ 85 w 85"/>
                <a:gd name="T11" fmla="*/ 7 h 51"/>
                <a:gd name="T12" fmla="*/ 85 w 85"/>
                <a:gd name="T13" fmla="*/ 7 h 51"/>
                <a:gd name="T14" fmla="*/ 63 w 85"/>
                <a:gd name="T15" fmla="*/ 3 h 51"/>
                <a:gd name="T16" fmla="*/ 56 w 85"/>
                <a:gd name="T17" fmla="*/ 0 h 51"/>
                <a:gd name="T18" fmla="*/ 48 w 85"/>
                <a:gd name="T19" fmla="*/ 0 h 51"/>
                <a:gd name="T20" fmla="*/ 48 w 85"/>
                <a:gd name="T21" fmla="*/ 0 h 51"/>
                <a:gd name="T22" fmla="*/ 48 w 85"/>
                <a:gd name="T23" fmla="*/ 3 h 51"/>
                <a:gd name="T24" fmla="*/ 45 w 85"/>
                <a:gd name="T25" fmla="*/ 3 h 51"/>
                <a:gd name="T26" fmla="*/ 37 w 85"/>
                <a:gd name="T27" fmla="*/ 3 h 51"/>
                <a:gd name="T28" fmla="*/ 34 w 85"/>
                <a:gd name="T29" fmla="*/ 7 h 51"/>
                <a:gd name="T30" fmla="*/ 30 w 85"/>
                <a:gd name="T31" fmla="*/ 7 h 51"/>
                <a:gd name="T32" fmla="*/ 23 w 85"/>
                <a:gd name="T33" fmla="*/ 11 h 51"/>
                <a:gd name="T34" fmla="*/ 23 w 85"/>
                <a:gd name="T35" fmla="*/ 22 h 51"/>
                <a:gd name="T36" fmla="*/ 23 w 85"/>
                <a:gd name="T37" fmla="*/ 22 h 51"/>
                <a:gd name="T38" fmla="*/ 26 w 85"/>
                <a:gd name="T39" fmla="*/ 26 h 51"/>
                <a:gd name="T40" fmla="*/ 23 w 85"/>
                <a:gd name="T41" fmla="*/ 29 h 51"/>
                <a:gd name="T42" fmla="*/ 30 w 85"/>
                <a:gd name="T43" fmla="*/ 37 h 51"/>
                <a:gd name="T44" fmla="*/ 34 w 85"/>
                <a:gd name="T45" fmla="*/ 33 h 51"/>
                <a:gd name="T46" fmla="*/ 37 w 85"/>
                <a:gd name="T47" fmla="*/ 33 h 51"/>
                <a:gd name="T48" fmla="*/ 34 w 85"/>
                <a:gd name="T49" fmla="*/ 44 h 51"/>
                <a:gd name="T50" fmla="*/ 41 w 85"/>
                <a:gd name="T51" fmla="*/ 40 h 51"/>
                <a:gd name="T52" fmla="*/ 48 w 85"/>
                <a:gd name="T53" fmla="*/ 40 h 51"/>
                <a:gd name="T54" fmla="*/ 52 w 85"/>
                <a:gd name="T55" fmla="*/ 37 h 51"/>
                <a:gd name="T56" fmla="*/ 56 w 85"/>
                <a:gd name="T57" fmla="*/ 40 h 51"/>
                <a:gd name="T58" fmla="*/ 63 w 85"/>
                <a:gd name="T59" fmla="*/ 44 h 51"/>
                <a:gd name="T60" fmla="*/ 67 w 85"/>
                <a:gd name="T61" fmla="*/ 51 h 51"/>
                <a:gd name="T62" fmla="*/ 78 w 85"/>
                <a:gd name="T63" fmla="*/ 51 h 51"/>
                <a:gd name="T64" fmla="*/ 82 w 85"/>
                <a:gd name="T65" fmla="*/ 51 h 51"/>
                <a:gd name="T66" fmla="*/ 19 w 85"/>
                <a:gd name="T67" fmla="*/ 18 h 51"/>
                <a:gd name="T68" fmla="*/ 15 w 85"/>
                <a:gd name="T69" fmla="*/ 18 h 51"/>
                <a:gd name="T70" fmla="*/ 15 w 85"/>
                <a:gd name="T71" fmla="*/ 18 h 51"/>
                <a:gd name="T72" fmla="*/ 8 w 85"/>
                <a:gd name="T73" fmla="*/ 22 h 51"/>
                <a:gd name="T74" fmla="*/ 0 w 85"/>
                <a:gd name="T75" fmla="*/ 22 h 51"/>
                <a:gd name="T76" fmla="*/ 4 w 85"/>
                <a:gd name="T77" fmla="*/ 18 h 51"/>
                <a:gd name="T78" fmla="*/ 8 w 85"/>
                <a:gd name="T79" fmla="*/ 18 h 51"/>
                <a:gd name="T80" fmla="*/ 11 w 85"/>
                <a:gd name="T81" fmla="*/ 18 h 51"/>
                <a:gd name="T82" fmla="*/ 15 w 85"/>
                <a:gd name="T83" fmla="*/ 22 h 51"/>
                <a:gd name="T84" fmla="*/ 11 w 85"/>
                <a:gd name="T85" fmla="*/ 22 h 51"/>
                <a:gd name="T86" fmla="*/ 8 w 85"/>
                <a:gd name="T87" fmla="*/ 26 h 51"/>
                <a:gd name="T88" fmla="*/ 15 w 85"/>
                <a:gd name="T89" fmla="*/ 26 h 51"/>
                <a:gd name="T90" fmla="*/ 23 w 85"/>
                <a:gd name="T91" fmla="*/ 29 h 51"/>
                <a:gd name="T92" fmla="*/ 15 w 85"/>
                <a:gd name="T93" fmla="*/ 26 h 51"/>
                <a:gd name="T94" fmla="*/ 0 w 85"/>
                <a:gd name="T95" fmla="*/ 44 h 51"/>
                <a:gd name="T96" fmla="*/ 4 w 85"/>
                <a:gd name="T97" fmla="*/ 40 h 51"/>
                <a:gd name="T98" fmla="*/ 8 w 85"/>
                <a:gd name="T99" fmla="*/ 37 h 51"/>
                <a:gd name="T100" fmla="*/ 15 w 85"/>
                <a:gd name="T101" fmla="*/ 33 h 51"/>
                <a:gd name="T102" fmla="*/ 19 w 85"/>
                <a:gd name="T103" fmla="*/ 29 h 51"/>
                <a:gd name="T104" fmla="*/ 19 w 85"/>
                <a:gd name="T105" fmla="*/ 29 h 51"/>
                <a:gd name="T106" fmla="*/ 15 w 85"/>
                <a:gd name="T107" fmla="*/ 26 h 51"/>
                <a:gd name="T108" fmla="*/ 8 w 85"/>
                <a:gd name="T109" fmla="*/ 26 h 51"/>
                <a:gd name="T110" fmla="*/ 4 w 85"/>
                <a:gd name="T111" fmla="*/ 29 h 51"/>
                <a:gd name="T112" fmla="*/ 0 w 85"/>
                <a:gd name="T113" fmla="*/ 29 h 51"/>
                <a:gd name="T114" fmla="*/ 0 w 85"/>
                <a:gd name="T115" fmla="*/ 29 h 51"/>
                <a:gd name="T116" fmla="*/ 0 w 85"/>
                <a:gd name="T117" fmla="*/ 29 h 51"/>
                <a:gd name="T118" fmla="*/ 0 w 85"/>
                <a:gd name="T119" fmla="*/ 33 h 51"/>
                <a:gd name="T120" fmla="*/ 0 w 85"/>
                <a:gd name="T121" fmla="*/ 37 h 51"/>
                <a:gd name="T122" fmla="*/ 4 w 85"/>
                <a:gd name="T123" fmla="*/ 40 h 51"/>
                <a:gd name="T124" fmla="*/ 0 w 85"/>
                <a:gd name="T125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" h="51">
                  <a:moveTo>
                    <a:pt x="82" y="51"/>
                  </a:moveTo>
                  <a:lnTo>
                    <a:pt x="85" y="48"/>
                  </a:lnTo>
                  <a:lnTo>
                    <a:pt x="82" y="44"/>
                  </a:lnTo>
                  <a:lnTo>
                    <a:pt x="85" y="44"/>
                  </a:lnTo>
                  <a:lnTo>
                    <a:pt x="85" y="40"/>
                  </a:lnTo>
                  <a:lnTo>
                    <a:pt x="78" y="29"/>
                  </a:lnTo>
                  <a:lnTo>
                    <a:pt x="78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71" y="7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19" y="14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29"/>
                  </a:lnTo>
                  <a:lnTo>
                    <a:pt x="26" y="33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7" y="40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7" y="48"/>
                  </a:lnTo>
                  <a:lnTo>
                    <a:pt x="67" y="51"/>
                  </a:lnTo>
                  <a:lnTo>
                    <a:pt x="71" y="51"/>
                  </a:lnTo>
                  <a:lnTo>
                    <a:pt x="78" y="51"/>
                  </a:lnTo>
                  <a:lnTo>
                    <a:pt x="82" y="51"/>
                  </a:lnTo>
                  <a:lnTo>
                    <a:pt x="82" y="51"/>
                  </a:lnTo>
                  <a:close/>
                  <a:moveTo>
                    <a:pt x="15" y="18"/>
                  </a:moveTo>
                  <a:lnTo>
                    <a:pt x="19" y="18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close/>
                  <a:moveTo>
                    <a:pt x="8" y="26"/>
                  </a:moveTo>
                  <a:lnTo>
                    <a:pt x="8" y="22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8" y="26"/>
                  </a:lnTo>
                  <a:lnTo>
                    <a:pt x="8" y="26"/>
                  </a:lnTo>
                  <a:close/>
                  <a:moveTo>
                    <a:pt x="15" y="26"/>
                  </a:moveTo>
                  <a:lnTo>
                    <a:pt x="15" y="26"/>
                  </a:lnTo>
                  <a:lnTo>
                    <a:pt x="19" y="26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5" y="26"/>
                  </a:lnTo>
                  <a:lnTo>
                    <a:pt x="15" y="26"/>
                  </a:lnTo>
                  <a:close/>
                  <a:moveTo>
                    <a:pt x="0" y="44"/>
                  </a:moveTo>
                  <a:lnTo>
                    <a:pt x="0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5" y="29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4673862" y="1907351"/>
              <a:ext cx="133810" cy="66905"/>
            </a:xfrm>
            <a:custGeom>
              <a:avLst/>
              <a:gdLst>
                <a:gd name="T0" fmla="*/ 104 w 104"/>
                <a:gd name="T1" fmla="*/ 37 h 52"/>
                <a:gd name="T2" fmla="*/ 100 w 104"/>
                <a:gd name="T3" fmla="*/ 29 h 52"/>
                <a:gd name="T4" fmla="*/ 96 w 104"/>
                <a:gd name="T5" fmla="*/ 26 h 52"/>
                <a:gd name="T6" fmla="*/ 96 w 104"/>
                <a:gd name="T7" fmla="*/ 22 h 52"/>
                <a:gd name="T8" fmla="*/ 96 w 104"/>
                <a:gd name="T9" fmla="*/ 18 h 52"/>
                <a:gd name="T10" fmla="*/ 89 w 104"/>
                <a:gd name="T11" fmla="*/ 14 h 52"/>
                <a:gd name="T12" fmla="*/ 78 w 104"/>
                <a:gd name="T13" fmla="*/ 14 h 52"/>
                <a:gd name="T14" fmla="*/ 74 w 104"/>
                <a:gd name="T15" fmla="*/ 7 h 52"/>
                <a:gd name="T16" fmla="*/ 67 w 104"/>
                <a:gd name="T17" fmla="*/ 3 h 52"/>
                <a:gd name="T18" fmla="*/ 63 w 104"/>
                <a:gd name="T19" fmla="*/ 0 h 52"/>
                <a:gd name="T20" fmla="*/ 59 w 104"/>
                <a:gd name="T21" fmla="*/ 3 h 52"/>
                <a:gd name="T22" fmla="*/ 52 w 104"/>
                <a:gd name="T23" fmla="*/ 3 h 52"/>
                <a:gd name="T24" fmla="*/ 45 w 104"/>
                <a:gd name="T25" fmla="*/ 7 h 52"/>
                <a:gd name="T26" fmla="*/ 48 w 104"/>
                <a:gd name="T27" fmla="*/ 14 h 52"/>
                <a:gd name="T28" fmla="*/ 41 w 104"/>
                <a:gd name="T29" fmla="*/ 26 h 52"/>
                <a:gd name="T30" fmla="*/ 34 w 104"/>
                <a:gd name="T31" fmla="*/ 22 h 52"/>
                <a:gd name="T32" fmla="*/ 26 w 104"/>
                <a:gd name="T33" fmla="*/ 11 h 52"/>
                <a:gd name="T34" fmla="*/ 22 w 104"/>
                <a:gd name="T35" fmla="*/ 7 h 52"/>
                <a:gd name="T36" fmla="*/ 15 w 104"/>
                <a:gd name="T37" fmla="*/ 11 h 52"/>
                <a:gd name="T38" fmla="*/ 11 w 104"/>
                <a:gd name="T39" fmla="*/ 14 h 52"/>
                <a:gd name="T40" fmla="*/ 8 w 104"/>
                <a:gd name="T41" fmla="*/ 18 h 52"/>
                <a:gd name="T42" fmla="*/ 8 w 104"/>
                <a:gd name="T43" fmla="*/ 26 h 52"/>
                <a:gd name="T44" fmla="*/ 4 w 104"/>
                <a:gd name="T45" fmla="*/ 33 h 52"/>
                <a:gd name="T46" fmla="*/ 0 w 104"/>
                <a:gd name="T47" fmla="*/ 37 h 52"/>
                <a:gd name="T48" fmla="*/ 4 w 104"/>
                <a:gd name="T49" fmla="*/ 44 h 52"/>
                <a:gd name="T50" fmla="*/ 8 w 104"/>
                <a:gd name="T51" fmla="*/ 44 h 52"/>
                <a:gd name="T52" fmla="*/ 11 w 104"/>
                <a:gd name="T53" fmla="*/ 40 h 52"/>
                <a:gd name="T54" fmla="*/ 26 w 104"/>
                <a:gd name="T55" fmla="*/ 37 h 52"/>
                <a:gd name="T56" fmla="*/ 34 w 104"/>
                <a:gd name="T57" fmla="*/ 40 h 52"/>
                <a:gd name="T58" fmla="*/ 37 w 104"/>
                <a:gd name="T59" fmla="*/ 37 h 52"/>
                <a:gd name="T60" fmla="*/ 41 w 104"/>
                <a:gd name="T61" fmla="*/ 37 h 52"/>
                <a:gd name="T62" fmla="*/ 48 w 104"/>
                <a:gd name="T63" fmla="*/ 40 h 52"/>
                <a:gd name="T64" fmla="*/ 56 w 104"/>
                <a:gd name="T65" fmla="*/ 37 h 52"/>
                <a:gd name="T66" fmla="*/ 67 w 104"/>
                <a:gd name="T67" fmla="*/ 40 h 52"/>
                <a:gd name="T68" fmla="*/ 74 w 104"/>
                <a:gd name="T69" fmla="*/ 48 h 52"/>
                <a:gd name="T70" fmla="*/ 85 w 104"/>
                <a:gd name="T71" fmla="*/ 52 h 52"/>
                <a:gd name="T72" fmla="*/ 85 w 104"/>
                <a:gd name="T73" fmla="*/ 52 h 52"/>
                <a:gd name="T74" fmla="*/ 96 w 104"/>
                <a:gd name="T75" fmla="*/ 48 h 52"/>
                <a:gd name="T76" fmla="*/ 100 w 104"/>
                <a:gd name="T77" fmla="*/ 44 h 52"/>
                <a:gd name="T78" fmla="*/ 104 w 104"/>
                <a:gd name="T7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52">
                  <a:moveTo>
                    <a:pt x="104" y="40"/>
                  </a:moveTo>
                  <a:lnTo>
                    <a:pt x="104" y="37"/>
                  </a:lnTo>
                  <a:lnTo>
                    <a:pt x="104" y="33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4"/>
                  </a:lnTo>
                  <a:lnTo>
                    <a:pt x="89" y="14"/>
                  </a:lnTo>
                  <a:lnTo>
                    <a:pt x="82" y="14"/>
                  </a:lnTo>
                  <a:lnTo>
                    <a:pt x="78" y="14"/>
                  </a:lnTo>
                  <a:lnTo>
                    <a:pt x="78" y="11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11"/>
                  </a:lnTo>
                  <a:lnTo>
                    <a:pt x="48" y="14"/>
                  </a:lnTo>
                  <a:lnTo>
                    <a:pt x="45" y="2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33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1" y="40"/>
                  </a:lnTo>
                  <a:lnTo>
                    <a:pt x="19" y="37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40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5" y="40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6" y="37"/>
                  </a:lnTo>
                  <a:lnTo>
                    <a:pt x="63" y="40"/>
                  </a:lnTo>
                  <a:lnTo>
                    <a:pt x="67" y="40"/>
                  </a:lnTo>
                  <a:lnTo>
                    <a:pt x="71" y="48"/>
                  </a:lnTo>
                  <a:lnTo>
                    <a:pt x="74" y="48"/>
                  </a:lnTo>
                  <a:lnTo>
                    <a:pt x="78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93" y="52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0"/>
                  </a:lnTo>
                  <a:lnTo>
                    <a:pt x="10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4679009" y="1954956"/>
              <a:ext cx="104218" cy="66905"/>
            </a:xfrm>
            <a:custGeom>
              <a:avLst/>
              <a:gdLst>
                <a:gd name="T0" fmla="*/ 26 w 81"/>
                <a:gd name="T1" fmla="*/ 41 h 52"/>
                <a:gd name="T2" fmla="*/ 26 w 81"/>
                <a:gd name="T3" fmla="*/ 33 h 52"/>
                <a:gd name="T4" fmla="*/ 30 w 81"/>
                <a:gd name="T5" fmla="*/ 29 h 52"/>
                <a:gd name="T6" fmla="*/ 26 w 81"/>
                <a:gd name="T7" fmla="*/ 29 h 52"/>
                <a:gd name="T8" fmla="*/ 26 w 81"/>
                <a:gd name="T9" fmla="*/ 29 h 52"/>
                <a:gd name="T10" fmla="*/ 22 w 81"/>
                <a:gd name="T11" fmla="*/ 26 h 52"/>
                <a:gd name="T12" fmla="*/ 22 w 81"/>
                <a:gd name="T13" fmla="*/ 26 h 52"/>
                <a:gd name="T14" fmla="*/ 15 w 81"/>
                <a:gd name="T15" fmla="*/ 26 h 52"/>
                <a:gd name="T16" fmla="*/ 11 w 81"/>
                <a:gd name="T17" fmla="*/ 26 h 52"/>
                <a:gd name="T18" fmla="*/ 7 w 81"/>
                <a:gd name="T19" fmla="*/ 18 h 52"/>
                <a:gd name="T20" fmla="*/ 0 w 81"/>
                <a:gd name="T21" fmla="*/ 18 h 52"/>
                <a:gd name="T22" fmla="*/ 0 w 81"/>
                <a:gd name="T23" fmla="*/ 18 h 52"/>
                <a:gd name="T24" fmla="*/ 0 w 81"/>
                <a:gd name="T25" fmla="*/ 18 h 52"/>
                <a:gd name="T26" fmla="*/ 0 w 81"/>
                <a:gd name="T27" fmla="*/ 15 h 52"/>
                <a:gd name="T28" fmla="*/ 0 w 81"/>
                <a:gd name="T29" fmla="*/ 11 h 52"/>
                <a:gd name="T30" fmla="*/ 4 w 81"/>
                <a:gd name="T31" fmla="*/ 7 h 52"/>
                <a:gd name="T32" fmla="*/ 4 w 81"/>
                <a:gd name="T33" fmla="*/ 7 h 52"/>
                <a:gd name="T34" fmla="*/ 7 w 81"/>
                <a:gd name="T35" fmla="*/ 3 h 52"/>
                <a:gd name="T36" fmla="*/ 15 w 81"/>
                <a:gd name="T37" fmla="*/ 0 h 52"/>
                <a:gd name="T38" fmla="*/ 22 w 81"/>
                <a:gd name="T39" fmla="*/ 0 h 52"/>
                <a:gd name="T40" fmla="*/ 26 w 81"/>
                <a:gd name="T41" fmla="*/ 0 h 52"/>
                <a:gd name="T42" fmla="*/ 30 w 81"/>
                <a:gd name="T43" fmla="*/ 3 h 52"/>
                <a:gd name="T44" fmla="*/ 33 w 81"/>
                <a:gd name="T45" fmla="*/ 0 h 52"/>
                <a:gd name="T46" fmla="*/ 33 w 81"/>
                <a:gd name="T47" fmla="*/ 0 h 52"/>
                <a:gd name="T48" fmla="*/ 37 w 81"/>
                <a:gd name="T49" fmla="*/ 0 h 52"/>
                <a:gd name="T50" fmla="*/ 37 w 81"/>
                <a:gd name="T51" fmla="*/ 0 h 52"/>
                <a:gd name="T52" fmla="*/ 41 w 81"/>
                <a:gd name="T53" fmla="*/ 3 h 52"/>
                <a:gd name="T54" fmla="*/ 44 w 81"/>
                <a:gd name="T55" fmla="*/ 3 h 52"/>
                <a:gd name="T56" fmla="*/ 48 w 81"/>
                <a:gd name="T57" fmla="*/ 3 h 52"/>
                <a:gd name="T58" fmla="*/ 52 w 81"/>
                <a:gd name="T59" fmla="*/ 0 h 52"/>
                <a:gd name="T60" fmla="*/ 59 w 81"/>
                <a:gd name="T61" fmla="*/ 3 h 52"/>
                <a:gd name="T62" fmla="*/ 63 w 81"/>
                <a:gd name="T63" fmla="*/ 3 h 52"/>
                <a:gd name="T64" fmla="*/ 67 w 81"/>
                <a:gd name="T65" fmla="*/ 11 h 52"/>
                <a:gd name="T66" fmla="*/ 70 w 81"/>
                <a:gd name="T67" fmla="*/ 11 h 52"/>
                <a:gd name="T68" fmla="*/ 74 w 81"/>
                <a:gd name="T69" fmla="*/ 15 h 52"/>
                <a:gd name="T70" fmla="*/ 81 w 81"/>
                <a:gd name="T71" fmla="*/ 15 h 52"/>
                <a:gd name="T72" fmla="*/ 81 w 81"/>
                <a:gd name="T73" fmla="*/ 15 h 52"/>
                <a:gd name="T74" fmla="*/ 78 w 81"/>
                <a:gd name="T75" fmla="*/ 22 h 52"/>
                <a:gd name="T76" fmla="*/ 81 w 81"/>
                <a:gd name="T77" fmla="*/ 22 h 52"/>
                <a:gd name="T78" fmla="*/ 81 w 81"/>
                <a:gd name="T79" fmla="*/ 26 h 52"/>
                <a:gd name="T80" fmla="*/ 74 w 81"/>
                <a:gd name="T81" fmla="*/ 26 h 52"/>
                <a:gd name="T82" fmla="*/ 70 w 81"/>
                <a:gd name="T83" fmla="*/ 33 h 52"/>
                <a:gd name="T84" fmla="*/ 70 w 81"/>
                <a:gd name="T85" fmla="*/ 33 h 52"/>
                <a:gd name="T86" fmla="*/ 70 w 81"/>
                <a:gd name="T87" fmla="*/ 37 h 52"/>
                <a:gd name="T88" fmla="*/ 74 w 81"/>
                <a:gd name="T89" fmla="*/ 37 h 52"/>
                <a:gd name="T90" fmla="*/ 74 w 81"/>
                <a:gd name="T91" fmla="*/ 41 h 52"/>
                <a:gd name="T92" fmla="*/ 70 w 81"/>
                <a:gd name="T93" fmla="*/ 41 h 52"/>
                <a:gd name="T94" fmla="*/ 67 w 81"/>
                <a:gd name="T95" fmla="*/ 41 h 52"/>
                <a:gd name="T96" fmla="*/ 67 w 81"/>
                <a:gd name="T97" fmla="*/ 41 h 52"/>
                <a:gd name="T98" fmla="*/ 63 w 81"/>
                <a:gd name="T99" fmla="*/ 44 h 52"/>
                <a:gd name="T100" fmla="*/ 59 w 81"/>
                <a:gd name="T101" fmla="*/ 44 h 52"/>
                <a:gd name="T102" fmla="*/ 59 w 81"/>
                <a:gd name="T103" fmla="*/ 48 h 52"/>
                <a:gd name="T104" fmla="*/ 59 w 81"/>
                <a:gd name="T105" fmla="*/ 48 h 52"/>
                <a:gd name="T106" fmla="*/ 52 w 81"/>
                <a:gd name="T107" fmla="*/ 52 h 52"/>
                <a:gd name="T108" fmla="*/ 48 w 81"/>
                <a:gd name="T109" fmla="*/ 48 h 52"/>
                <a:gd name="T110" fmla="*/ 44 w 81"/>
                <a:gd name="T111" fmla="*/ 52 h 52"/>
                <a:gd name="T112" fmla="*/ 41 w 81"/>
                <a:gd name="T113" fmla="*/ 52 h 52"/>
                <a:gd name="T114" fmla="*/ 37 w 81"/>
                <a:gd name="T115" fmla="*/ 52 h 52"/>
                <a:gd name="T116" fmla="*/ 37 w 81"/>
                <a:gd name="T117" fmla="*/ 48 h 52"/>
                <a:gd name="T118" fmla="*/ 37 w 81"/>
                <a:gd name="T119" fmla="*/ 41 h 52"/>
                <a:gd name="T120" fmla="*/ 33 w 81"/>
                <a:gd name="T121" fmla="*/ 41 h 52"/>
                <a:gd name="T122" fmla="*/ 30 w 81"/>
                <a:gd name="T123" fmla="*/ 37 h 52"/>
                <a:gd name="T124" fmla="*/ 26 w 81"/>
                <a:gd name="T12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52">
                  <a:moveTo>
                    <a:pt x="26" y="41"/>
                  </a:moveTo>
                  <a:lnTo>
                    <a:pt x="26" y="33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3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22"/>
                  </a:lnTo>
                  <a:lnTo>
                    <a:pt x="81" y="22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7"/>
                  </a:lnTo>
                  <a:lnTo>
                    <a:pt x="74" y="37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4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7" y="48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30" y="37"/>
                  </a:lnTo>
                  <a:lnTo>
                    <a:pt x="26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731760" y="1958817"/>
              <a:ext cx="176269" cy="124804"/>
            </a:xfrm>
            <a:custGeom>
              <a:avLst/>
              <a:gdLst>
                <a:gd name="T0" fmla="*/ 3 w 137"/>
                <a:gd name="T1" fmla="*/ 49 h 97"/>
                <a:gd name="T2" fmla="*/ 11 w 137"/>
                <a:gd name="T3" fmla="*/ 49 h 97"/>
                <a:gd name="T4" fmla="*/ 18 w 137"/>
                <a:gd name="T5" fmla="*/ 45 h 97"/>
                <a:gd name="T6" fmla="*/ 22 w 137"/>
                <a:gd name="T7" fmla="*/ 41 h 97"/>
                <a:gd name="T8" fmla="*/ 26 w 137"/>
                <a:gd name="T9" fmla="*/ 38 h 97"/>
                <a:gd name="T10" fmla="*/ 33 w 137"/>
                <a:gd name="T11" fmla="*/ 38 h 97"/>
                <a:gd name="T12" fmla="*/ 29 w 137"/>
                <a:gd name="T13" fmla="*/ 34 h 97"/>
                <a:gd name="T14" fmla="*/ 29 w 137"/>
                <a:gd name="T15" fmla="*/ 30 h 97"/>
                <a:gd name="T16" fmla="*/ 40 w 137"/>
                <a:gd name="T17" fmla="*/ 23 h 97"/>
                <a:gd name="T18" fmla="*/ 37 w 137"/>
                <a:gd name="T19" fmla="*/ 19 h 97"/>
                <a:gd name="T20" fmla="*/ 48 w 137"/>
                <a:gd name="T21" fmla="*/ 12 h 97"/>
                <a:gd name="T22" fmla="*/ 55 w 137"/>
                <a:gd name="T23" fmla="*/ 4 h 97"/>
                <a:gd name="T24" fmla="*/ 59 w 137"/>
                <a:gd name="T25" fmla="*/ 0 h 97"/>
                <a:gd name="T26" fmla="*/ 66 w 137"/>
                <a:gd name="T27" fmla="*/ 4 h 97"/>
                <a:gd name="T28" fmla="*/ 70 w 137"/>
                <a:gd name="T29" fmla="*/ 4 h 97"/>
                <a:gd name="T30" fmla="*/ 77 w 137"/>
                <a:gd name="T31" fmla="*/ 4 h 97"/>
                <a:gd name="T32" fmla="*/ 85 w 137"/>
                <a:gd name="T33" fmla="*/ 4 h 97"/>
                <a:gd name="T34" fmla="*/ 92 w 137"/>
                <a:gd name="T35" fmla="*/ 8 h 97"/>
                <a:gd name="T36" fmla="*/ 103 w 137"/>
                <a:gd name="T37" fmla="*/ 8 h 97"/>
                <a:gd name="T38" fmla="*/ 103 w 137"/>
                <a:gd name="T39" fmla="*/ 15 h 97"/>
                <a:gd name="T40" fmla="*/ 103 w 137"/>
                <a:gd name="T41" fmla="*/ 23 h 97"/>
                <a:gd name="T42" fmla="*/ 111 w 137"/>
                <a:gd name="T43" fmla="*/ 30 h 97"/>
                <a:gd name="T44" fmla="*/ 118 w 137"/>
                <a:gd name="T45" fmla="*/ 38 h 97"/>
                <a:gd name="T46" fmla="*/ 126 w 137"/>
                <a:gd name="T47" fmla="*/ 45 h 97"/>
                <a:gd name="T48" fmla="*/ 133 w 137"/>
                <a:gd name="T49" fmla="*/ 52 h 97"/>
                <a:gd name="T50" fmla="*/ 133 w 137"/>
                <a:gd name="T51" fmla="*/ 56 h 97"/>
                <a:gd name="T52" fmla="*/ 122 w 137"/>
                <a:gd name="T53" fmla="*/ 64 h 97"/>
                <a:gd name="T54" fmla="*/ 118 w 137"/>
                <a:gd name="T55" fmla="*/ 64 h 97"/>
                <a:gd name="T56" fmla="*/ 122 w 137"/>
                <a:gd name="T57" fmla="*/ 71 h 97"/>
                <a:gd name="T58" fmla="*/ 126 w 137"/>
                <a:gd name="T59" fmla="*/ 78 h 97"/>
                <a:gd name="T60" fmla="*/ 126 w 137"/>
                <a:gd name="T61" fmla="*/ 82 h 97"/>
                <a:gd name="T62" fmla="*/ 111 w 137"/>
                <a:gd name="T63" fmla="*/ 86 h 97"/>
                <a:gd name="T64" fmla="*/ 111 w 137"/>
                <a:gd name="T65" fmla="*/ 97 h 97"/>
                <a:gd name="T66" fmla="*/ 103 w 137"/>
                <a:gd name="T67" fmla="*/ 93 h 97"/>
                <a:gd name="T68" fmla="*/ 96 w 137"/>
                <a:gd name="T69" fmla="*/ 93 h 97"/>
                <a:gd name="T70" fmla="*/ 89 w 137"/>
                <a:gd name="T71" fmla="*/ 97 h 97"/>
                <a:gd name="T72" fmla="*/ 85 w 137"/>
                <a:gd name="T73" fmla="*/ 93 h 97"/>
                <a:gd name="T74" fmla="*/ 77 w 137"/>
                <a:gd name="T75" fmla="*/ 97 h 97"/>
                <a:gd name="T76" fmla="*/ 70 w 137"/>
                <a:gd name="T77" fmla="*/ 93 h 97"/>
                <a:gd name="T78" fmla="*/ 66 w 137"/>
                <a:gd name="T79" fmla="*/ 93 h 97"/>
                <a:gd name="T80" fmla="*/ 55 w 137"/>
                <a:gd name="T81" fmla="*/ 93 h 97"/>
                <a:gd name="T82" fmla="*/ 51 w 137"/>
                <a:gd name="T83" fmla="*/ 89 h 97"/>
                <a:gd name="T84" fmla="*/ 37 w 137"/>
                <a:gd name="T85" fmla="*/ 89 h 97"/>
                <a:gd name="T86" fmla="*/ 33 w 137"/>
                <a:gd name="T87" fmla="*/ 89 h 97"/>
                <a:gd name="T88" fmla="*/ 14 w 137"/>
                <a:gd name="T89" fmla="*/ 93 h 97"/>
                <a:gd name="T90" fmla="*/ 7 w 137"/>
                <a:gd name="T91" fmla="*/ 89 h 97"/>
                <a:gd name="T92" fmla="*/ 7 w 137"/>
                <a:gd name="T93" fmla="*/ 89 h 97"/>
                <a:gd name="T94" fmla="*/ 0 w 137"/>
                <a:gd name="T95" fmla="*/ 82 h 97"/>
                <a:gd name="T96" fmla="*/ 7 w 137"/>
                <a:gd name="T97" fmla="*/ 75 h 97"/>
                <a:gd name="T98" fmla="*/ 3 w 137"/>
                <a:gd name="T99" fmla="*/ 64 h 97"/>
                <a:gd name="T100" fmla="*/ 3 w 137"/>
                <a:gd name="T101" fmla="*/ 60 h 97"/>
                <a:gd name="T102" fmla="*/ 0 w 137"/>
                <a:gd name="T10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97">
                  <a:moveTo>
                    <a:pt x="0" y="49"/>
                  </a:moveTo>
                  <a:lnTo>
                    <a:pt x="3" y="49"/>
                  </a:lnTo>
                  <a:lnTo>
                    <a:pt x="7" y="45"/>
                  </a:lnTo>
                  <a:lnTo>
                    <a:pt x="11" y="49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1"/>
                  </a:lnTo>
                  <a:lnTo>
                    <a:pt x="22" y="41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9" y="38"/>
                  </a:lnTo>
                  <a:lnTo>
                    <a:pt x="33" y="38"/>
                  </a:lnTo>
                  <a:lnTo>
                    <a:pt x="33" y="34"/>
                  </a:lnTo>
                  <a:lnTo>
                    <a:pt x="29" y="34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40" y="12"/>
                  </a:lnTo>
                  <a:lnTo>
                    <a:pt x="48" y="12"/>
                  </a:lnTo>
                  <a:lnTo>
                    <a:pt x="51" y="8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4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4" y="4"/>
                  </a:lnTo>
                  <a:lnTo>
                    <a:pt x="77" y="4"/>
                  </a:lnTo>
                  <a:lnTo>
                    <a:pt x="81" y="8"/>
                  </a:lnTo>
                  <a:lnTo>
                    <a:pt x="85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3" y="8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3" y="19"/>
                  </a:lnTo>
                  <a:lnTo>
                    <a:pt x="103" y="23"/>
                  </a:lnTo>
                  <a:lnTo>
                    <a:pt x="107" y="26"/>
                  </a:lnTo>
                  <a:lnTo>
                    <a:pt x="111" y="30"/>
                  </a:lnTo>
                  <a:lnTo>
                    <a:pt x="114" y="38"/>
                  </a:lnTo>
                  <a:lnTo>
                    <a:pt x="118" y="38"/>
                  </a:lnTo>
                  <a:lnTo>
                    <a:pt x="118" y="45"/>
                  </a:lnTo>
                  <a:lnTo>
                    <a:pt x="126" y="45"/>
                  </a:lnTo>
                  <a:lnTo>
                    <a:pt x="133" y="49"/>
                  </a:lnTo>
                  <a:lnTo>
                    <a:pt x="133" y="52"/>
                  </a:lnTo>
                  <a:lnTo>
                    <a:pt x="137" y="56"/>
                  </a:lnTo>
                  <a:lnTo>
                    <a:pt x="133" y="56"/>
                  </a:lnTo>
                  <a:lnTo>
                    <a:pt x="129" y="64"/>
                  </a:lnTo>
                  <a:lnTo>
                    <a:pt x="122" y="64"/>
                  </a:lnTo>
                  <a:lnTo>
                    <a:pt x="118" y="60"/>
                  </a:lnTo>
                  <a:lnTo>
                    <a:pt x="118" y="64"/>
                  </a:lnTo>
                  <a:lnTo>
                    <a:pt x="118" y="67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18" y="86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3" y="93"/>
                  </a:lnTo>
                  <a:lnTo>
                    <a:pt x="100" y="93"/>
                  </a:lnTo>
                  <a:lnTo>
                    <a:pt x="96" y="93"/>
                  </a:lnTo>
                  <a:lnTo>
                    <a:pt x="92" y="93"/>
                  </a:lnTo>
                  <a:lnTo>
                    <a:pt x="89" y="97"/>
                  </a:lnTo>
                  <a:lnTo>
                    <a:pt x="85" y="97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77" y="97"/>
                  </a:lnTo>
                  <a:lnTo>
                    <a:pt x="74" y="93"/>
                  </a:lnTo>
                  <a:lnTo>
                    <a:pt x="70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3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1" y="89"/>
                  </a:lnTo>
                  <a:lnTo>
                    <a:pt x="44" y="89"/>
                  </a:lnTo>
                  <a:lnTo>
                    <a:pt x="37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3" y="86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7" y="75"/>
                  </a:lnTo>
                  <a:lnTo>
                    <a:pt x="7" y="67"/>
                  </a:lnTo>
                  <a:lnTo>
                    <a:pt x="3" y="64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0" name="Freeform 45"/>
            <p:cNvSpPr>
              <a:spLocks/>
            </p:cNvSpPr>
            <p:nvPr/>
          </p:nvSpPr>
          <p:spPr bwMode="auto">
            <a:xfrm>
              <a:off x="4717610" y="2059174"/>
              <a:ext cx="347390" cy="195568"/>
            </a:xfrm>
            <a:custGeom>
              <a:avLst/>
              <a:gdLst>
                <a:gd name="T0" fmla="*/ 40 w 270"/>
                <a:gd name="T1" fmla="*/ 11 h 152"/>
                <a:gd name="T2" fmla="*/ 62 w 270"/>
                <a:gd name="T3" fmla="*/ 11 h 152"/>
                <a:gd name="T4" fmla="*/ 77 w 270"/>
                <a:gd name="T5" fmla="*/ 15 h 152"/>
                <a:gd name="T6" fmla="*/ 96 w 270"/>
                <a:gd name="T7" fmla="*/ 15 h 152"/>
                <a:gd name="T8" fmla="*/ 111 w 270"/>
                <a:gd name="T9" fmla="*/ 15 h 152"/>
                <a:gd name="T10" fmla="*/ 122 w 270"/>
                <a:gd name="T11" fmla="*/ 8 h 152"/>
                <a:gd name="T12" fmla="*/ 140 w 270"/>
                <a:gd name="T13" fmla="*/ 0 h 152"/>
                <a:gd name="T14" fmla="*/ 170 w 270"/>
                <a:gd name="T15" fmla="*/ 0 h 152"/>
                <a:gd name="T16" fmla="*/ 185 w 270"/>
                <a:gd name="T17" fmla="*/ 15 h 152"/>
                <a:gd name="T18" fmla="*/ 196 w 270"/>
                <a:gd name="T19" fmla="*/ 30 h 152"/>
                <a:gd name="T20" fmla="*/ 218 w 270"/>
                <a:gd name="T21" fmla="*/ 37 h 152"/>
                <a:gd name="T22" fmla="*/ 237 w 270"/>
                <a:gd name="T23" fmla="*/ 45 h 152"/>
                <a:gd name="T24" fmla="*/ 255 w 270"/>
                <a:gd name="T25" fmla="*/ 45 h 152"/>
                <a:gd name="T26" fmla="*/ 270 w 270"/>
                <a:gd name="T27" fmla="*/ 52 h 152"/>
                <a:gd name="T28" fmla="*/ 266 w 270"/>
                <a:gd name="T29" fmla="*/ 71 h 152"/>
                <a:gd name="T30" fmla="*/ 255 w 270"/>
                <a:gd name="T31" fmla="*/ 86 h 152"/>
                <a:gd name="T32" fmla="*/ 248 w 270"/>
                <a:gd name="T33" fmla="*/ 97 h 152"/>
                <a:gd name="T34" fmla="*/ 233 w 270"/>
                <a:gd name="T35" fmla="*/ 104 h 152"/>
                <a:gd name="T36" fmla="*/ 218 w 270"/>
                <a:gd name="T37" fmla="*/ 108 h 152"/>
                <a:gd name="T38" fmla="*/ 203 w 270"/>
                <a:gd name="T39" fmla="*/ 108 h 152"/>
                <a:gd name="T40" fmla="*/ 203 w 270"/>
                <a:gd name="T41" fmla="*/ 119 h 152"/>
                <a:gd name="T42" fmla="*/ 203 w 270"/>
                <a:gd name="T43" fmla="*/ 112 h 152"/>
                <a:gd name="T44" fmla="*/ 192 w 270"/>
                <a:gd name="T45" fmla="*/ 119 h 152"/>
                <a:gd name="T46" fmla="*/ 181 w 270"/>
                <a:gd name="T47" fmla="*/ 123 h 152"/>
                <a:gd name="T48" fmla="*/ 192 w 270"/>
                <a:gd name="T49" fmla="*/ 126 h 152"/>
                <a:gd name="T50" fmla="*/ 196 w 270"/>
                <a:gd name="T51" fmla="*/ 130 h 152"/>
                <a:gd name="T52" fmla="*/ 203 w 270"/>
                <a:gd name="T53" fmla="*/ 134 h 152"/>
                <a:gd name="T54" fmla="*/ 196 w 270"/>
                <a:gd name="T55" fmla="*/ 119 h 152"/>
                <a:gd name="T56" fmla="*/ 211 w 270"/>
                <a:gd name="T57" fmla="*/ 134 h 152"/>
                <a:gd name="T58" fmla="*/ 222 w 270"/>
                <a:gd name="T59" fmla="*/ 130 h 152"/>
                <a:gd name="T60" fmla="*/ 225 w 270"/>
                <a:gd name="T61" fmla="*/ 138 h 152"/>
                <a:gd name="T62" fmla="*/ 199 w 270"/>
                <a:gd name="T63" fmla="*/ 145 h 152"/>
                <a:gd name="T64" fmla="*/ 177 w 270"/>
                <a:gd name="T65" fmla="*/ 149 h 152"/>
                <a:gd name="T66" fmla="*/ 170 w 270"/>
                <a:gd name="T67" fmla="*/ 134 h 152"/>
                <a:gd name="T68" fmla="*/ 177 w 270"/>
                <a:gd name="T69" fmla="*/ 126 h 152"/>
                <a:gd name="T70" fmla="*/ 174 w 270"/>
                <a:gd name="T71" fmla="*/ 123 h 152"/>
                <a:gd name="T72" fmla="*/ 159 w 270"/>
                <a:gd name="T73" fmla="*/ 119 h 152"/>
                <a:gd name="T74" fmla="*/ 151 w 270"/>
                <a:gd name="T75" fmla="*/ 115 h 152"/>
                <a:gd name="T76" fmla="*/ 155 w 270"/>
                <a:gd name="T77" fmla="*/ 112 h 152"/>
                <a:gd name="T78" fmla="*/ 151 w 270"/>
                <a:gd name="T79" fmla="*/ 108 h 152"/>
                <a:gd name="T80" fmla="*/ 144 w 270"/>
                <a:gd name="T81" fmla="*/ 112 h 152"/>
                <a:gd name="T82" fmla="*/ 133 w 270"/>
                <a:gd name="T83" fmla="*/ 119 h 152"/>
                <a:gd name="T84" fmla="*/ 122 w 270"/>
                <a:gd name="T85" fmla="*/ 130 h 152"/>
                <a:gd name="T86" fmla="*/ 122 w 270"/>
                <a:gd name="T87" fmla="*/ 138 h 152"/>
                <a:gd name="T88" fmla="*/ 103 w 270"/>
                <a:gd name="T89" fmla="*/ 138 h 152"/>
                <a:gd name="T90" fmla="*/ 103 w 270"/>
                <a:gd name="T91" fmla="*/ 130 h 152"/>
                <a:gd name="T92" fmla="*/ 111 w 270"/>
                <a:gd name="T93" fmla="*/ 115 h 152"/>
                <a:gd name="T94" fmla="*/ 122 w 270"/>
                <a:gd name="T95" fmla="*/ 112 h 152"/>
                <a:gd name="T96" fmla="*/ 111 w 270"/>
                <a:gd name="T97" fmla="*/ 97 h 152"/>
                <a:gd name="T98" fmla="*/ 100 w 270"/>
                <a:gd name="T99" fmla="*/ 82 h 152"/>
                <a:gd name="T100" fmla="*/ 81 w 270"/>
                <a:gd name="T101" fmla="*/ 78 h 152"/>
                <a:gd name="T102" fmla="*/ 70 w 270"/>
                <a:gd name="T103" fmla="*/ 75 h 152"/>
                <a:gd name="T104" fmla="*/ 66 w 270"/>
                <a:gd name="T105" fmla="*/ 86 h 152"/>
                <a:gd name="T106" fmla="*/ 44 w 270"/>
                <a:gd name="T107" fmla="*/ 93 h 152"/>
                <a:gd name="T108" fmla="*/ 22 w 270"/>
                <a:gd name="T109" fmla="*/ 89 h 152"/>
                <a:gd name="T110" fmla="*/ 7 w 270"/>
                <a:gd name="T111" fmla="*/ 86 h 152"/>
                <a:gd name="T112" fmla="*/ 3 w 270"/>
                <a:gd name="T113" fmla="*/ 67 h 152"/>
                <a:gd name="T114" fmla="*/ 18 w 270"/>
                <a:gd name="T115" fmla="*/ 45 h 152"/>
                <a:gd name="T116" fmla="*/ 22 w 270"/>
                <a:gd name="T117" fmla="*/ 34 h 152"/>
                <a:gd name="T118" fmla="*/ 18 w 270"/>
                <a:gd name="T119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" h="152">
                  <a:moveTo>
                    <a:pt x="18" y="11"/>
                  </a:moveTo>
                  <a:lnTo>
                    <a:pt x="18" y="11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40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55" y="11"/>
                  </a:lnTo>
                  <a:lnTo>
                    <a:pt x="62" y="11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8" y="19"/>
                  </a:lnTo>
                  <a:lnTo>
                    <a:pt x="92" y="15"/>
                  </a:lnTo>
                  <a:lnTo>
                    <a:pt x="96" y="15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3" y="15"/>
                  </a:lnTo>
                  <a:lnTo>
                    <a:pt x="107" y="15"/>
                  </a:lnTo>
                  <a:lnTo>
                    <a:pt x="111" y="15"/>
                  </a:lnTo>
                  <a:lnTo>
                    <a:pt x="114" y="15"/>
                  </a:lnTo>
                  <a:lnTo>
                    <a:pt x="118" y="19"/>
                  </a:lnTo>
                  <a:lnTo>
                    <a:pt x="122" y="19"/>
                  </a:lnTo>
                  <a:lnTo>
                    <a:pt x="122" y="11"/>
                  </a:lnTo>
                  <a:lnTo>
                    <a:pt x="122" y="8"/>
                  </a:lnTo>
                  <a:lnTo>
                    <a:pt x="129" y="8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0" y="4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51" y="0"/>
                  </a:lnTo>
                  <a:lnTo>
                    <a:pt x="159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0" y="8"/>
                  </a:lnTo>
                  <a:lnTo>
                    <a:pt x="174" y="8"/>
                  </a:lnTo>
                  <a:lnTo>
                    <a:pt x="174" y="11"/>
                  </a:lnTo>
                  <a:lnTo>
                    <a:pt x="177" y="19"/>
                  </a:lnTo>
                  <a:lnTo>
                    <a:pt x="185" y="15"/>
                  </a:lnTo>
                  <a:lnTo>
                    <a:pt x="188" y="19"/>
                  </a:lnTo>
                  <a:lnTo>
                    <a:pt x="188" y="23"/>
                  </a:lnTo>
                  <a:lnTo>
                    <a:pt x="192" y="23"/>
                  </a:lnTo>
                  <a:lnTo>
                    <a:pt x="192" y="26"/>
                  </a:lnTo>
                  <a:lnTo>
                    <a:pt x="196" y="30"/>
                  </a:lnTo>
                  <a:lnTo>
                    <a:pt x="203" y="37"/>
                  </a:lnTo>
                  <a:lnTo>
                    <a:pt x="203" y="34"/>
                  </a:lnTo>
                  <a:lnTo>
                    <a:pt x="211" y="37"/>
                  </a:lnTo>
                  <a:lnTo>
                    <a:pt x="214" y="37"/>
                  </a:lnTo>
                  <a:lnTo>
                    <a:pt x="218" y="37"/>
                  </a:lnTo>
                  <a:lnTo>
                    <a:pt x="222" y="34"/>
                  </a:lnTo>
                  <a:lnTo>
                    <a:pt x="225" y="34"/>
                  </a:lnTo>
                  <a:lnTo>
                    <a:pt x="229" y="41"/>
                  </a:lnTo>
                  <a:lnTo>
                    <a:pt x="233" y="45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44" y="45"/>
                  </a:lnTo>
                  <a:lnTo>
                    <a:pt x="248" y="45"/>
                  </a:lnTo>
                  <a:lnTo>
                    <a:pt x="251" y="49"/>
                  </a:lnTo>
                  <a:lnTo>
                    <a:pt x="255" y="45"/>
                  </a:lnTo>
                  <a:lnTo>
                    <a:pt x="259" y="49"/>
                  </a:lnTo>
                  <a:lnTo>
                    <a:pt x="262" y="49"/>
                  </a:lnTo>
                  <a:lnTo>
                    <a:pt x="266" y="49"/>
                  </a:lnTo>
                  <a:lnTo>
                    <a:pt x="266" y="52"/>
                  </a:lnTo>
                  <a:lnTo>
                    <a:pt x="270" y="52"/>
                  </a:lnTo>
                  <a:lnTo>
                    <a:pt x="270" y="56"/>
                  </a:lnTo>
                  <a:lnTo>
                    <a:pt x="266" y="60"/>
                  </a:lnTo>
                  <a:lnTo>
                    <a:pt x="262" y="60"/>
                  </a:lnTo>
                  <a:lnTo>
                    <a:pt x="262" y="67"/>
                  </a:lnTo>
                  <a:lnTo>
                    <a:pt x="266" y="71"/>
                  </a:lnTo>
                  <a:lnTo>
                    <a:pt x="270" y="75"/>
                  </a:lnTo>
                  <a:lnTo>
                    <a:pt x="266" y="78"/>
                  </a:lnTo>
                  <a:lnTo>
                    <a:pt x="266" y="82"/>
                  </a:lnTo>
                  <a:lnTo>
                    <a:pt x="262" y="86"/>
                  </a:lnTo>
                  <a:lnTo>
                    <a:pt x="255" y="86"/>
                  </a:lnTo>
                  <a:lnTo>
                    <a:pt x="251" y="89"/>
                  </a:lnTo>
                  <a:lnTo>
                    <a:pt x="251" y="93"/>
                  </a:lnTo>
                  <a:lnTo>
                    <a:pt x="248" y="97"/>
                  </a:lnTo>
                  <a:lnTo>
                    <a:pt x="248" y="101"/>
                  </a:lnTo>
                  <a:lnTo>
                    <a:pt x="248" y="97"/>
                  </a:lnTo>
                  <a:lnTo>
                    <a:pt x="244" y="97"/>
                  </a:lnTo>
                  <a:lnTo>
                    <a:pt x="240" y="101"/>
                  </a:lnTo>
                  <a:lnTo>
                    <a:pt x="237" y="101"/>
                  </a:lnTo>
                  <a:lnTo>
                    <a:pt x="233" y="101"/>
                  </a:lnTo>
                  <a:lnTo>
                    <a:pt x="233" y="104"/>
                  </a:lnTo>
                  <a:lnTo>
                    <a:pt x="229" y="104"/>
                  </a:lnTo>
                  <a:lnTo>
                    <a:pt x="225" y="104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18" y="108"/>
                  </a:lnTo>
                  <a:lnTo>
                    <a:pt x="218" y="112"/>
                  </a:lnTo>
                  <a:lnTo>
                    <a:pt x="211" y="108"/>
                  </a:lnTo>
                  <a:lnTo>
                    <a:pt x="207" y="112"/>
                  </a:lnTo>
                  <a:lnTo>
                    <a:pt x="207" y="112"/>
                  </a:lnTo>
                  <a:lnTo>
                    <a:pt x="203" y="108"/>
                  </a:lnTo>
                  <a:lnTo>
                    <a:pt x="203" y="108"/>
                  </a:lnTo>
                  <a:lnTo>
                    <a:pt x="203" y="112"/>
                  </a:lnTo>
                  <a:lnTo>
                    <a:pt x="207" y="112"/>
                  </a:lnTo>
                  <a:lnTo>
                    <a:pt x="203" y="115"/>
                  </a:lnTo>
                  <a:lnTo>
                    <a:pt x="203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203" y="115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9" y="112"/>
                  </a:lnTo>
                  <a:lnTo>
                    <a:pt x="196" y="119"/>
                  </a:lnTo>
                  <a:lnTo>
                    <a:pt x="192" y="119"/>
                  </a:lnTo>
                  <a:lnTo>
                    <a:pt x="192" y="119"/>
                  </a:lnTo>
                  <a:lnTo>
                    <a:pt x="188" y="119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1" y="119"/>
                  </a:lnTo>
                  <a:lnTo>
                    <a:pt x="181" y="123"/>
                  </a:lnTo>
                  <a:lnTo>
                    <a:pt x="181" y="123"/>
                  </a:lnTo>
                  <a:lnTo>
                    <a:pt x="188" y="123"/>
                  </a:lnTo>
                  <a:lnTo>
                    <a:pt x="188" y="123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6" y="126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9" y="130"/>
                  </a:lnTo>
                  <a:lnTo>
                    <a:pt x="199" y="134"/>
                  </a:lnTo>
                  <a:lnTo>
                    <a:pt x="203" y="134"/>
                  </a:lnTo>
                  <a:lnTo>
                    <a:pt x="207" y="138"/>
                  </a:lnTo>
                  <a:lnTo>
                    <a:pt x="207" y="134"/>
                  </a:lnTo>
                  <a:lnTo>
                    <a:pt x="203" y="130"/>
                  </a:lnTo>
                  <a:lnTo>
                    <a:pt x="196" y="123"/>
                  </a:lnTo>
                  <a:lnTo>
                    <a:pt x="196" y="119"/>
                  </a:lnTo>
                  <a:lnTo>
                    <a:pt x="196" y="119"/>
                  </a:lnTo>
                  <a:lnTo>
                    <a:pt x="199" y="123"/>
                  </a:lnTo>
                  <a:lnTo>
                    <a:pt x="199" y="126"/>
                  </a:lnTo>
                  <a:lnTo>
                    <a:pt x="207" y="134"/>
                  </a:lnTo>
                  <a:lnTo>
                    <a:pt x="211" y="134"/>
                  </a:lnTo>
                  <a:lnTo>
                    <a:pt x="211" y="134"/>
                  </a:lnTo>
                  <a:lnTo>
                    <a:pt x="214" y="134"/>
                  </a:lnTo>
                  <a:lnTo>
                    <a:pt x="218" y="134"/>
                  </a:lnTo>
                  <a:lnTo>
                    <a:pt x="218" y="130"/>
                  </a:lnTo>
                  <a:lnTo>
                    <a:pt x="222" y="130"/>
                  </a:lnTo>
                  <a:lnTo>
                    <a:pt x="229" y="130"/>
                  </a:lnTo>
                  <a:lnTo>
                    <a:pt x="225" y="134"/>
                  </a:lnTo>
                  <a:lnTo>
                    <a:pt x="225" y="134"/>
                  </a:lnTo>
                  <a:lnTo>
                    <a:pt x="225" y="138"/>
                  </a:lnTo>
                  <a:lnTo>
                    <a:pt x="225" y="138"/>
                  </a:lnTo>
                  <a:lnTo>
                    <a:pt x="218" y="141"/>
                  </a:lnTo>
                  <a:lnTo>
                    <a:pt x="211" y="138"/>
                  </a:lnTo>
                  <a:lnTo>
                    <a:pt x="207" y="141"/>
                  </a:lnTo>
                  <a:lnTo>
                    <a:pt x="207" y="145"/>
                  </a:lnTo>
                  <a:lnTo>
                    <a:pt x="199" y="145"/>
                  </a:lnTo>
                  <a:lnTo>
                    <a:pt x="192" y="149"/>
                  </a:lnTo>
                  <a:lnTo>
                    <a:pt x="188" y="152"/>
                  </a:lnTo>
                  <a:lnTo>
                    <a:pt x="181" y="152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81" y="141"/>
                  </a:lnTo>
                  <a:lnTo>
                    <a:pt x="181" y="141"/>
                  </a:lnTo>
                  <a:lnTo>
                    <a:pt x="177" y="138"/>
                  </a:lnTo>
                  <a:lnTo>
                    <a:pt x="174" y="138"/>
                  </a:lnTo>
                  <a:lnTo>
                    <a:pt x="170" y="134"/>
                  </a:lnTo>
                  <a:lnTo>
                    <a:pt x="166" y="138"/>
                  </a:lnTo>
                  <a:lnTo>
                    <a:pt x="166" y="138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7" y="126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7" y="123"/>
                  </a:lnTo>
                  <a:lnTo>
                    <a:pt x="177" y="119"/>
                  </a:lnTo>
                  <a:lnTo>
                    <a:pt x="174" y="123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9"/>
                  </a:lnTo>
                  <a:lnTo>
                    <a:pt x="162" y="123"/>
                  </a:lnTo>
                  <a:lnTo>
                    <a:pt x="159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5"/>
                  </a:lnTo>
                  <a:lnTo>
                    <a:pt x="151" y="115"/>
                  </a:lnTo>
                  <a:lnTo>
                    <a:pt x="144" y="115"/>
                  </a:lnTo>
                  <a:lnTo>
                    <a:pt x="144" y="112"/>
                  </a:lnTo>
                  <a:lnTo>
                    <a:pt x="148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9" y="112"/>
                  </a:lnTo>
                  <a:lnTo>
                    <a:pt x="162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7" y="112"/>
                  </a:lnTo>
                  <a:lnTo>
                    <a:pt x="133" y="115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5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18" y="134"/>
                  </a:lnTo>
                  <a:lnTo>
                    <a:pt x="114" y="134"/>
                  </a:lnTo>
                  <a:lnTo>
                    <a:pt x="111" y="138"/>
                  </a:lnTo>
                  <a:lnTo>
                    <a:pt x="103" y="138"/>
                  </a:lnTo>
                  <a:lnTo>
                    <a:pt x="100" y="138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3" y="130"/>
                  </a:lnTo>
                  <a:lnTo>
                    <a:pt x="107" y="123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07" y="115"/>
                  </a:lnTo>
                  <a:lnTo>
                    <a:pt x="111" y="115"/>
                  </a:lnTo>
                  <a:lnTo>
                    <a:pt x="114" y="112"/>
                  </a:lnTo>
                  <a:lnTo>
                    <a:pt x="118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2"/>
                  </a:lnTo>
                  <a:lnTo>
                    <a:pt x="122" y="108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1" y="101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7" y="93"/>
                  </a:lnTo>
                  <a:lnTo>
                    <a:pt x="107" y="89"/>
                  </a:lnTo>
                  <a:lnTo>
                    <a:pt x="103" y="86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2" y="82"/>
                  </a:lnTo>
                  <a:lnTo>
                    <a:pt x="85" y="78"/>
                  </a:lnTo>
                  <a:lnTo>
                    <a:pt x="81" y="78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5"/>
                  </a:lnTo>
                  <a:lnTo>
                    <a:pt x="74" y="78"/>
                  </a:lnTo>
                  <a:lnTo>
                    <a:pt x="70" y="75"/>
                  </a:lnTo>
                  <a:lnTo>
                    <a:pt x="70" y="78"/>
                  </a:lnTo>
                  <a:lnTo>
                    <a:pt x="66" y="75"/>
                  </a:lnTo>
                  <a:lnTo>
                    <a:pt x="66" y="78"/>
                  </a:lnTo>
                  <a:lnTo>
                    <a:pt x="66" y="82"/>
                  </a:lnTo>
                  <a:lnTo>
                    <a:pt x="66" y="86"/>
                  </a:lnTo>
                  <a:lnTo>
                    <a:pt x="62" y="86"/>
                  </a:lnTo>
                  <a:lnTo>
                    <a:pt x="59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37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22" y="89"/>
                  </a:lnTo>
                  <a:lnTo>
                    <a:pt x="18" y="86"/>
                  </a:lnTo>
                  <a:lnTo>
                    <a:pt x="14" y="86"/>
                  </a:lnTo>
                  <a:lnTo>
                    <a:pt x="11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3" y="8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3" y="67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22" y="41"/>
                  </a:lnTo>
                  <a:lnTo>
                    <a:pt x="25" y="41"/>
                  </a:lnTo>
                  <a:lnTo>
                    <a:pt x="25" y="37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18" y="15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1" name="Freeform 46"/>
            <p:cNvSpPr>
              <a:spLocks/>
            </p:cNvSpPr>
            <p:nvPr/>
          </p:nvSpPr>
          <p:spPr bwMode="auto">
            <a:xfrm>
              <a:off x="4802526" y="2155670"/>
              <a:ext cx="72051" cy="75912"/>
            </a:xfrm>
            <a:custGeom>
              <a:avLst/>
              <a:gdLst>
                <a:gd name="T0" fmla="*/ 0 w 56"/>
                <a:gd name="T1" fmla="*/ 11 h 59"/>
                <a:gd name="T2" fmla="*/ 0 w 56"/>
                <a:gd name="T3" fmla="*/ 7 h 59"/>
                <a:gd name="T4" fmla="*/ 0 w 56"/>
                <a:gd name="T5" fmla="*/ 3 h 59"/>
                <a:gd name="T6" fmla="*/ 0 w 56"/>
                <a:gd name="T7" fmla="*/ 0 h 59"/>
                <a:gd name="T8" fmla="*/ 4 w 56"/>
                <a:gd name="T9" fmla="*/ 3 h 59"/>
                <a:gd name="T10" fmla="*/ 4 w 56"/>
                <a:gd name="T11" fmla="*/ 0 h 59"/>
                <a:gd name="T12" fmla="*/ 8 w 56"/>
                <a:gd name="T13" fmla="*/ 3 h 59"/>
                <a:gd name="T14" fmla="*/ 8 w 56"/>
                <a:gd name="T15" fmla="*/ 0 h 59"/>
                <a:gd name="T16" fmla="*/ 11 w 56"/>
                <a:gd name="T17" fmla="*/ 0 h 59"/>
                <a:gd name="T18" fmla="*/ 11 w 56"/>
                <a:gd name="T19" fmla="*/ 0 h 59"/>
                <a:gd name="T20" fmla="*/ 15 w 56"/>
                <a:gd name="T21" fmla="*/ 3 h 59"/>
                <a:gd name="T22" fmla="*/ 19 w 56"/>
                <a:gd name="T23" fmla="*/ 3 h 59"/>
                <a:gd name="T24" fmla="*/ 26 w 56"/>
                <a:gd name="T25" fmla="*/ 7 h 59"/>
                <a:gd name="T26" fmla="*/ 30 w 56"/>
                <a:gd name="T27" fmla="*/ 7 h 59"/>
                <a:gd name="T28" fmla="*/ 30 w 56"/>
                <a:gd name="T29" fmla="*/ 7 h 59"/>
                <a:gd name="T30" fmla="*/ 34 w 56"/>
                <a:gd name="T31" fmla="*/ 7 h 59"/>
                <a:gd name="T32" fmla="*/ 37 w 56"/>
                <a:gd name="T33" fmla="*/ 11 h 59"/>
                <a:gd name="T34" fmla="*/ 41 w 56"/>
                <a:gd name="T35" fmla="*/ 14 h 59"/>
                <a:gd name="T36" fmla="*/ 41 w 56"/>
                <a:gd name="T37" fmla="*/ 18 h 59"/>
                <a:gd name="T38" fmla="*/ 41 w 56"/>
                <a:gd name="T39" fmla="*/ 22 h 59"/>
                <a:gd name="T40" fmla="*/ 45 w 56"/>
                <a:gd name="T41" fmla="*/ 22 h 59"/>
                <a:gd name="T42" fmla="*/ 45 w 56"/>
                <a:gd name="T43" fmla="*/ 26 h 59"/>
                <a:gd name="T44" fmla="*/ 52 w 56"/>
                <a:gd name="T45" fmla="*/ 29 h 59"/>
                <a:gd name="T46" fmla="*/ 56 w 56"/>
                <a:gd name="T47" fmla="*/ 29 h 59"/>
                <a:gd name="T48" fmla="*/ 56 w 56"/>
                <a:gd name="T49" fmla="*/ 33 h 59"/>
                <a:gd name="T50" fmla="*/ 56 w 56"/>
                <a:gd name="T51" fmla="*/ 37 h 59"/>
                <a:gd name="T52" fmla="*/ 56 w 56"/>
                <a:gd name="T53" fmla="*/ 40 h 59"/>
                <a:gd name="T54" fmla="*/ 56 w 56"/>
                <a:gd name="T55" fmla="*/ 40 h 59"/>
                <a:gd name="T56" fmla="*/ 52 w 56"/>
                <a:gd name="T57" fmla="*/ 40 h 59"/>
                <a:gd name="T58" fmla="*/ 48 w 56"/>
                <a:gd name="T59" fmla="*/ 37 h 59"/>
                <a:gd name="T60" fmla="*/ 45 w 56"/>
                <a:gd name="T61" fmla="*/ 40 h 59"/>
                <a:gd name="T62" fmla="*/ 41 w 56"/>
                <a:gd name="T63" fmla="*/ 40 h 59"/>
                <a:gd name="T64" fmla="*/ 41 w 56"/>
                <a:gd name="T65" fmla="*/ 44 h 59"/>
                <a:gd name="T66" fmla="*/ 41 w 56"/>
                <a:gd name="T67" fmla="*/ 48 h 59"/>
                <a:gd name="T68" fmla="*/ 41 w 56"/>
                <a:gd name="T69" fmla="*/ 48 h 59"/>
                <a:gd name="T70" fmla="*/ 37 w 56"/>
                <a:gd name="T71" fmla="*/ 55 h 59"/>
                <a:gd name="T72" fmla="*/ 37 w 56"/>
                <a:gd name="T73" fmla="*/ 55 h 59"/>
                <a:gd name="T74" fmla="*/ 34 w 56"/>
                <a:gd name="T75" fmla="*/ 55 h 59"/>
                <a:gd name="T76" fmla="*/ 30 w 56"/>
                <a:gd name="T77" fmla="*/ 59 h 59"/>
                <a:gd name="T78" fmla="*/ 30 w 56"/>
                <a:gd name="T79" fmla="*/ 55 h 59"/>
                <a:gd name="T80" fmla="*/ 30 w 56"/>
                <a:gd name="T81" fmla="*/ 51 h 59"/>
                <a:gd name="T82" fmla="*/ 30 w 56"/>
                <a:gd name="T83" fmla="*/ 40 h 59"/>
                <a:gd name="T84" fmla="*/ 26 w 56"/>
                <a:gd name="T85" fmla="*/ 33 h 59"/>
                <a:gd name="T86" fmla="*/ 26 w 56"/>
                <a:gd name="T87" fmla="*/ 29 h 59"/>
                <a:gd name="T88" fmla="*/ 15 w 56"/>
                <a:gd name="T89" fmla="*/ 26 h 59"/>
                <a:gd name="T90" fmla="*/ 15 w 56"/>
                <a:gd name="T91" fmla="*/ 22 h 59"/>
                <a:gd name="T92" fmla="*/ 11 w 56"/>
                <a:gd name="T93" fmla="*/ 14 h 59"/>
                <a:gd name="T94" fmla="*/ 8 w 56"/>
                <a:gd name="T95" fmla="*/ 11 h 59"/>
                <a:gd name="T96" fmla="*/ 0 w 56"/>
                <a:gd name="T9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59">
                  <a:moveTo>
                    <a:pt x="0" y="11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7" y="11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6" y="33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48" y="37"/>
                  </a:lnTo>
                  <a:lnTo>
                    <a:pt x="45" y="4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0" y="59"/>
                  </a:lnTo>
                  <a:lnTo>
                    <a:pt x="30" y="55"/>
                  </a:lnTo>
                  <a:lnTo>
                    <a:pt x="30" y="51"/>
                  </a:lnTo>
                  <a:lnTo>
                    <a:pt x="30" y="40"/>
                  </a:lnTo>
                  <a:lnTo>
                    <a:pt x="26" y="33"/>
                  </a:lnTo>
                  <a:lnTo>
                    <a:pt x="26" y="29"/>
                  </a:lnTo>
                  <a:lnTo>
                    <a:pt x="15" y="26"/>
                  </a:lnTo>
                  <a:lnTo>
                    <a:pt x="15" y="22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2" name="Freeform 47"/>
            <p:cNvSpPr>
              <a:spLocks/>
            </p:cNvSpPr>
            <p:nvPr/>
          </p:nvSpPr>
          <p:spPr bwMode="auto">
            <a:xfrm>
              <a:off x="4688015" y="2169824"/>
              <a:ext cx="186562" cy="104218"/>
            </a:xfrm>
            <a:custGeom>
              <a:avLst/>
              <a:gdLst>
                <a:gd name="T0" fmla="*/ 34 w 145"/>
                <a:gd name="T1" fmla="*/ 0 h 81"/>
                <a:gd name="T2" fmla="*/ 41 w 145"/>
                <a:gd name="T3" fmla="*/ 0 h 81"/>
                <a:gd name="T4" fmla="*/ 52 w 145"/>
                <a:gd name="T5" fmla="*/ 3 h 81"/>
                <a:gd name="T6" fmla="*/ 56 w 145"/>
                <a:gd name="T7" fmla="*/ 7 h 81"/>
                <a:gd name="T8" fmla="*/ 67 w 145"/>
                <a:gd name="T9" fmla="*/ 7 h 81"/>
                <a:gd name="T10" fmla="*/ 71 w 145"/>
                <a:gd name="T11" fmla="*/ 3 h 81"/>
                <a:gd name="T12" fmla="*/ 85 w 145"/>
                <a:gd name="T13" fmla="*/ 0 h 81"/>
                <a:gd name="T14" fmla="*/ 100 w 145"/>
                <a:gd name="T15" fmla="*/ 3 h 81"/>
                <a:gd name="T16" fmla="*/ 104 w 145"/>
                <a:gd name="T17" fmla="*/ 15 h 81"/>
                <a:gd name="T18" fmla="*/ 115 w 145"/>
                <a:gd name="T19" fmla="*/ 22 h 81"/>
                <a:gd name="T20" fmla="*/ 119 w 145"/>
                <a:gd name="T21" fmla="*/ 40 h 81"/>
                <a:gd name="T22" fmla="*/ 123 w 145"/>
                <a:gd name="T23" fmla="*/ 52 h 81"/>
                <a:gd name="T24" fmla="*/ 134 w 145"/>
                <a:gd name="T25" fmla="*/ 52 h 81"/>
                <a:gd name="T26" fmla="*/ 141 w 145"/>
                <a:gd name="T27" fmla="*/ 48 h 81"/>
                <a:gd name="T28" fmla="*/ 141 w 145"/>
                <a:gd name="T29" fmla="*/ 52 h 81"/>
                <a:gd name="T30" fmla="*/ 145 w 145"/>
                <a:gd name="T31" fmla="*/ 55 h 81"/>
                <a:gd name="T32" fmla="*/ 137 w 145"/>
                <a:gd name="T33" fmla="*/ 59 h 81"/>
                <a:gd name="T34" fmla="*/ 130 w 145"/>
                <a:gd name="T35" fmla="*/ 63 h 81"/>
                <a:gd name="T36" fmla="*/ 130 w 145"/>
                <a:gd name="T37" fmla="*/ 70 h 81"/>
                <a:gd name="T38" fmla="*/ 130 w 145"/>
                <a:gd name="T39" fmla="*/ 74 h 81"/>
                <a:gd name="T40" fmla="*/ 126 w 145"/>
                <a:gd name="T41" fmla="*/ 78 h 81"/>
                <a:gd name="T42" fmla="*/ 123 w 145"/>
                <a:gd name="T43" fmla="*/ 74 h 81"/>
                <a:gd name="T44" fmla="*/ 115 w 145"/>
                <a:gd name="T45" fmla="*/ 74 h 81"/>
                <a:gd name="T46" fmla="*/ 104 w 145"/>
                <a:gd name="T47" fmla="*/ 74 h 81"/>
                <a:gd name="T48" fmla="*/ 93 w 145"/>
                <a:gd name="T49" fmla="*/ 78 h 81"/>
                <a:gd name="T50" fmla="*/ 85 w 145"/>
                <a:gd name="T51" fmla="*/ 81 h 81"/>
                <a:gd name="T52" fmla="*/ 78 w 145"/>
                <a:gd name="T53" fmla="*/ 81 h 81"/>
                <a:gd name="T54" fmla="*/ 71 w 145"/>
                <a:gd name="T55" fmla="*/ 81 h 81"/>
                <a:gd name="T56" fmla="*/ 67 w 145"/>
                <a:gd name="T57" fmla="*/ 81 h 81"/>
                <a:gd name="T58" fmla="*/ 56 w 145"/>
                <a:gd name="T59" fmla="*/ 81 h 81"/>
                <a:gd name="T60" fmla="*/ 52 w 145"/>
                <a:gd name="T61" fmla="*/ 78 h 81"/>
                <a:gd name="T62" fmla="*/ 45 w 145"/>
                <a:gd name="T63" fmla="*/ 81 h 81"/>
                <a:gd name="T64" fmla="*/ 45 w 145"/>
                <a:gd name="T65" fmla="*/ 78 h 81"/>
                <a:gd name="T66" fmla="*/ 41 w 145"/>
                <a:gd name="T67" fmla="*/ 74 h 81"/>
                <a:gd name="T68" fmla="*/ 37 w 145"/>
                <a:gd name="T69" fmla="*/ 70 h 81"/>
                <a:gd name="T70" fmla="*/ 37 w 145"/>
                <a:gd name="T71" fmla="*/ 63 h 81"/>
                <a:gd name="T72" fmla="*/ 30 w 145"/>
                <a:gd name="T73" fmla="*/ 66 h 81"/>
                <a:gd name="T74" fmla="*/ 23 w 145"/>
                <a:gd name="T75" fmla="*/ 66 h 81"/>
                <a:gd name="T76" fmla="*/ 15 w 145"/>
                <a:gd name="T77" fmla="*/ 63 h 81"/>
                <a:gd name="T78" fmla="*/ 19 w 145"/>
                <a:gd name="T79" fmla="*/ 55 h 81"/>
                <a:gd name="T80" fmla="*/ 8 w 145"/>
                <a:gd name="T81" fmla="*/ 52 h 81"/>
                <a:gd name="T82" fmla="*/ 4 w 145"/>
                <a:gd name="T83" fmla="*/ 44 h 81"/>
                <a:gd name="T84" fmla="*/ 0 w 145"/>
                <a:gd name="T85" fmla="*/ 40 h 81"/>
                <a:gd name="T86" fmla="*/ 4 w 145"/>
                <a:gd name="T87" fmla="*/ 37 h 81"/>
                <a:gd name="T88" fmla="*/ 11 w 145"/>
                <a:gd name="T89" fmla="*/ 33 h 81"/>
                <a:gd name="T90" fmla="*/ 15 w 145"/>
                <a:gd name="T91" fmla="*/ 29 h 81"/>
                <a:gd name="T92" fmla="*/ 23 w 145"/>
                <a:gd name="T93" fmla="*/ 11 h 81"/>
                <a:gd name="T94" fmla="*/ 30 w 145"/>
                <a:gd name="T95" fmla="*/ 7 h 81"/>
                <a:gd name="T96" fmla="*/ 30 w 145"/>
                <a:gd name="T9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81">
                  <a:moveTo>
                    <a:pt x="30" y="0"/>
                  </a:moveTo>
                  <a:lnTo>
                    <a:pt x="34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3"/>
                  </a:lnTo>
                  <a:lnTo>
                    <a:pt x="52" y="3"/>
                  </a:lnTo>
                  <a:lnTo>
                    <a:pt x="56" y="3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1" y="3"/>
                  </a:lnTo>
                  <a:lnTo>
                    <a:pt x="82" y="3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100" y="3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15" y="18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9" y="40"/>
                  </a:lnTo>
                  <a:lnTo>
                    <a:pt x="119" y="44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5" y="52"/>
                  </a:lnTo>
                  <a:lnTo>
                    <a:pt x="141" y="52"/>
                  </a:lnTo>
                  <a:lnTo>
                    <a:pt x="145" y="55"/>
                  </a:lnTo>
                  <a:lnTo>
                    <a:pt x="145" y="55"/>
                  </a:lnTo>
                  <a:lnTo>
                    <a:pt x="141" y="59"/>
                  </a:lnTo>
                  <a:lnTo>
                    <a:pt x="137" y="59"/>
                  </a:lnTo>
                  <a:lnTo>
                    <a:pt x="134" y="63"/>
                  </a:lnTo>
                  <a:lnTo>
                    <a:pt x="130" y="63"/>
                  </a:lnTo>
                  <a:lnTo>
                    <a:pt x="130" y="66"/>
                  </a:lnTo>
                  <a:lnTo>
                    <a:pt x="130" y="70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3" y="74"/>
                  </a:lnTo>
                  <a:lnTo>
                    <a:pt x="119" y="78"/>
                  </a:lnTo>
                  <a:lnTo>
                    <a:pt x="115" y="74"/>
                  </a:lnTo>
                  <a:lnTo>
                    <a:pt x="111" y="74"/>
                  </a:lnTo>
                  <a:lnTo>
                    <a:pt x="104" y="74"/>
                  </a:lnTo>
                  <a:lnTo>
                    <a:pt x="100" y="74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5" y="81"/>
                  </a:lnTo>
                  <a:lnTo>
                    <a:pt x="85" y="81"/>
                  </a:lnTo>
                  <a:lnTo>
                    <a:pt x="78" y="81"/>
                  </a:lnTo>
                  <a:lnTo>
                    <a:pt x="74" y="81"/>
                  </a:lnTo>
                  <a:lnTo>
                    <a:pt x="71" y="81"/>
                  </a:lnTo>
                  <a:lnTo>
                    <a:pt x="71" y="81"/>
                  </a:lnTo>
                  <a:lnTo>
                    <a:pt x="67" y="81"/>
                  </a:lnTo>
                  <a:lnTo>
                    <a:pt x="60" y="81"/>
                  </a:lnTo>
                  <a:lnTo>
                    <a:pt x="56" y="81"/>
                  </a:lnTo>
                  <a:lnTo>
                    <a:pt x="52" y="81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5" y="81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4" y="66"/>
                  </a:lnTo>
                  <a:lnTo>
                    <a:pt x="37" y="63"/>
                  </a:lnTo>
                  <a:lnTo>
                    <a:pt x="34" y="63"/>
                  </a:lnTo>
                  <a:lnTo>
                    <a:pt x="30" y="66"/>
                  </a:lnTo>
                  <a:lnTo>
                    <a:pt x="26" y="66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2"/>
                  </a:lnTo>
                  <a:lnTo>
                    <a:pt x="23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4" y="3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3" name="Freeform 48"/>
            <p:cNvSpPr>
              <a:spLocks/>
            </p:cNvSpPr>
            <p:nvPr/>
          </p:nvSpPr>
          <p:spPr bwMode="auto">
            <a:xfrm>
              <a:off x="4606958" y="2159531"/>
              <a:ext cx="124804" cy="72051"/>
            </a:xfrm>
            <a:custGeom>
              <a:avLst/>
              <a:gdLst>
                <a:gd name="T0" fmla="*/ 63 w 97"/>
                <a:gd name="T1" fmla="*/ 48 h 56"/>
                <a:gd name="T2" fmla="*/ 67 w 97"/>
                <a:gd name="T3" fmla="*/ 45 h 56"/>
                <a:gd name="T4" fmla="*/ 67 w 97"/>
                <a:gd name="T5" fmla="*/ 45 h 56"/>
                <a:gd name="T6" fmla="*/ 71 w 97"/>
                <a:gd name="T7" fmla="*/ 41 h 56"/>
                <a:gd name="T8" fmla="*/ 74 w 97"/>
                <a:gd name="T9" fmla="*/ 41 h 56"/>
                <a:gd name="T10" fmla="*/ 78 w 97"/>
                <a:gd name="T11" fmla="*/ 41 h 56"/>
                <a:gd name="T12" fmla="*/ 78 w 97"/>
                <a:gd name="T13" fmla="*/ 37 h 56"/>
                <a:gd name="T14" fmla="*/ 82 w 97"/>
                <a:gd name="T15" fmla="*/ 30 h 56"/>
                <a:gd name="T16" fmla="*/ 86 w 97"/>
                <a:gd name="T17" fmla="*/ 19 h 56"/>
                <a:gd name="T18" fmla="*/ 89 w 97"/>
                <a:gd name="T19" fmla="*/ 15 h 56"/>
                <a:gd name="T20" fmla="*/ 93 w 97"/>
                <a:gd name="T21" fmla="*/ 15 h 56"/>
                <a:gd name="T22" fmla="*/ 97 w 97"/>
                <a:gd name="T23" fmla="*/ 11 h 56"/>
                <a:gd name="T24" fmla="*/ 93 w 97"/>
                <a:gd name="T25" fmla="*/ 8 h 56"/>
                <a:gd name="T26" fmla="*/ 89 w 97"/>
                <a:gd name="T27" fmla="*/ 4 h 56"/>
                <a:gd name="T28" fmla="*/ 86 w 97"/>
                <a:gd name="T29" fmla="*/ 0 h 56"/>
                <a:gd name="T30" fmla="*/ 82 w 97"/>
                <a:gd name="T31" fmla="*/ 4 h 56"/>
                <a:gd name="T32" fmla="*/ 78 w 97"/>
                <a:gd name="T33" fmla="*/ 0 h 56"/>
                <a:gd name="T34" fmla="*/ 71 w 97"/>
                <a:gd name="T35" fmla="*/ 4 h 56"/>
                <a:gd name="T36" fmla="*/ 67 w 97"/>
                <a:gd name="T37" fmla="*/ 0 h 56"/>
                <a:gd name="T38" fmla="*/ 60 w 97"/>
                <a:gd name="T39" fmla="*/ 0 h 56"/>
                <a:gd name="T40" fmla="*/ 60 w 97"/>
                <a:gd name="T41" fmla="*/ 4 h 56"/>
                <a:gd name="T42" fmla="*/ 56 w 97"/>
                <a:gd name="T43" fmla="*/ 8 h 56"/>
                <a:gd name="T44" fmla="*/ 56 w 97"/>
                <a:gd name="T45" fmla="*/ 11 h 56"/>
                <a:gd name="T46" fmla="*/ 49 w 97"/>
                <a:gd name="T47" fmla="*/ 8 h 56"/>
                <a:gd name="T48" fmla="*/ 45 w 97"/>
                <a:gd name="T49" fmla="*/ 11 h 56"/>
                <a:gd name="T50" fmla="*/ 41 w 97"/>
                <a:gd name="T51" fmla="*/ 11 h 56"/>
                <a:gd name="T52" fmla="*/ 41 w 97"/>
                <a:gd name="T53" fmla="*/ 15 h 56"/>
                <a:gd name="T54" fmla="*/ 30 w 97"/>
                <a:gd name="T55" fmla="*/ 15 h 56"/>
                <a:gd name="T56" fmla="*/ 26 w 97"/>
                <a:gd name="T57" fmla="*/ 19 h 56"/>
                <a:gd name="T58" fmla="*/ 19 w 97"/>
                <a:gd name="T59" fmla="*/ 15 h 56"/>
                <a:gd name="T60" fmla="*/ 8 w 97"/>
                <a:gd name="T61" fmla="*/ 11 h 56"/>
                <a:gd name="T62" fmla="*/ 8 w 97"/>
                <a:gd name="T63" fmla="*/ 11 h 56"/>
                <a:gd name="T64" fmla="*/ 8 w 97"/>
                <a:gd name="T65" fmla="*/ 15 h 56"/>
                <a:gd name="T66" fmla="*/ 8 w 97"/>
                <a:gd name="T67" fmla="*/ 19 h 56"/>
                <a:gd name="T68" fmla="*/ 0 w 97"/>
                <a:gd name="T69" fmla="*/ 19 h 56"/>
                <a:gd name="T70" fmla="*/ 0 w 97"/>
                <a:gd name="T71" fmla="*/ 19 h 56"/>
                <a:gd name="T72" fmla="*/ 4 w 97"/>
                <a:gd name="T73" fmla="*/ 23 h 56"/>
                <a:gd name="T74" fmla="*/ 4 w 97"/>
                <a:gd name="T75" fmla="*/ 26 h 56"/>
                <a:gd name="T76" fmla="*/ 4 w 97"/>
                <a:gd name="T77" fmla="*/ 30 h 56"/>
                <a:gd name="T78" fmla="*/ 4 w 97"/>
                <a:gd name="T79" fmla="*/ 30 h 56"/>
                <a:gd name="T80" fmla="*/ 0 w 97"/>
                <a:gd name="T81" fmla="*/ 34 h 56"/>
                <a:gd name="T82" fmla="*/ 0 w 97"/>
                <a:gd name="T83" fmla="*/ 34 h 56"/>
                <a:gd name="T84" fmla="*/ 4 w 97"/>
                <a:gd name="T85" fmla="*/ 37 h 56"/>
                <a:gd name="T86" fmla="*/ 4 w 97"/>
                <a:gd name="T87" fmla="*/ 45 h 56"/>
                <a:gd name="T88" fmla="*/ 8 w 97"/>
                <a:gd name="T89" fmla="*/ 45 h 56"/>
                <a:gd name="T90" fmla="*/ 15 w 97"/>
                <a:gd name="T91" fmla="*/ 48 h 56"/>
                <a:gd name="T92" fmla="*/ 19 w 97"/>
                <a:gd name="T93" fmla="*/ 52 h 56"/>
                <a:gd name="T94" fmla="*/ 23 w 97"/>
                <a:gd name="T95" fmla="*/ 52 h 56"/>
                <a:gd name="T96" fmla="*/ 30 w 97"/>
                <a:gd name="T97" fmla="*/ 56 h 56"/>
                <a:gd name="T98" fmla="*/ 37 w 97"/>
                <a:gd name="T99" fmla="*/ 56 h 56"/>
                <a:gd name="T100" fmla="*/ 37 w 97"/>
                <a:gd name="T101" fmla="*/ 52 h 56"/>
                <a:gd name="T102" fmla="*/ 41 w 97"/>
                <a:gd name="T103" fmla="*/ 56 h 56"/>
                <a:gd name="T104" fmla="*/ 41 w 97"/>
                <a:gd name="T105" fmla="*/ 52 h 56"/>
                <a:gd name="T106" fmla="*/ 45 w 97"/>
                <a:gd name="T107" fmla="*/ 52 h 56"/>
                <a:gd name="T108" fmla="*/ 49 w 97"/>
                <a:gd name="T109" fmla="*/ 52 h 56"/>
                <a:gd name="T110" fmla="*/ 49 w 97"/>
                <a:gd name="T111" fmla="*/ 48 h 56"/>
                <a:gd name="T112" fmla="*/ 52 w 97"/>
                <a:gd name="T113" fmla="*/ 45 h 56"/>
                <a:gd name="T114" fmla="*/ 56 w 97"/>
                <a:gd name="T115" fmla="*/ 48 h 56"/>
                <a:gd name="T116" fmla="*/ 60 w 97"/>
                <a:gd name="T117" fmla="*/ 48 h 56"/>
                <a:gd name="T118" fmla="*/ 63 w 97"/>
                <a:gd name="T119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56">
                  <a:moveTo>
                    <a:pt x="63" y="48"/>
                  </a:moveTo>
                  <a:lnTo>
                    <a:pt x="67" y="45"/>
                  </a:lnTo>
                  <a:lnTo>
                    <a:pt x="67" y="45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7"/>
                  </a:lnTo>
                  <a:lnTo>
                    <a:pt x="82" y="30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7" y="11"/>
                  </a:lnTo>
                  <a:lnTo>
                    <a:pt x="93" y="8"/>
                  </a:lnTo>
                  <a:lnTo>
                    <a:pt x="89" y="4"/>
                  </a:lnTo>
                  <a:lnTo>
                    <a:pt x="86" y="0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9" y="1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37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15" y="48"/>
                  </a:lnTo>
                  <a:lnTo>
                    <a:pt x="19" y="52"/>
                  </a:lnTo>
                  <a:lnTo>
                    <a:pt x="23" y="52"/>
                  </a:lnTo>
                  <a:lnTo>
                    <a:pt x="30" y="56"/>
                  </a:lnTo>
                  <a:lnTo>
                    <a:pt x="37" y="56"/>
                  </a:lnTo>
                  <a:lnTo>
                    <a:pt x="37" y="52"/>
                  </a:lnTo>
                  <a:lnTo>
                    <a:pt x="41" y="56"/>
                  </a:lnTo>
                  <a:lnTo>
                    <a:pt x="41" y="52"/>
                  </a:lnTo>
                  <a:lnTo>
                    <a:pt x="45" y="52"/>
                  </a:lnTo>
                  <a:lnTo>
                    <a:pt x="49" y="52"/>
                  </a:lnTo>
                  <a:lnTo>
                    <a:pt x="49" y="48"/>
                  </a:lnTo>
                  <a:lnTo>
                    <a:pt x="52" y="45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4" name="Freeform 49"/>
            <p:cNvSpPr>
              <a:spLocks/>
            </p:cNvSpPr>
            <p:nvPr/>
          </p:nvSpPr>
          <p:spPr bwMode="auto">
            <a:xfrm>
              <a:off x="4617251" y="2140231"/>
              <a:ext cx="104218" cy="43745"/>
            </a:xfrm>
            <a:custGeom>
              <a:avLst/>
              <a:gdLst>
                <a:gd name="T0" fmla="*/ 0 w 81"/>
                <a:gd name="T1" fmla="*/ 26 h 34"/>
                <a:gd name="T2" fmla="*/ 11 w 81"/>
                <a:gd name="T3" fmla="*/ 30 h 34"/>
                <a:gd name="T4" fmla="*/ 18 w 81"/>
                <a:gd name="T5" fmla="*/ 34 h 34"/>
                <a:gd name="T6" fmla="*/ 22 w 81"/>
                <a:gd name="T7" fmla="*/ 30 h 34"/>
                <a:gd name="T8" fmla="*/ 33 w 81"/>
                <a:gd name="T9" fmla="*/ 30 h 34"/>
                <a:gd name="T10" fmla="*/ 33 w 81"/>
                <a:gd name="T11" fmla="*/ 26 h 34"/>
                <a:gd name="T12" fmla="*/ 37 w 81"/>
                <a:gd name="T13" fmla="*/ 26 h 34"/>
                <a:gd name="T14" fmla="*/ 41 w 81"/>
                <a:gd name="T15" fmla="*/ 23 h 34"/>
                <a:gd name="T16" fmla="*/ 48 w 81"/>
                <a:gd name="T17" fmla="*/ 26 h 34"/>
                <a:gd name="T18" fmla="*/ 48 w 81"/>
                <a:gd name="T19" fmla="*/ 23 h 34"/>
                <a:gd name="T20" fmla="*/ 52 w 81"/>
                <a:gd name="T21" fmla="*/ 19 h 34"/>
                <a:gd name="T22" fmla="*/ 52 w 81"/>
                <a:gd name="T23" fmla="*/ 15 h 34"/>
                <a:gd name="T24" fmla="*/ 59 w 81"/>
                <a:gd name="T25" fmla="*/ 15 h 34"/>
                <a:gd name="T26" fmla="*/ 63 w 81"/>
                <a:gd name="T27" fmla="*/ 19 h 34"/>
                <a:gd name="T28" fmla="*/ 70 w 81"/>
                <a:gd name="T29" fmla="*/ 15 h 34"/>
                <a:gd name="T30" fmla="*/ 74 w 81"/>
                <a:gd name="T31" fmla="*/ 19 h 34"/>
                <a:gd name="T32" fmla="*/ 78 w 81"/>
                <a:gd name="T33" fmla="*/ 15 h 34"/>
                <a:gd name="T34" fmla="*/ 78 w 81"/>
                <a:gd name="T35" fmla="*/ 12 h 34"/>
                <a:gd name="T36" fmla="*/ 81 w 81"/>
                <a:gd name="T37" fmla="*/ 4 h 34"/>
                <a:gd name="T38" fmla="*/ 81 w 81"/>
                <a:gd name="T39" fmla="*/ 4 h 34"/>
                <a:gd name="T40" fmla="*/ 74 w 81"/>
                <a:gd name="T41" fmla="*/ 0 h 34"/>
                <a:gd name="T42" fmla="*/ 70 w 81"/>
                <a:gd name="T43" fmla="*/ 0 h 34"/>
                <a:gd name="T44" fmla="*/ 66 w 81"/>
                <a:gd name="T45" fmla="*/ 0 h 34"/>
                <a:gd name="T46" fmla="*/ 63 w 81"/>
                <a:gd name="T47" fmla="*/ 0 h 34"/>
                <a:gd name="T48" fmla="*/ 63 w 81"/>
                <a:gd name="T49" fmla="*/ 0 h 34"/>
                <a:gd name="T50" fmla="*/ 59 w 81"/>
                <a:gd name="T51" fmla="*/ 0 h 34"/>
                <a:gd name="T52" fmla="*/ 59 w 81"/>
                <a:gd name="T53" fmla="*/ 0 h 34"/>
                <a:gd name="T54" fmla="*/ 52 w 81"/>
                <a:gd name="T55" fmla="*/ 0 h 34"/>
                <a:gd name="T56" fmla="*/ 52 w 81"/>
                <a:gd name="T57" fmla="*/ 0 h 34"/>
                <a:gd name="T58" fmla="*/ 48 w 81"/>
                <a:gd name="T59" fmla="*/ 0 h 34"/>
                <a:gd name="T60" fmla="*/ 48 w 81"/>
                <a:gd name="T61" fmla="*/ 4 h 34"/>
                <a:gd name="T62" fmla="*/ 44 w 81"/>
                <a:gd name="T63" fmla="*/ 4 h 34"/>
                <a:gd name="T64" fmla="*/ 41 w 81"/>
                <a:gd name="T65" fmla="*/ 4 h 34"/>
                <a:gd name="T66" fmla="*/ 41 w 81"/>
                <a:gd name="T67" fmla="*/ 4 h 34"/>
                <a:gd name="T68" fmla="*/ 33 w 81"/>
                <a:gd name="T69" fmla="*/ 4 h 34"/>
                <a:gd name="T70" fmla="*/ 29 w 81"/>
                <a:gd name="T71" fmla="*/ 4 h 34"/>
                <a:gd name="T72" fmla="*/ 26 w 81"/>
                <a:gd name="T73" fmla="*/ 8 h 34"/>
                <a:gd name="T74" fmla="*/ 22 w 81"/>
                <a:gd name="T75" fmla="*/ 12 h 34"/>
                <a:gd name="T76" fmla="*/ 15 w 81"/>
                <a:gd name="T77" fmla="*/ 12 h 34"/>
                <a:gd name="T78" fmla="*/ 11 w 81"/>
                <a:gd name="T79" fmla="*/ 12 h 34"/>
                <a:gd name="T80" fmla="*/ 7 w 81"/>
                <a:gd name="T81" fmla="*/ 12 h 34"/>
                <a:gd name="T82" fmla="*/ 3 w 81"/>
                <a:gd name="T83" fmla="*/ 12 h 34"/>
                <a:gd name="T84" fmla="*/ 0 w 81"/>
                <a:gd name="T85" fmla="*/ 15 h 34"/>
                <a:gd name="T86" fmla="*/ 0 w 81"/>
                <a:gd name="T87" fmla="*/ 15 h 34"/>
                <a:gd name="T88" fmla="*/ 0 w 81"/>
                <a:gd name="T89" fmla="*/ 19 h 34"/>
                <a:gd name="T90" fmla="*/ 0 w 81"/>
                <a:gd name="T9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34">
                  <a:moveTo>
                    <a:pt x="0" y="26"/>
                  </a:moveTo>
                  <a:lnTo>
                    <a:pt x="11" y="30"/>
                  </a:lnTo>
                  <a:lnTo>
                    <a:pt x="18" y="34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7" y="26"/>
                  </a:lnTo>
                  <a:lnTo>
                    <a:pt x="41" y="23"/>
                  </a:lnTo>
                  <a:lnTo>
                    <a:pt x="48" y="26"/>
                  </a:lnTo>
                  <a:lnTo>
                    <a:pt x="48" y="23"/>
                  </a:lnTo>
                  <a:lnTo>
                    <a:pt x="52" y="19"/>
                  </a:lnTo>
                  <a:lnTo>
                    <a:pt x="52" y="15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70" y="15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78" y="12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2" y="12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5" name="Freeform 50"/>
            <p:cNvSpPr>
              <a:spLocks/>
            </p:cNvSpPr>
            <p:nvPr/>
          </p:nvSpPr>
          <p:spPr bwMode="auto">
            <a:xfrm>
              <a:off x="4731760" y="2265035"/>
              <a:ext cx="123517" cy="66905"/>
            </a:xfrm>
            <a:custGeom>
              <a:avLst/>
              <a:gdLst>
                <a:gd name="T0" fmla="*/ 7 w 96"/>
                <a:gd name="T1" fmla="*/ 0 h 52"/>
                <a:gd name="T2" fmla="*/ 11 w 96"/>
                <a:gd name="T3" fmla="*/ 4 h 52"/>
                <a:gd name="T4" fmla="*/ 11 w 96"/>
                <a:gd name="T5" fmla="*/ 7 h 52"/>
                <a:gd name="T6" fmla="*/ 18 w 96"/>
                <a:gd name="T7" fmla="*/ 4 h 52"/>
                <a:gd name="T8" fmla="*/ 22 w 96"/>
                <a:gd name="T9" fmla="*/ 7 h 52"/>
                <a:gd name="T10" fmla="*/ 33 w 96"/>
                <a:gd name="T11" fmla="*/ 7 h 52"/>
                <a:gd name="T12" fmla="*/ 37 w 96"/>
                <a:gd name="T13" fmla="*/ 7 h 52"/>
                <a:gd name="T14" fmla="*/ 44 w 96"/>
                <a:gd name="T15" fmla="*/ 7 h 52"/>
                <a:gd name="T16" fmla="*/ 51 w 96"/>
                <a:gd name="T17" fmla="*/ 7 h 52"/>
                <a:gd name="T18" fmla="*/ 59 w 96"/>
                <a:gd name="T19" fmla="*/ 4 h 52"/>
                <a:gd name="T20" fmla="*/ 70 w 96"/>
                <a:gd name="T21" fmla="*/ 0 h 52"/>
                <a:gd name="T22" fmla="*/ 81 w 96"/>
                <a:gd name="T23" fmla="*/ 0 h 52"/>
                <a:gd name="T24" fmla="*/ 89 w 96"/>
                <a:gd name="T25" fmla="*/ 0 h 52"/>
                <a:gd name="T26" fmla="*/ 92 w 96"/>
                <a:gd name="T27" fmla="*/ 4 h 52"/>
                <a:gd name="T28" fmla="*/ 96 w 96"/>
                <a:gd name="T29" fmla="*/ 7 h 52"/>
                <a:gd name="T30" fmla="*/ 92 w 96"/>
                <a:gd name="T31" fmla="*/ 15 h 52"/>
                <a:gd name="T32" fmla="*/ 85 w 96"/>
                <a:gd name="T33" fmla="*/ 15 h 52"/>
                <a:gd name="T34" fmla="*/ 85 w 96"/>
                <a:gd name="T35" fmla="*/ 26 h 52"/>
                <a:gd name="T36" fmla="*/ 81 w 96"/>
                <a:gd name="T37" fmla="*/ 30 h 52"/>
                <a:gd name="T38" fmla="*/ 89 w 96"/>
                <a:gd name="T39" fmla="*/ 37 h 52"/>
                <a:gd name="T40" fmla="*/ 89 w 96"/>
                <a:gd name="T41" fmla="*/ 41 h 52"/>
                <a:gd name="T42" fmla="*/ 85 w 96"/>
                <a:gd name="T43" fmla="*/ 41 h 52"/>
                <a:gd name="T44" fmla="*/ 74 w 96"/>
                <a:gd name="T45" fmla="*/ 37 h 52"/>
                <a:gd name="T46" fmla="*/ 70 w 96"/>
                <a:gd name="T47" fmla="*/ 41 h 52"/>
                <a:gd name="T48" fmla="*/ 66 w 96"/>
                <a:gd name="T49" fmla="*/ 41 h 52"/>
                <a:gd name="T50" fmla="*/ 63 w 96"/>
                <a:gd name="T51" fmla="*/ 44 h 52"/>
                <a:gd name="T52" fmla="*/ 63 w 96"/>
                <a:gd name="T53" fmla="*/ 52 h 52"/>
                <a:gd name="T54" fmla="*/ 55 w 96"/>
                <a:gd name="T55" fmla="*/ 52 h 52"/>
                <a:gd name="T56" fmla="*/ 48 w 96"/>
                <a:gd name="T57" fmla="*/ 52 h 52"/>
                <a:gd name="T58" fmla="*/ 44 w 96"/>
                <a:gd name="T59" fmla="*/ 52 h 52"/>
                <a:gd name="T60" fmla="*/ 40 w 96"/>
                <a:gd name="T61" fmla="*/ 52 h 52"/>
                <a:gd name="T62" fmla="*/ 29 w 96"/>
                <a:gd name="T63" fmla="*/ 48 h 52"/>
                <a:gd name="T64" fmla="*/ 22 w 96"/>
                <a:gd name="T65" fmla="*/ 52 h 52"/>
                <a:gd name="T66" fmla="*/ 18 w 96"/>
                <a:gd name="T67" fmla="*/ 52 h 52"/>
                <a:gd name="T68" fmla="*/ 14 w 96"/>
                <a:gd name="T69" fmla="*/ 48 h 52"/>
                <a:gd name="T70" fmla="*/ 11 w 96"/>
                <a:gd name="T71" fmla="*/ 41 h 52"/>
                <a:gd name="T72" fmla="*/ 3 w 96"/>
                <a:gd name="T73" fmla="*/ 33 h 52"/>
                <a:gd name="T74" fmla="*/ 3 w 96"/>
                <a:gd name="T75" fmla="*/ 30 h 52"/>
                <a:gd name="T76" fmla="*/ 7 w 96"/>
                <a:gd name="T77" fmla="*/ 22 h 52"/>
                <a:gd name="T78" fmla="*/ 7 w 96"/>
                <a:gd name="T79" fmla="*/ 15 h 52"/>
                <a:gd name="T80" fmla="*/ 0 w 96"/>
                <a:gd name="T81" fmla="*/ 4 h 52"/>
                <a:gd name="T82" fmla="*/ 3 w 96"/>
                <a:gd name="T8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" h="52">
                  <a:moveTo>
                    <a:pt x="3" y="0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5" y="4"/>
                  </a:lnTo>
                  <a:lnTo>
                    <a:pt x="59" y="4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4"/>
                  </a:lnTo>
                  <a:lnTo>
                    <a:pt x="89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7"/>
                  </a:lnTo>
                  <a:lnTo>
                    <a:pt x="96" y="11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85" y="15"/>
                  </a:lnTo>
                  <a:lnTo>
                    <a:pt x="89" y="22"/>
                  </a:lnTo>
                  <a:lnTo>
                    <a:pt x="85" y="26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30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1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0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55" y="52"/>
                  </a:lnTo>
                  <a:lnTo>
                    <a:pt x="51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3" y="52"/>
                  </a:lnTo>
                  <a:lnTo>
                    <a:pt x="29" y="48"/>
                  </a:lnTo>
                  <a:lnTo>
                    <a:pt x="29" y="52"/>
                  </a:lnTo>
                  <a:lnTo>
                    <a:pt x="22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4" y="48"/>
                  </a:lnTo>
                  <a:lnTo>
                    <a:pt x="14" y="44"/>
                  </a:lnTo>
                  <a:lnTo>
                    <a:pt x="11" y="4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6" name="Freeform 51"/>
            <p:cNvSpPr>
              <a:spLocks/>
            </p:cNvSpPr>
            <p:nvPr/>
          </p:nvSpPr>
          <p:spPr bwMode="auto">
            <a:xfrm>
              <a:off x="4698308" y="2307493"/>
              <a:ext cx="56612" cy="38599"/>
            </a:xfrm>
            <a:custGeom>
              <a:avLst/>
              <a:gdLst>
                <a:gd name="T0" fmla="*/ 29 w 44"/>
                <a:gd name="T1" fmla="*/ 0 h 30"/>
                <a:gd name="T2" fmla="*/ 37 w 44"/>
                <a:gd name="T3" fmla="*/ 8 h 30"/>
                <a:gd name="T4" fmla="*/ 40 w 44"/>
                <a:gd name="T5" fmla="*/ 11 h 30"/>
                <a:gd name="T6" fmla="*/ 40 w 44"/>
                <a:gd name="T7" fmla="*/ 15 h 30"/>
                <a:gd name="T8" fmla="*/ 44 w 44"/>
                <a:gd name="T9" fmla="*/ 19 h 30"/>
                <a:gd name="T10" fmla="*/ 40 w 44"/>
                <a:gd name="T11" fmla="*/ 23 h 30"/>
                <a:gd name="T12" fmla="*/ 37 w 44"/>
                <a:gd name="T13" fmla="*/ 23 h 30"/>
                <a:gd name="T14" fmla="*/ 33 w 44"/>
                <a:gd name="T15" fmla="*/ 23 h 30"/>
                <a:gd name="T16" fmla="*/ 26 w 44"/>
                <a:gd name="T17" fmla="*/ 23 h 30"/>
                <a:gd name="T18" fmla="*/ 22 w 44"/>
                <a:gd name="T19" fmla="*/ 26 h 30"/>
                <a:gd name="T20" fmla="*/ 22 w 44"/>
                <a:gd name="T21" fmla="*/ 26 h 30"/>
                <a:gd name="T22" fmla="*/ 18 w 44"/>
                <a:gd name="T23" fmla="*/ 26 h 30"/>
                <a:gd name="T24" fmla="*/ 11 w 44"/>
                <a:gd name="T25" fmla="*/ 30 h 30"/>
                <a:gd name="T26" fmla="*/ 11 w 44"/>
                <a:gd name="T27" fmla="*/ 30 h 30"/>
                <a:gd name="T28" fmla="*/ 7 w 44"/>
                <a:gd name="T29" fmla="*/ 30 h 30"/>
                <a:gd name="T30" fmla="*/ 7 w 44"/>
                <a:gd name="T31" fmla="*/ 26 h 30"/>
                <a:gd name="T32" fmla="*/ 3 w 44"/>
                <a:gd name="T33" fmla="*/ 23 h 30"/>
                <a:gd name="T34" fmla="*/ 0 w 44"/>
                <a:gd name="T35" fmla="*/ 15 h 30"/>
                <a:gd name="T36" fmla="*/ 3 w 44"/>
                <a:gd name="T37" fmla="*/ 11 h 30"/>
                <a:gd name="T38" fmla="*/ 3 w 44"/>
                <a:gd name="T39" fmla="*/ 11 h 30"/>
                <a:gd name="T40" fmla="*/ 3 w 44"/>
                <a:gd name="T41" fmla="*/ 11 h 30"/>
                <a:gd name="T42" fmla="*/ 3 w 44"/>
                <a:gd name="T43" fmla="*/ 8 h 30"/>
                <a:gd name="T44" fmla="*/ 7 w 44"/>
                <a:gd name="T45" fmla="*/ 4 h 30"/>
                <a:gd name="T46" fmla="*/ 11 w 44"/>
                <a:gd name="T47" fmla="*/ 4 h 30"/>
                <a:gd name="T48" fmla="*/ 15 w 44"/>
                <a:gd name="T49" fmla="*/ 4 h 30"/>
                <a:gd name="T50" fmla="*/ 22 w 44"/>
                <a:gd name="T51" fmla="*/ 0 h 30"/>
                <a:gd name="T52" fmla="*/ 22 w 44"/>
                <a:gd name="T53" fmla="*/ 4 h 30"/>
                <a:gd name="T54" fmla="*/ 29 w 44"/>
                <a:gd name="T55" fmla="*/ 0 h 30"/>
                <a:gd name="T56" fmla="*/ 29 w 44"/>
                <a:gd name="T5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0">
                  <a:moveTo>
                    <a:pt x="29" y="0"/>
                  </a:moveTo>
                  <a:lnTo>
                    <a:pt x="37" y="8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44" y="19"/>
                  </a:lnTo>
                  <a:lnTo>
                    <a:pt x="40" y="23"/>
                  </a:lnTo>
                  <a:lnTo>
                    <a:pt x="37" y="23"/>
                  </a:lnTo>
                  <a:lnTo>
                    <a:pt x="33" y="23"/>
                  </a:lnTo>
                  <a:lnTo>
                    <a:pt x="26" y="23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0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8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7" name="Freeform 52"/>
            <p:cNvSpPr>
              <a:spLocks/>
            </p:cNvSpPr>
            <p:nvPr/>
          </p:nvSpPr>
          <p:spPr bwMode="auto">
            <a:xfrm>
              <a:off x="4673864" y="2303634"/>
              <a:ext cx="38599" cy="65619"/>
            </a:xfrm>
            <a:custGeom>
              <a:avLst/>
              <a:gdLst>
                <a:gd name="T0" fmla="*/ 22 w 30"/>
                <a:gd name="T1" fmla="*/ 14 h 51"/>
                <a:gd name="T2" fmla="*/ 19 w 30"/>
                <a:gd name="T3" fmla="*/ 18 h 51"/>
                <a:gd name="T4" fmla="*/ 22 w 30"/>
                <a:gd name="T5" fmla="*/ 26 h 51"/>
                <a:gd name="T6" fmla="*/ 26 w 30"/>
                <a:gd name="T7" fmla="*/ 29 h 51"/>
                <a:gd name="T8" fmla="*/ 26 w 30"/>
                <a:gd name="T9" fmla="*/ 33 h 51"/>
                <a:gd name="T10" fmla="*/ 30 w 30"/>
                <a:gd name="T11" fmla="*/ 33 h 51"/>
                <a:gd name="T12" fmla="*/ 30 w 30"/>
                <a:gd name="T13" fmla="*/ 37 h 51"/>
                <a:gd name="T14" fmla="*/ 26 w 30"/>
                <a:gd name="T15" fmla="*/ 44 h 51"/>
                <a:gd name="T16" fmla="*/ 19 w 30"/>
                <a:gd name="T17" fmla="*/ 44 h 51"/>
                <a:gd name="T18" fmla="*/ 19 w 30"/>
                <a:gd name="T19" fmla="*/ 48 h 51"/>
                <a:gd name="T20" fmla="*/ 19 w 30"/>
                <a:gd name="T21" fmla="*/ 51 h 51"/>
                <a:gd name="T22" fmla="*/ 15 w 30"/>
                <a:gd name="T23" fmla="*/ 51 h 51"/>
                <a:gd name="T24" fmla="*/ 11 w 30"/>
                <a:gd name="T25" fmla="*/ 51 h 51"/>
                <a:gd name="T26" fmla="*/ 8 w 30"/>
                <a:gd name="T27" fmla="*/ 44 h 51"/>
                <a:gd name="T28" fmla="*/ 4 w 30"/>
                <a:gd name="T29" fmla="*/ 44 h 51"/>
                <a:gd name="T30" fmla="*/ 0 w 30"/>
                <a:gd name="T31" fmla="*/ 44 h 51"/>
                <a:gd name="T32" fmla="*/ 4 w 30"/>
                <a:gd name="T33" fmla="*/ 40 h 51"/>
                <a:gd name="T34" fmla="*/ 0 w 30"/>
                <a:gd name="T35" fmla="*/ 37 h 51"/>
                <a:gd name="T36" fmla="*/ 0 w 30"/>
                <a:gd name="T37" fmla="*/ 33 h 51"/>
                <a:gd name="T38" fmla="*/ 4 w 30"/>
                <a:gd name="T39" fmla="*/ 29 h 51"/>
                <a:gd name="T40" fmla="*/ 0 w 30"/>
                <a:gd name="T41" fmla="*/ 26 h 51"/>
                <a:gd name="T42" fmla="*/ 4 w 30"/>
                <a:gd name="T43" fmla="*/ 18 h 51"/>
                <a:gd name="T44" fmla="*/ 4 w 30"/>
                <a:gd name="T45" fmla="*/ 18 h 51"/>
                <a:gd name="T46" fmla="*/ 4 w 30"/>
                <a:gd name="T47" fmla="*/ 14 h 51"/>
                <a:gd name="T48" fmla="*/ 0 w 30"/>
                <a:gd name="T49" fmla="*/ 14 h 51"/>
                <a:gd name="T50" fmla="*/ 0 w 30"/>
                <a:gd name="T51" fmla="*/ 7 h 51"/>
                <a:gd name="T52" fmla="*/ 0 w 30"/>
                <a:gd name="T53" fmla="*/ 3 h 51"/>
                <a:gd name="T54" fmla="*/ 4 w 30"/>
                <a:gd name="T55" fmla="*/ 0 h 51"/>
                <a:gd name="T56" fmla="*/ 8 w 30"/>
                <a:gd name="T57" fmla="*/ 0 h 51"/>
                <a:gd name="T58" fmla="*/ 8 w 30"/>
                <a:gd name="T59" fmla="*/ 3 h 51"/>
                <a:gd name="T60" fmla="*/ 11 w 30"/>
                <a:gd name="T61" fmla="*/ 0 h 51"/>
                <a:gd name="T62" fmla="*/ 11 w 30"/>
                <a:gd name="T63" fmla="*/ 0 h 51"/>
                <a:gd name="T64" fmla="*/ 11 w 30"/>
                <a:gd name="T65" fmla="*/ 0 h 51"/>
                <a:gd name="T66" fmla="*/ 15 w 30"/>
                <a:gd name="T67" fmla="*/ 3 h 51"/>
                <a:gd name="T68" fmla="*/ 15 w 30"/>
                <a:gd name="T69" fmla="*/ 3 h 51"/>
                <a:gd name="T70" fmla="*/ 19 w 30"/>
                <a:gd name="T71" fmla="*/ 7 h 51"/>
                <a:gd name="T72" fmla="*/ 22 w 30"/>
                <a:gd name="T73" fmla="*/ 7 h 51"/>
                <a:gd name="T74" fmla="*/ 22 w 30"/>
                <a:gd name="T75" fmla="*/ 11 h 51"/>
                <a:gd name="T76" fmla="*/ 22 w 30"/>
                <a:gd name="T77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51">
                  <a:moveTo>
                    <a:pt x="22" y="14"/>
                  </a:moveTo>
                  <a:lnTo>
                    <a:pt x="19" y="18"/>
                  </a:lnTo>
                  <a:lnTo>
                    <a:pt x="22" y="26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0" y="37"/>
                  </a:lnTo>
                  <a:lnTo>
                    <a:pt x="26" y="44"/>
                  </a:lnTo>
                  <a:lnTo>
                    <a:pt x="19" y="44"/>
                  </a:lnTo>
                  <a:lnTo>
                    <a:pt x="19" y="48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1" y="51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4" y="29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8" name="Freeform 53"/>
            <p:cNvSpPr>
              <a:spLocks/>
            </p:cNvSpPr>
            <p:nvPr/>
          </p:nvSpPr>
          <p:spPr bwMode="auto">
            <a:xfrm>
              <a:off x="4659711" y="2217429"/>
              <a:ext cx="86205" cy="104218"/>
            </a:xfrm>
            <a:custGeom>
              <a:avLst/>
              <a:gdLst>
                <a:gd name="T0" fmla="*/ 0 w 67"/>
                <a:gd name="T1" fmla="*/ 7 h 81"/>
                <a:gd name="T2" fmla="*/ 8 w 67"/>
                <a:gd name="T3" fmla="*/ 7 h 81"/>
                <a:gd name="T4" fmla="*/ 11 w 67"/>
                <a:gd name="T5" fmla="*/ 0 h 81"/>
                <a:gd name="T6" fmla="*/ 19 w 67"/>
                <a:gd name="T7" fmla="*/ 3 h 81"/>
                <a:gd name="T8" fmla="*/ 26 w 67"/>
                <a:gd name="T9" fmla="*/ 7 h 81"/>
                <a:gd name="T10" fmla="*/ 30 w 67"/>
                <a:gd name="T11" fmla="*/ 15 h 81"/>
                <a:gd name="T12" fmla="*/ 41 w 67"/>
                <a:gd name="T13" fmla="*/ 18 h 81"/>
                <a:gd name="T14" fmla="*/ 37 w 67"/>
                <a:gd name="T15" fmla="*/ 26 h 81"/>
                <a:gd name="T16" fmla="*/ 45 w 67"/>
                <a:gd name="T17" fmla="*/ 29 h 81"/>
                <a:gd name="T18" fmla="*/ 52 w 67"/>
                <a:gd name="T19" fmla="*/ 29 h 81"/>
                <a:gd name="T20" fmla="*/ 59 w 67"/>
                <a:gd name="T21" fmla="*/ 26 h 81"/>
                <a:gd name="T22" fmla="*/ 59 w 67"/>
                <a:gd name="T23" fmla="*/ 33 h 81"/>
                <a:gd name="T24" fmla="*/ 56 w 67"/>
                <a:gd name="T25" fmla="*/ 41 h 81"/>
                <a:gd name="T26" fmla="*/ 63 w 67"/>
                <a:gd name="T27" fmla="*/ 52 h 81"/>
                <a:gd name="T28" fmla="*/ 63 w 67"/>
                <a:gd name="T29" fmla="*/ 59 h 81"/>
                <a:gd name="T30" fmla="*/ 59 w 67"/>
                <a:gd name="T31" fmla="*/ 67 h 81"/>
                <a:gd name="T32" fmla="*/ 59 w 67"/>
                <a:gd name="T33" fmla="*/ 70 h 81"/>
                <a:gd name="T34" fmla="*/ 52 w 67"/>
                <a:gd name="T35" fmla="*/ 74 h 81"/>
                <a:gd name="T36" fmla="*/ 45 w 67"/>
                <a:gd name="T37" fmla="*/ 74 h 81"/>
                <a:gd name="T38" fmla="*/ 37 w 67"/>
                <a:gd name="T39" fmla="*/ 74 h 81"/>
                <a:gd name="T40" fmla="*/ 33 w 67"/>
                <a:gd name="T41" fmla="*/ 81 h 81"/>
                <a:gd name="T42" fmla="*/ 33 w 67"/>
                <a:gd name="T43" fmla="*/ 78 h 81"/>
                <a:gd name="T44" fmla="*/ 30 w 67"/>
                <a:gd name="T45" fmla="*/ 74 h 81"/>
                <a:gd name="T46" fmla="*/ 26 w 67"/>
                <a:gd name="T47" fmla="*/ 70 h 81"/>
                <a:gd name="T48" fmla="*/ 22 w 67"/>
                <a:gd name="T49" fmla="*/ 67 h 81"/>
                <a:gd name="T50" fmla="*/ 26 w 67"/>
                <a:gd name="T51" fmla="*/ 63 h 81"/>
                <a:gd name="T52" fmla="*/ 22 w 67"/>
                <a:gd name="T53" fmla="*/ 59 h 81"/>
                <a:gd name="T54" fmla="*/ 15 w 67"/>
                <a:gd name="T55" fmla="*/ 55 h 81"/>
                <a:gd name="T56" fmla="*/ 11 w 67"/>
                <a:gd name="T57" fmla="*/ 52 h 81"/>
                <a:gd name="T58" fmla="*/ 11 w 67"/>
                <a:gd name="T59" fmla="*/ 48 h 81"/>
                <a:gd name="T60" fmla="*/ 8 w 67"/>
                <a:gd name="T61" fmla="*/ 41 h 81"/>
                <a:gd name="T62" fmla="*/ 11 w 67"/>
                <a:gd name="T63" fmla="*/ 41 h 81"/>
                <a:gd name="T64" fmla="*/ 11 w 67"/>
                <a:gd name="T65" fmla="*/ 37 h 81"/>
                <a:gd name="T66" fmla="*/ 4 w 67"/>
                <a:gd name="T67" fmla="*/ 33 h 81"/>
                <a:gd name="T68" fmla="*/ 8 w 67"/>
                <a:gd name="T69" fmla="*/ 29 h 81"/>
                <a:gd name="T70" fmla="*/ 4 w 67"/>
                <a:gd name="T71" fmla="*/ 26 h 81"/>
                <a:gd name="T72" fmla="*/ 4 w 67"/>
                <a:gd name="T73" fmla="*/ 26 h 81"/>
                <a:gd name="T74" fmla="*/ 4 w 67"/>
                <a:gd name="T75" fmla="*/ 22 h 81"/>
                <a:gd name="T76" fmla="*/ 8 w 67"/>
                <a:gd name="T77" fmla="*/ 18 h 81"/>
                <a:gd name="T78" fmla="*/ 4 w 67"/>
                <a:gd name="T79" fmla="*/ 18 h 81"/>
                <a:gd name="T80" fmla="*/ 0 w 67"/>
                <a:gd name="T81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81">
                  <a:moveTo>
                    <a:pt x="0" y="11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7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6" y="26"/>
                  </a:lnTo>
                  <a:lnTo>
                    <a:pt x="59" y="26"/>
                  </a:lnTo>
                  <a:lnTo>
                    <a:pt x="56" y="29"/>
                  </a:lnTo>
                  <a:lnTo>
                    <a:pt x="59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9" y="48"/>
                  </a:lnTo>
                  <a:lnTo>
                    <a:pt x="63" y="52"/>
                  </a:lnTo>
                  <a:lnTo>
                    <a:pt x="67" y="55"/>
                  </a:lnTo>
                  <a:lnTo>
                    <a:pt x="63" y="59"/>
                  </a:lnTo>
                  <a:lnTo>
                    <a:pt x="59" y="63"/>
                  </a:lnTo>
                  <a:lnTo>
                    <a:pt x="59" y="67"/>
                  </a:lnTo>
                  <a:lnTo>
                    <a:pt x="63" y="70"/>
                  </a:lnTo>
                  <a:lnTo>
                    <a:pt x="59" y="70"/>
                  </a:lnTo>
                  <a:lnTo>
                    <a:pt x="59" y="70"/>
                  </a:lnTo>
                  <a:lnTo>
                    <a:pt x="52" y="74"/>
                  </a:lnTo>
                  <a:lnTo>
                    <a:pt x="52" y="70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1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3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1" y="55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79" name="Freeform 54"/>
            <p:cNvSpPr>
              <a:spLocks/>
            </p:cNvSpPr>
            <p:nvPr/>
          </p:nvSpPr>
          <p:spPr bwMode="auto">
            <a:xfrm>
              <a:off x="4654564" y="2279187"/>
              <a:ext cx="38599" cy="42459"/>
            </a:xfrm>
            <a:custGeom>
              <a:avLst/>
              <a:gdLst>
                <a:gd name="T0" fmla="*/ 15 w 30"/>
                <a:gd name="T1" fmla="*/ 33 h 33"/>
                <a:gd name="T2" fmla="*/ 15 w 30"/>
                <a:gd name="T3" fmla="*/ 26 h 33"/>
                <a:gd name="T4" fmla="*/ 15 w 30"/>
                <a:gd name="T5" fmla="*/ 22 h 33"/>
                <a:gd name="T6" fmla="*/ 19 w 30"/>
                <a:gd name="T7" fmla="*/ 19 h 33"/>
                <a:gd name="T8" fmla="*/ 23 w 30"/>
                <a:gd name="T9" fmla="*/ 19 h 33"/>
                <a:gd name="T10" fmla="*/ 23 w 30"/>
                <a:gd name="T11" fmla="*/ 22 h 33"/>
                <a:gd name="T12" fmla="*/ 26 w 30"/>
                <a:gd name="T13" fmla="*/ 19 h 33"/>
                <a:gd name="T14" fmla="*/ 26 w 30"/>
                <a:gd name="T15" fmla="*/ 19 h 33"/>
                <a:gd name="T16" fmla="*/ 30 w 30"/>
                <a:gd name="T17" fmla="*/ 15 h 33"/>
                <a:gd name="T18" fmla="*/ 30 w 30"/>
                <a:gd name="T19" fmla="*/ 11 h 33"/>
                <a:gd name="T20" fmla="*/ 26 w 30"/>
                <a:gd name="T21" fmla="*/ 11 h 33"/>
                <a:gd name="T22" fmla="*/ 23 w 30"/>
                <a:gd name="T23" fmla="*/ 7 h 33"/>
                <a:gd name="T24" fmla="*/ 19 w 30"/>
                <a:gd name="T25" fmla="*/ 7 h 33"/>
                <a:gd name="T26" fmla="*/ 15 w 30"/>
                <a:gd name="T27" fmla="*/ 7 h 33"/>
                <a:gd name="T28" fmla="*/ 15 w 30"/>
                <a:gd name="T29" fmla="*/ 4 h 33"/>
                <a:gd name="T30" fmla="*/ 15 w 30"/>
                <a:gd name="T31" fmla="*/ 0 h 33"/>
                <a:gd name="T32" fmla="*/ 12 w 30"/>
                <a:gd name="T33" fmla="*/ 4 h 33"/>
                <a:gd name="T34" fmla="*/ 12 w 30"/>
                <a:gd name="T35" fmla="*/ 0 h 33"/>
                <a:gd name="T36" fmla="*/ 8 w 30"/>
                <a:gd name="T37" fmla="*/ 0 h 33"/>
                <a:gd name="T38" fmla="*/ 4 w 30"/>
                <a:gd name="T39" fmla="*/ 0 h 33"/>
                <a:gd name="T40" fmla="*/ 4 w 30"/>
                <a:gd name="T41" fmla="*/ 4 h 33"/>
                <a:gd name="T42" fmla="*/ 8 w 30"/>
                <a:gd name="T43" fmla="*/ 4 h 33"/>
                <a:gd name="T44" fmla="*/ 8 w 30"/>
                <a:gd name="T45" fmla="*/ 7 h 33"/>
                <a:gd name="T46" fmla="*/ 8 w 30"/>
                <a:gd name="T47" fmla="*/ 7 h 33"/>
                <a:gd name="T48" fmla="*/ 4 w 30"/>
                <a:gd name="T49" fmla="*/ 7 h 33"/>
                <a:gd name="T50" fmla="*/ 4 w 30"/>
                <a:gd name="T51" fmla="*/ 11 h 33"/>
                <a:gd name="T52" fmla="*/ 4 w 30"/>
                <a:gd name="T53" fmla="*/ 15 h 33"/>
                <a:gd name="T54" fmla="*/ 0 w 30"/>
                <a:gd name="T55" fmla="*/ 19 h 33"/>
                <a:gd name="T56" fmla="*/ 0 w 30"/>
                <a:gd name="T57" fmla="*/ 19 h 33"/>
                <a:gd name="T58" fmla="*/ 0 w 30"/>
                <a:gd name="T59" fmla="*/ 19 h 33"/>
                <a:gd name="T60" fmla="*/ 4 w 30"/>
                <a:gd name="T61" fmla="*/ 22 h 33"/>
                <a:gd name="T62" fmla="*/ 12 w 30"/>
                <a:gd name="T63" fmla="*/ 30 h 33"/>
                <a:gd name="T64" fmla="*/ 12 w 30"/>
                <a:gd name="T65" fmla="*/ 30 h 33"/>
                <a:gd name="T66" fmla="*/ 15 w 30"/>
                <a:gd name="T6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3">
                  <a:moveTo>
                    <a:pt x="15" y="33"/>
                  </a:moveTo>
                  <a:lnTo>
                    <a:pt x="15" y="26"/>
                  </a:lnTo>
                  <a:lnTo>
                    <a:pt x="15" y="22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2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0" name="Freeform 55"/>
            <p:cNvSpPr>
              <a:spLocks noEditPoints="1"/>
            </p:cNvSpPr>
            <p:nvPr/>
          </p:nvSpPr>
          <p:spPr bwMode="auto">
            <a:xfrm>
              <a:off x="4555492" y="2217429"/>
              <a:ext cx="114511" cy="81058"/>
            </a:xfrm>
            <a:custGeom>
              <a:avLst/>
              <a:gdLst>
                <a:gd name="T0" fmla="*/ 23 w 24"/>
                <a:gd name="T1" fmla="*/ 6 h 17"/>
                <a:gd name="T2" fmla="*/ 23 w 24"/>
                <a:gd name="T3" fmla="*/ 5 h 17"/>
                <a:gd name="T4" fmla="*/ 22 w 24"/>
                <a:gd name="T5" fmla="*/ 3 h 17"/>
                <a:gd name="T6" fmla="*/ 19 w 24"/>
                <a:gd name="T7" fmla="*/ 3 h 17"/>
                <a:gd name="T8" fmla="*/ 15 w 24"/>
                <a:gd name="T9" fmla="*/ 1 h 17"/>
                <a:gd name="T10" fmla="*/ 12 w 24"/>
                <a:gd name="T11" fmla="*/ 0 h 17"/>
                <a:gd name="T12" fmla="*/ 8 w 24"/>
                <a:gd name="T13" fmla="*/ 2 h 17"/>
                <a:gd name="T14" fmla="*/ 5 w 24"/>
                <a:gd name="T15" fmla="*/ 4 h 17"/>
                <a:gd name="T16" fmla="*/ 1 w 24"/>
                <a:gd name="T17" fmla="*/ 5 h 17"/>
                <a:gd name="T18" fmla="*/ 0 w 24"/>
                <a:gd name="T19" fmla="*/ 6 h 17"/>
                <a:gd name="T20" fmla="*/ 1 w 24"/>
                <a:gd name="T21" fmla="*/ 8 h 17"/>
                <a:gd name="T22" fmla="*/ 3 w 24"/>
                <a:gd name="T23" fmla="*/ 5 h 17"/>
                <a:gd name="T24" fmla="*/ 5 w 24"/>
                <a:gd name="T25" fmla="*/ 6 h 17"/>
                <a:gd name="T26" fmla="*/ 8 w 24"/>
                <a:gd name="T27" fmla="*/ 10 h 17"/>
                <a:gd name="T28" fmla="*/ 8 w 24"/>
                <a:gd name="T29" fmla="*/ 10 h 17"/>
                <a:gd name="T30" fmla="*/ 7 w 24"/>
                <a:gd name="T31" fmla="*/ 12 h 17"/>
                <a:gd name="T32" fmla="*/ 10 w 24"/>
                <a:gd name="T33" fmla="*/ 13 h 17"/>
                <a:gd name="T34" fmla="*/ 12 w 24"/>
                <a:gd name="T35" fmla="*/ 14 h 17"/>
                <a:gd name="T36" fmla="*/ 17 w 24"/>
                <a:gd name="T37" fmla="*/ 16 h 17"/>
                <a:gd name="T38" fmla="*/ 16 w 24"/>
                <a:gd name="T39" fmla="*/ 17 h 17"/>
                <a:gd name="T40" fmla="*/ 17 w 24"/>
                <a:gd name="T41" fmla="*/ 16 h 17"/>
                <a:gd name="T42" fmla="*/ 11 w 24"/>
                <a:gd name="T43" fmla="*/ 10 h 17"/>
                <a:gd name="T44" fmla="*/ 10 w 24"/>
                <a:gd name="T45" fmla="*/ 8 h 17"/>
                <a:gd name="T46" fmla="*/ 9 w 24"/>
                <a:gd name="T47" fmla="*/ 7 h 17"/>
                <a:gd name="T48" fmla="*/ 9 w 24"/>
                <a:gd name="T49" fmla="*/ 5 h 17"/>
                <a:gd name="T50" fmla="*/ 11 w 24"/>
                <a:gd name="T51" fmla="*/ 6 h 17"/>
                <a:gd name="T52" fmla="*/ 13 w 24"/>
                <a:gd name="T53" fmla="*/ 5 h 17"/>
                <a:gd name="T54" fmla="*/ 14 w 24"/>
                <a:gd name="T55" fmla="*/ 5 h 17"/>
                <a:gd name="T56" fmla="*/ 16 w 24"/>
                <a:gd name="T57" fmla="*/ 5 h 17"/>
                <a:gd name="T58" fmla="*/ 18 w 24"/>
                <a:gd name="T59" fmla="*/ 6 h 17"/>
                <a:gd name="T60" fmla="*/ 20 w 24"/>
                <a:gd name="T61" fmla="*/ 6 h 17"/>
                <a:gd name="T62" fmla="*/ 23 w 24"/>
                <a:gd name="T63" fmla="*/ 7 h 17"/>
                <a:gd name="T64" fmla="*/ 16 w 24"/>
                <a:gd name="T65" fmla="*/ 17 h 17"/>
                <a:gd name="T66" fmla="*/ 12 w 24"/>
                <a:gd name="T67" fmla="*/ 15 h 17"/>
                <a:gd name="T68" fmla="*/ 12 w 24"/>
                <a:gd name="T69" fmla="*/ 15 h 17"/>
                <a:gd name="T70" fmla="*/ 15 w 24"/>
                <a:gd name="T71" fmla="*/ 15 h 17"/>
                <a:gd name="T72" fmla="*/ 13 w 24"/>
                <a:gd name="T73" fmla="*/ 14 h 17"/>
                <a:gd name="T74" fmla="*/ 7 w 24"/>
                <a:gd name="T75" fmla="*/ 10 h 17"/>
                <a:gd name="T76" fmla="*/ 5 w 24"/>
                <a:gd name="T77" fmla="*/ 8 h 17"/>
                <a:gd name="T78" fmla="*/ 5 w 24"/>
                <a:gd name="T79" fmla="*/ 8 h 17"/>
                <a:gd name="T80" fmla="*/ 7 w 24"/>
                <a:gd name="T81" fmla="*/ 12 h 17"/>
                <a:gd name="T82" fmla="*/ 5 w 24"/>
                <a:gd name="T83" fmla="*/ 10 h 17"/>
                <a:gd name="T84" fmla="*/ 3 w 24"/>
                <a:gd name="T85" fmla="*/ 7 h 17"/>
                <a:gd name="T86" fmla="*/ 4 w 24"/>
                <a:gd name="T87" fmla="*/ 9 h 17"/>
                <a:gd name="T88" fmla="*/ 3 w 24"/>
                <a:gd name="T89" fmla="*/ 7 h 17"/>
                <a:gd name="T90" fmla="*/ 4 w 24"/>
                <a:gd name="T91" fmla="*/ 7 h 17"/>
                <a:gd name="T92" fmla="*/ 3 w 24"/>
                <a:gd name="T9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" h="17">
                  <a:moveTo>
                    <a:pt x="23" y="7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lose/>
                  <a:moveTo>
                    <a:pt x="14" y="16"/>
                  </a:moveTo>
                  <a:cubicBezTo>
                    <a:pt x="14" y="16"/>
                    <a:pt x="15" y="16"/>
                    <a:pt x="15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lose/>
                  <a:moveTo>
                    <a:pt x="1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5"/>
                    <a:pt x="12" y="15"/>
                    <a:pt x="12" y="15"/>
                  </a:cubicBezTo>
                  <a:close/>
                  <a:moveTo>
                    <a:pt x="13" y="1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6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5" y="8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6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1"/>
                    <a:pt x="6" y="11"/>
                    <a:pt x="6" y="11"/>
                  </a:cubicBezTo>
                  <a:close/>
                  <a:moveTo>
                    <a:pt x="5" y="9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3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4" y="5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1" name="Freeform 56"/>
            <p:cNvSpPr>
              <a:spLocks/>
            </p:cNvSpPr>
            <p:nvPr/>
          </p:nvSpPr>
          <p:spPr bwMode="auto">
            <a:xfrm>
              <a:off x="4597952" y="2240588"/>
              <a:ext cx="75912" cy="63045"/>
            </a:xfrm>
            <a:custGeom>
              <a:avLst/>
              <a:gdLst>
                <a:gd name="T0" fmla="*/ 30 w 59"/>
                <a:gd name="T1" fmla="*/ 41 h 49"/>
                <a:gd name="T2" fmla="*/ 7 w 59"/>
                <a:gd name="T3" fmla="*/ 19 h 49"/>
                <a:gd name="T4" fmla="*/ 7 w 59"/>
                <a:gd name="T5" fmla="*/ 15 h 49"/>
                <a:gd name="T6" fmla="*/ 4 w 59"/>
                <a:gd name="T7" fmla="*/ 11 h 49"/>
                <a:gd name="T8" fmla="*/ 0 w 59"/>
                <a:gd name="T9" fmla="*/ 8 h 49"/>
                <a:gd name="T10" fmla="*/ 0 w 59"/>
                <a:gd name="T11" fmla="*/ 4 h 49"/>
                <a:gd name="T12" fmla="*/ 0 w 59"/>
                <a:gd name="T13" fmla="*/ 0 h 49"/>
                <a:gd name="T14" fmla="*/ 7 w 59"/>
                <a:gd name="T15" fmla="*/ 4 h 49"/>
                <a:gd name="T16" fmla="*/ 7 w 59"/>
                <a:gd name="T17" fmla="*/ 0 h 49"/>
                <a:gd name="T18" fmla="*/ 15 w 59"/>
                <a:gd name="T19" fmla="*/ 0 h 49"/>
                <a:gd name="T20" fmla="*/ 18 w 59"/>
                <a:gd name="T21" fmla="*/ 0 h 49"/>
                <a:gd name="T22" fmla="*/ 22 w 59"/>
                <a:gd name="T23" fmla="*/ 0 h 49"/>
                <a:gd name="T24" fmla="*/ 26 w 59"/>
                <a:gd name="T25" fmla="*/ 0 h 49"/>
                <a:gd name="T26" fmla="*/ 33 w 59"/>
                <a:gd name="T27" fmla="*/ 0 h 49"/>
                <a:gd name="T28" fmla="*/ 37 w 59"/>
                <a:gd name="T29" fmla="*/ 4 h 49"/>
                <a:gd name="T30" fmla="*/ 41 w 59"/>
                <a:gd name="T31" fmla="*/ 4 h 49"/>
                <a:gd name="T32" fmla="*/ 52 w 59"/>
                <a:gd name="T33" fmla="*/ 8 h 49"/>
                <a:gd name="T34" fmla="*/ 52 w 59"/>
                <a:gd name="T35" fmla="*/ 8 h 49"/>
                <a:gd name="T36" fmla="*/ 56 w 59"/>
                <a:gd name="T37" fmla="*/ 11 h 49"/>
                <a:gd name="T38" fmla="*/ 52 w 59"/>
                <a:gd name="T39" fmla="*/ 15 h 49"/>
                <a:gd name="T40" fmla="*/ 59 w 59"/>
                <a:gd name="T41" fmla="*/ 19 h 49"/>
                <a:gd name="T42" fmla="*/ 59 w 59"/>
                <a:gd name="T43" fmla="*/ 23 h 49"/>
                <a:gd name="T44" fmla="*/ 56 w 59"/>
                <a:gd name="T45" fmla="*/ 23 h 49"/>
                <a:gd name="T46" fmla="*/ 59 w 59"/>
                <a:gd name="T47" fmla="*/ 30 h 49"/>
                <a:gd name="T48" fmla="*/ 56 w 59"/>
                <a:gd name="T49" fmla="*/ 30 h 49"/>
                <a:gd name="T50" fmla="*/ 48 w 59"/>
                <a:gd name="T51" fmla="*/ 30 h 49"/>
                <a:gd name="T52" fmla="*/ 52 w 59"/>
                <a:gd name="T53" fmla="*/ 34 h 49"/>
                <a:gd name="T54" fmla="*/ 52 w 59"/>
                <a:gd name="T55" fmla="*/ 37 h 49"/>
                <a:gd name="T56" fmla="*/ 48 w 59"/>
                <a:gd name="T57" fmla="*/ 41 h 49"/>
                <a:gd name="T58" fmla="*/ 44 w 59"/>
                <a:gd name="T59" fmla="*/ 49 h 49"/>
                <a:gd name="T60" fmla="*/ 41 w 59"/>
                <a:gd name="T61" fmla="*/ 45 h 49"/>
                <a:gd name="T62" fmla="*/ 33 w 59"/>
                <a:gd name="T63" fmla="*/ 45 h 49"/>
                <a:gd name="T64" fmla="*/ 30 w 59"/>
                <a:gd name="T65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49">
                  <a:moveTo>
                    <a:pt x="30" y="45"/>
                  </a:moveTo>
                  <a:lnTo>
                    <a:pt x="30" y="41"/>
                  </a:lnTo>
                  <a:lnTo>
                    <a:pt x="18" y="30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6" y="19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6"/>
                  </a:lnTo>
                  <a:lnTo>
                    <a:pt x="59" y="30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48" y="34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5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1" y="45"/>
                  </a:lnTo>
                  <a:lnTo>
                    <a:pt x="37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2" name="Freeform 57"/>
            <p:cNvSpPr>
              <a:spLocks/>
            </p:cNvSpPr>
            <p:nvPr/>
          </p:nvSpPr>
          <p:spPr bwMode="auto">
            <a:xfrm>
              <a:off x="4550346" y="2203276"/>
              <a:ext cx="61758" cy="37313"/>
            </a:xfrm>
            <a:custGeom>
              <a:avLst/>
              <a:gdLst>
                <a:gd name="T0" fmla="*/ 4 w 48"/>
                <a:gd name="T1" fmla="*/ 29 h 29"/>
                <a:gd name="T2" fmla="*/ 7 w 48"/>
                <a:gd name="T3" fmla="*/ 29 h 29"/>
                <a:gd name="T4" fmla="*/ 11 w 48"/>
                <a:gd name="T5" fmla="*/ 26 h 29"/>
                <a:gd name="T6" fmla="*/ 15 w 48"/>
                <a:gd name="T7" fmla="*/ 26 h 29"/>
                <a:gd name="T8" fmla="*/ 22 w 48"/>
                <a:gd name="T9" fmla="*/ 26 h 29"/>
                <a:gd name="T10" fmla="*/ 26 w 48"/>
                <a:gd name="T11" fmla="*/ 26 h 29"/>
                <a:gd name="T12" fmla="*/ 26 w 48"/>
                <a:gd name="T13" fmla="*/ 22 h 29"/>
                <a:gd name="T14" fmla="*/ 33 w 48"/>
                <a:gd name="T15" fmla="*/ 18 h 29"/>
                <a:gd name="T16" fmla="*/ 33 w 48"/>
                <a:gd name="T17" fmla="*/ 14 h 29"/>
                <a:gd name="T18" fmla="*/ 41 w 48"/>
                <a:gd name="T19" fmla="*/ 11 h 29"/>
                <a:gd name="T20" fmla="*/ 48 w 48"/>
                <a:gd name="T21" fmla="*/ 11 h 29"/>
                <a:gd name="T22" fmla="*/ 48 w 48"/>
                <a:gd name="T23" fmla="*/ 3 h 29"/>
                <a:gd name="T24" fmla="*/ 44 w 48"/>
                <a:gd name="T25" fmla="*/ 0 h 29"/>
                <a:gd name="T26" fmla="*/ 41 w 48"/>
                <a:gd name="T27" fmla="*/ 3 h 29"/>
                <a:gd name="T28" fmla="*/ 33 w 48"/>
                <a:gd name="T29" fmla="*/ 7 h 29"/>
                <a:gd name="T30" fmla="*/ 33 w 48"/>
                <a:gd name="T31" fmla="*/ 7 h 29"/>
                <a:gd name="T32" fmla="*/ 30 w 48"/>
                <a:gd name="T33" fmla="*/ 7 h 29"/>
                <a:gd name="T34" fmla="*/ 26 w 48"/>
                <a:gd name="T35" fmla="*/ 7 h 29"/>
                <a:gd name="T36" fmla="*/ 22 w 48"/>
                <a:gd name="T37" fmla="*/ 7 h 29"/>
                <a:gd name="T38" fmla="*/ 18 w 48"/>
                <a:gd name="T39" fmla="*/ 7 h 29"/>
                <a:gd name="T40" fmla="*/ 15 w 48"/>
                <a:gd name="T41" fmla="*/ 7 h 29"/>
                <a:gd name="T42" fmla="*/ 7 w 48"/>
                <a:gd name="T43" fmla="*/ 7 h 29"/>
                <a:gd name="T44" fmla="*/ 7 w 48"/>
                <a:gd name="T45" fmla="*/ 7 h 29"/>
                <a:gd name="T46" fmla="*/ 4 w 48"/>
                <a:gd name="T47" fmla="*/ 11 h 29"/>
                <a:gd name="T48" fmla="*/ 4 w 48"/>
                <a:gd name="T49" fmla="*/ 14 h 29"/>
                <a:gd name="T50" fmla="*/ 0 w 48"/>
                <a:gd name="T51" fmla="*/ 18 h 29"/>
                <a:gd name="T52" fmla="*/ 4 w 48"/>
                <a:gd name="T53" fmla="*/ 22 h 29"/>
                <a:gd name="T54" fmla="*/ 4 w 48"/>
                <a:gd name="T55" fmla="*/ 22 h 29"/>
                <a:gd name="T56" fmla="*/ 7 w 48"/>
                <a:gd name="T57" fmla="*/ 22 h 29"/>
                <a:gd name="T58" fmla="*/ 7 w 48"/>
                <a:gd name="T59" fmla="*/ 26 h 29"/>
                <a:gd name="T60" fmla="*/ 4 w 48"/>
                <a:gd name="T61" fmla="*/ 26 h 29"/>
                <a:gd name="T62" fmla="*/ 4 w 48"/>
                <a:gd name="T6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29">
                  <a:moveTo>
                    <a:pt x="4" y="29"/>
                  </a:moveTo>
                  <a:lnTo>
                    <a:pt x="7" y="29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48" y="3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3" name="Freeform 58"/>
            <p:cNvSpPr>
              <a:spLocks/>
            </p:cNvSpPr>
            <p:nvPr/>
          </p:nvSpPr>
          <p:spPr bwMode="auto">
            <a:xfrm>
              <a:off x="4474436" y="2150523"/>
              <a:ext cx="142816" cy="61758"/>
            </a:xfrm>
            <a:custGeom>
              <a:avLst/>
              <a:gdLst>
                <a:gd name="T0" fmla="*/ 66 w 111"/>
                <a:gd name="T1" fmla="*/ 48 h 48"/>
                <a:gd name="T2" fmla="*/ 77 w 111"/>
                <a:gd name="T3" fmla="*/ 48 h 48"/>
                <a:gd name="T4" fmla="*/ 85 w 111"/>
                <a:gd name="T5" fmla="*/ 48 h 48"/>
                <a:gd name="T6" fmla="*/ 92 w 111"/>
                <a:gd name="T7" fmla="*/ 48 h 48"/>
                <a:gd name="T8" fmla="*/ 100 w 111"/>
                <a:gd name="T9" fmla="*/ 44 h 48"/>
                <a:gd name="T10" fmla="*/ 107 w 111"/>
                <a:gd name="T11" fmla="*/ 37 h 48"/>
                <a:gd name="T12" fmla="*/ 107 w 111"/>
                <a:gd name="T13" fmla="*/ 33 h 48"/>
                <a:gd name="T14" fmla="*/ 103 w 111"/>
                <a:gd name="T15" fmla="*/ 26 h 48"/>
                <a:gd name="T16" fmla="*/ 111 w 111"/>
                <a:gd name="T17" fmla="*/ 26 h 48"/>
                <a:gd name="T18" fmla="*/ 111 w 111"/>
                <a:gd name="T19" fmla="*/ 18 h 48"/>
                <a:gd name="T20" fmla="*/ 111 w 111"/>
                <a:gd name="T21" fmla="*/ 7 h 48"/>
                <a:gd name="T22" fmla="*/ 103 w 111"/>
                <a:gd name="T23" fmla="*/ 4 h 48"/>
                <a:gd name="T24" fmla="*/ 92 w 111"/>
                <a:gd name="T25" fmla="*/ 4 h 48"/>
                <a:gd name="T26" fmla="*/ 81 w 111"/>
                <a:gd name="T27" fmla="*/ 0 h 48"/>
                <a:gd name="T28" fmla="*/ 77 w 111"/>
                <a:gd name="T29" fmla="*/ 4 h 48"/>
                <a:gd name="T30" fmla="*/ 77 w 111"/>
                <a:gd name="T31" fmla="*/ 7 h 48"/>
                <a:gd name="T32" fmla="*/ 70 w 111"/>
                <a:gd name="T33" fmla="*/ 7 h 48"/>
                <a:gd name="T34" fmla="*/ 59 w 111"/>
                <a:gd name="T35" fmla="*/ 4 h 48"/>
                <a:gd name="T36" fmla="*/ 59 w 111"/>
                <a:gd name="T37" fmla="*/ 11 h 48"/>
                <a:gd name="T38" fmla="*/ 55 w 111"/>
                <a:gd name="T39" fmla="*/ 11 h 48"/>
                <a:gd name="T40" fmla="*/ 48 w 111"/>
                <a:gd name="T41" fmla="*/ 18 h 48"/>
                <a:gd name="T42" fmla="*/ 52 w 111"/>
                <a:gd name="T43" fmla="*/ 22 h 48"/>
                <a:gd name="T44" fmla="*/ 48 w 111"/>
                <a:gd name="T45" fmla="*/ 26 h 48"/>
                <a:gd name="T46" fmla="*/ 40 w 111"/>
                <a:gd name="T47" fmla="*/ 26 h 48"/>
                <a:gd name="T48" fmla="*/ 37 w 111"/>
                <a:gd name="T49" fmla="*/ 26 h 48"/>
                <a:gd name="T50" fmla="*/ 29 w 111"/>
                <a:gd name="T51" fmla="*/ 30 h 48"/>
                <a:gd name="T52" fmla="*/ 22 w 111"/>
                <a:gd name="T53" fmla="*/ 30 h 48"/>
                <a:gd name="T54" fmla="*/ 15 w 111"/>
                <a:gd name="T55" fmla="*/ 26 h 48"/>
                <a:gd name="T56" fmla="*/ 11 w 111"/>
                <a:gd name="T57" fmla="*/ 30 h 48"/>
                <a:gd name="T58" fmla="*/ 7 w 111"/>
                <a:gd name="T59" fmla="*/ 30 h 48"/>
                <a:gd name="T60" fmla="*/ 0 w 111"/>
                <a:gd name="T61" fmla="*/ 30 h 48"/>
                <a:gd name="T62" fmla="*/ 0 w 111"/>
                <a:gd name="T63" fmla="*/ 30 h 48"/>
                <a:gd name="T64" fmla="*/ 0 w 111"/>
                <a:gd name="T65" fmla="*/ 33 h 48"/>
                <a:gd name="T66" fmla="*/ 3 w 111"/>
                <a:gd name="T67" fmla="*/ 37 h 48"/>
                <a:gd name="T68" fmla="*/ 7 w 111"/>
                <a:gd name="T69" fmla="*/ 37 h 48"/>
                <a:gd name="T70" fmla="*/ 11 w 111"/>
                <a:gd name="T71" fmla="*/ 37 h 48"/>
                <a:gd name="T72" fmla="*/ 18 w 111"/>
                <a:gd name="T73" fmla="*/ 37 h 48"/>
                <a:gd name="T74" fmla="*/ 22 w 111"/>
                <a:gd name="T75" fmla="*/ 41 h 48"/>
                <a:gd name="T76" fmla="*/ 33 w 111"/>
                <a:gd name="T77" fmla="*/ 37 h 48"/>
                <a:gd name="T78" fmla="*/ 40 w 111"/>
                <a:gd name="T79" fmla="*/ 41 h 48"/>
                <a:gd name="T80" fmla="*/ 59 w 111"/>
                <a:gd name="T81" fmla="*/ 44 h 48"/>
                <a:gd name="T82" fmla="*/ 66 w 111"/>
                <a:gd name="T8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" h="48">
                  <a:moveTo>
                    <a:pt x="66" y="48"/>
                  </a:moveTo>
                  <a:lnTo>
                    <a:pt x="66" y="48"/>
                  </a:lnTo>
                  <a:lnTo>
                    <a:pt x="74" y="48"/>
                  </a:lnTo>
                  <a:lnTo>
                    <a:pt x="77" y="48"/>
                  </a:lnTo>
                  <a:lnTo>
                    <a:pt x="81" y="48"/>
                  </a:lnTo>
                  <a:lnTo>
                    <a:pt x="85" y="48"/>
                  </a:lnTo>
                  <a:lnTo>
                    <a:pt x="89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100" y="44"/>
                  </a:lnTo>
                  <a:lnTo>
                    <a:pt x="103" y="41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7" y="33"/>
                  </a:lnTo>
                  <a:lnTo>
                    <a:pt x="107" y="30"/>
                  </a:lnTo>
                  <a:lnTo>
                    <a:pt x="103" y="26"/>
                  </a:lnTo>
                  <a:lnTo>
                    <a:pt x="103" y="26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11" y="18"/>
                  </a:lnTo>
                  <a:lnTo>
                    <a:pt x="111" y="11"/>
                  </a:lnTo>
                  <a:lnTo>
                    <a:pt x="111" y="7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9" y="7"/>
                  </a:lnTo>
                  <a:lnTo>
                    <a:pt x="59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2" y="15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2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22" y="41"/>
                  </a:lnTo>
                  <a:lnTo>
                    <a:pt x="29" y="37"/>
                  </a:lnTo>
                  <a:lnTo>
                    <a:pt x="33" y="37"/>
                  </a:lnTo>
                  <a:lnTo>
                    <a:pt x="40" y="37"/>
                  </a:lnTo>
                  <a:lnTo>
                    <a:pt x="40" y="41"/>
                  </a:lnTo>
                  <a:lnTo>
                    <a:pt x="48" y="44"/>
                  </a:lnTo>
                  <a:lnTo>
                    <a:pt x="59" y="44"/>
                  </a:lnTo>
                  <a:lnTo>
                    <a:pt x="63" y="44"/>
                  </a:lnTo>
                  <a:lnTo>
                    <a:pt x="66" y="48"/>
                  </a:lnTo>
                  <a:lnTo>
                    <a:pt x="66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4" name="Freeform 59"/>
            <p:cNvSpPr>
              <a:spLocks/>
            </p:cNvSpPr>
            <p:nvPr/>
          </p:nvSpPr>
          <p:spPr bwMode="auto">
            <a:xfrm>
              <a:off x="4555494" y="1997415"/>
              <a:ext cx="194282" cy="147963"/>
            </a:xfrm>
            <a:custGeom>
              <a:avLst/>
              <a:gdLst>
                <a:gd name="T0" fmla="*/ 92 w 151"/>
                <a:gd name="T1" fmla="*/ 115 h 115"/>
                <a:gd name="T2" fmla="*/ 96 w 151"/>
                <a:gd name="T3" fmla="*/ 111 h 115"/>
                <a:gd name="T4" fmla="*/ 100 w 151"/>
                <a:gd name="T5" fmla="*/ 111 h 115"/>
                <a:gd name="T6" fmla="*/ 107 w 151"/>
                <a:gd name="T7" fmla="*/ 111 h 115"/>
                <a:gd name="T8" fmla="*/ 111 w 151"/>
                <a:gd name="T9" fmla="*/ 111 h 115"/>
                <a:gd name="T10" fmla="*/ 118 w 151"/>
                <a:gd name="T11" fmla="*/ 111 h 115"/>
                <a:gd name="T12" fmla="*/ 129 w 151"/>
                <a:gd name="T13" fmla="*/ 115 h 115"/>
                <a:gd name="T14" fmla="*/ 133 w 151"/>
                <a:gd name="T15" fmla="*/ 111 h 115"/>
                <a:gd name="T16" fmla="*/ 144 w 151"/>
                <a:gd name="T17" fmla="*/ 97 h 115"/>
                <a:gd name="T18" fmla="*/ 148 w 151"/>
                <a:gd name="T19" fmla="*/ 89 h 115"/>
                <a:gd name="T20" fmla="*/ 151 w 151"/>
                <a:gd name="T21" fmla="*/ 85 h 115"/>
                <a:gd name="T22" fmla="*/ 148 w 151"/>
                <a:gd name="T23" fmla="*/ 82 h 115"/>
                <a:gd name="T24" fmla="*/ 148 w 151"/>
                <a:gd name="T25" fmla="*/ 78 h 115"/>
                <a:gd name="T26" fmla="*/ 144 w 151"/>
                <a:gd name="T27" fmla="*/ 71 h 115"/>
                <a:gd name="T28" fmla="*/ 144 w 151"/>
                <a:gd name="T29" fmla="*/ 59 h 115"/>
                <a:gd name="T30" fmla="*/ 137 w 151"/>
                <a:gd name="T31" fmla="*/ 52 h 115"/>
                <a:gd name="T32" fmla="*/ 144 w 151"/>
                <a:gd name="T33" fmla="*/ 45 h 115"/>
                <a:gd name="T34" fmla="*/ 140 w 151"/>
                <a:gd name="T35" fmla="*/ 34 h 115"/>
                <a:gd name="T36" fmla="*/ 140 w 151"/>
                <a:gd name="T37" fmla="*/ 30 h 115"/>
                <a:gd name="T38" fmla="*/ 133 w 151"/>
                <a:gd name="T39" fmla="*/ 19 h 115"/>
                <a:gd name="T40" fmla="*/ 133 w 151"/>
                <a:gd name="T41" fmla="*/ 8 h 115"/>
                <a:gd name="T42" fmla="*/ 126 w 151"/>
                <a:gd name="T43" fmla="*/ 4 h 115"/>
                <a:gd name="T44" fmla="*/ 85 w 151"/>
                <a:gd name="T45" fmla="*/ 8 h 115"/>
                <a:gd name="T46" fmla="*/ 77 w 151"/>
                <a:gd name="T47" fmla="*/ 11 h 115"/>
                <a:gd name="T48" fmla="*/ 70 w 151"/>
                <a:gd name="T49" fmla="*/ 11 h 115"/>
                <a:gd name="T50" fmla="*/ 77 w 151"/>
                <a:gd name="T51" fmla="*/ 4 h 115"/>
                <a:gd name="T52" fmla="*/ 74 w 151"/>
                <a:gd name="T53" fmla="*/ 8 h 115"/>
                <a:gd name="T54" fmla="*/ 63 w 151"/>
                <a:gd name="T55" fmla="*/ 8 h 115"/>
                <a:gd name="T56" fmla="*/ 59 w 151"/>
                <a:gd name="T57" fmla="*/ 4 h 115"/>
                <a:gd name="T58" fmla="*/ 66 w 151"/>
                <a:gd name="T59" fmla="*/ 4 h 115"/>
                <a:gd name="T60" fmla="*/ 63 w 151"/>
                <a:gd name="T61" fmla="*/ 0 h 115"/>
                <a:gd name="T62" fmla="*/ 48 w 151"/>
                <a:gd name="T63" fmla="*/ 4 h 115"/>
                <a:gd name="T64" fmla="*/ 37 w 151"/>
                <a:gd name="T65" fmla="*/ 4 h 115"/>
                <a:gd name="T66" fmla="*/ 29 w 151"/>
                <a:gd name="T67" fmla="*/ 8 h 115"/>
                <a:gd name="T68" fmla="*/ 26 w 151"/>
                <a:gd name="T69" fmla="*/ 15 h 115"/>
                <a:gd name="T70" fmla="*/ 14 w 151"/>
                <a:gd name="T71" fmla="*/ 19 h 115"/>
                <a:gd name="T72" fmla="*/ 7 w 151"/>
                <a:gd name="T73" fmla="*/ 22 h 115"/>
                <a:gd name="T74" fmla="*/ 3 w 151"/>
                <a:gd name="T75" fmla="*/ 26 h 115"/>
                <a:gd name="T76" fmla="*/ 3 w 151"/>
                <a:gd name="T77" fmla="*/ 26 h 115"/>
                <a:gd name="T78" fmla="*/ 3 w 151"/>
                <a:gd name="T79" fmla="*/ 37 h 115"/>
                <a:gd name="T80" fmla="*/ 0 w 151"/>
                <a:gd name="T81" fmla="*/ 41 h 115"/>
                <a:gd name="T82" fmla="*/ 3 w 151"/>
                <a:gd name="T83" fmla="*/ 52 h 115"/>
                <a:gd name="T84" fmla="*/ 7 w 151"/>
                <a:gd name="T85" fmla="*/ 56 h 115"/>
                <a:gd name="T86" fmla="*/ 7 w 151"/>
                <a:gd name="T87" fmla="*/ 59 h 115"/>
                <a:gd name="T88" fmla="*/ 11 w 151"/>
                <a:gd name="T89" fmla="*/ 67 h 115"/>
                <a:gd name="T90" fmla="*/ 14 w 151"/>
                <a:gd name="T91" fmla="*/ 78 h 115"/>
                <a:gd name="T92" fmla="*/ 14 w 151"/>
                <a:gd name="T93" fmla="*/ 82 h 115"/>
                <a:gd name="T94" fmla="*/ 18 w 151"/>
                <a:gd name="T95" fmla="*/ 82 h 115"/>
                <a:gd name="T96" fmla="*/ 26 w 151"/>
                <a:gd name="T97" fmla="*/ 82 h 115"/>
                <a:gd name="T98" fmla="*/ 29 w 151"/>
                <a:gd name="T99" fmla="*/ 85 h 115"/>
                <a:gd name="T100" fmla="*/ 33 w 151"/>
                <a:gd name="T101" fmla="*/ 89 h 115"/>
                <a:gd name="T102" fmla="*/ 33 w 151"/>
                <a:gd name="T103" fmla="*/ 93 h 115"/>
                <a:gd name="T104" fmla="*/ 37 w 151"/>
                <a:gd name="T105" fmla="*/ 97 h 115"/>
                <a:gd name="T106" fmla="*/ 40 w 151"/>
                <a:gd name="T107" fmla="*/ 97 h 115"/>
                <a:gd name="T108" fmla="*/ 37 w 151"/>
                <a:gd name="T109" fmla="*/ 89 h 115"/>
                <a:gd name="T110" fmla="*/ 48 w 151"/>
                <a:gd name="T111" fmla="*/ 93 h 115"/>
                <a:gd name="T112" fmla="*/ 51 w 151"/>
                <a:gd name="T113" fmla="*/ 97 h 115"/>
                <a:gd name="T114" fmla="*/ 59 w 151"/>
                <a:gd name="T115" fmla="*/ 97 h 115"/>
                <a:gd name="T116" fmla="*/ 74 w 151"/>
                <a:gd name="T117" fmla="*/ 104 h 115"/>
                <a:gd name="T118" fmla="*/ 81 w 151"/>
                <a:gd name="T119" fmla="*/ 111 h 115"/>
                <a:gd name="T120" fmla="*/ 89 w 151"/>
                <a:gd name="T121" fmla="*/ 108 h 115"/>
                <a:gd name="T122" fmla="*/ 89 w 151"/>
                <a:gd name="T12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15">
                  <a:moveTo>
                    <a:pt x="89" y="115"/>
                  </a:moveTo>
                  <a:lnTo>
                    <a:pt x="92" y="115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4" y="111"/>
                  </a:lnTo>
                  <a:lnTo>
                    <a:pt x="118" y="111"/>
                  </a:lnTo>
                  <a:lnTo>
                    <a:pt x="122" y="111"/>
                  </a:lnTo>
                  <a:lnTo>
                    <a:pt x="129" y="115"/>
                  </a:lnTo>
                  <a:lnTo>
                    <a:pt x="133" y="115"/>
                  </a:lnTo>
                  <a:lnTo>
                    <a:pt x="133" y="111"/>
                  </a:lnTo>
                  <a:lnTo>
                    <a:pt x="133" y="108"/>
                  </a:lnTo>
                  <a:lnTo>
                    <a:pt x="144" y="97"/>
                  </a:lnTo>
                  <a:lnTo>
                    <a:pt x="144" y="93"/>
                  </a:lnTo>
                  <a:lnTo>
                    <a:pt x="148" y="89"/>
                  </a:lnTo>
                  <a:lnTo>
                    <a:pt x="151" y="89"/>
                  </a:lnTo>
                  <a:lnTo>
                    <a:pt x="151" y="85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51" y="78"/>
                  </a:lnTo>
                  <a:lnTo>
                    <a:pt x="148" y="78"/>
                  </a:lnTo>
                  <a:lnTo>
                    <a:pt x="144" y="74"/>
                  </a:lnTo>
                  <a:lnTo>
                    <a:pt x="144" y="71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0" y="56"/>
                  </a:lnTo>
                  <a:lnTo>
                    <a:pt x="137" y="52"/>
                  </a:lnTo>
                  <a:lnTo>
                    <a:pt x="140" y="48"/>
                  </a:lnTo>
                  <a:lnTo>
                    <a:pt x="144" y="45"/>
                  </a:lnTo>
                  <a:lnTo>
                    <a:pt x="144" y="37"/>
                  </a:lnTo>
                  <a:lnTo>
                    <a:pt x="140" y="34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37" y="22"/>
                  </a:lnTo>
                  <a:lnTo>
                    <a:pt x="133" y="19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29" y="8"/>
                  </a:lnTo>
                  <a:lnTo>
                    <a:pt x="126" y="4"/>
                  </a:lnTo>
                  <a:lnTo>
                    <a:pt x="103" y="8"/>
                  </a:lnTo>
                  <a:lnTo>
                    <a:pt x="85" y="8"/>
                  </a:lnTo>
                  <a:lnTo>
                    <a:pt x="81" y="8"/>
                  </a:lnTo>
                  <a:lnTo>
                    <a:pt x="77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4" y="8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4" y="8"/>
                  </a:lnTo>
                  <a:lnTo>
                    <a:pt x="66" y="11"/>
                  </a:lnTo>
                  <a:lnTo>
                    <a:pt x="63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48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4"/>
                  </a:lnTo>
                  <a:lnTo>
                    <a:pt x="3" y="3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" y="48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8" y="82"/>
                  </a:lnTo>
                  <a:lnTo>
                    <a:pt x="22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9" y="85"/>
                  </a:lnTo>
                  <a:lnTo>
                    <a:pt x="33" y="85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7" y="93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37" y="89"/>
                  </a:lnTo>
                  <a:lnTo>
                    <a:pt x="40" y="89"/>
                  </a:lnTo>
                  <a:lnTo>
                    <a:pt x="48" y="93"/>
                  </a:lnTo>
                  <a:lnTo>
                    <a:pt x="51" y="93"/>
                  </a:lnTo>
                  <a:lnTo>
                    <a:pt x="51" y="97"/>
                  </a:lnTo>
                  <a:lnTo>
                    <a:pt x="55" y="97"/>
                  </a:lnTo>
                  <a:lnTo>
                    <a:pt x="59" y="97"/>
                  </a:lnTo>
                  <a:lnTo>
                    <a:pt x="66" y="97"/>
                  </a:lnTo>
                  <a:lnTo>
                    <a:pt x="74" y="104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1" y="108"/>
                  </a:lnTo>
                  <a:lnTo>
                    <a:pt x="89" y="108"/>
                  </a:lnTo>
                  <a:lnTo>
                    <a:pt x="89" y="111"/>
                  </a:lnTo>
                  <a:lnTo>
                    <a:pt x="89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5" name="Freeform 60"/>
            <p:cNvSpPr>
              <a:spLocks/>
            </p:cNvSpPr>
            <p:nvPr/>
          </p:nvSpPr>
          <p:spPr bwMode="auto">
            <a:xfrm>
              <a:off x="4516895" y="2097772"/>
              <a:ext cx="153109" cy="61758"/>
            </a:xfrm>
            <a:custGeom>
              <a:avLst/>
              <a:gdLst>
                <a:gd name="T0" fmla="*/ 44 w 119"/>
                <a:gd name="T1" fmla="*/ 4 h 48"/>
                <a:gd name="T2" fmla="*/ 48 w 119"/>
                <a:gd name="T3" fmla="*/ 4 h 48"/>
                <a:gd name="T4" fmla="*/ 56 w 119"/>
                <a:gd name="T5" fmla="*/ 4 h 48"/>
                <a:gd name="T6" fmla="*/ 59 w 119"/>
                <a:gd name="T7" fmla="*/ 7 h 48"/>
                <a:gd name="T8" fmla="*/ 63 w 119"/>
                <a:gd name="T9" fmla="*/ 11 h 48"/>
                <a:gd name="T10" fmla="*/ 63 w 119"/>
                <a:gd name="T11" fmla="*/ 15 h 48"/>
                <a:gd name="T12" fmla="*/ 67 w 119"/>
                <a:gd name="T13" fmla="*/ 19 h 48"/>
                <a:gd name="T14" fmla="*/ 70 w 119"/>
                <a:gd name="T15" fmla="*/ 19 h 48"/>
                <a:gd name="T16" fmla="*/ 67 w 119"/>
                <a:gd name="T17" fmla="*/ 11 h 48"/>
                <a:gd name="T18" fmla="*/ 78 w 119"/>
                <a:gd name="T19" fmla="*/ 15 h 48"/>
                <a:gd name="T20" fmla="*/ 81 w 119"/>
                <a:gd name="T21" fmla="*/ 19 h 48"/>
                <a:gd name="T22" fmla="*/ 89 w 119"/>
                <a:gd name="T23" fmla="*/ 19 h 48"/>
                <a:gd name="T24" fmla="*/ 104 w 119"/>
                <a:gd name="T25" fmla="*/ 26 h 48"/>
                <a:gd name="T26" fmla="*/ 111 w 119"/>
                <a:gd name="T27" fmla="*/ 33 h 48"/>
                <a:gd name="T28" fmla="*/ 119 w 119"/>
                <a:gd name="T29" fmla="*/ 30 h 48"/>
                <a:gd name="T30" fmla="*/ 119 w 119"/>
                <a:gd name="T31" fmla="*/ 37 h 48"/>
                <a:gd name="T32" fmla="*/ 107 w 119"/>
                <a:gd name="T33" fmla="*/ 37 h 48"/>
                <a:gd name="T34" fmla="*/ 100 w 119"/>
                <a:gd name="T35" fmla="*/ 45 h 48"/>
                <a:gd name="T36" fmla="*/ 89 w 119"/>
                <a:gd name="T37" fmla="*/ 45 h 48"/>
                <a:gd name="T38" fmla="*/ 81 w 119"/>
                <a:gd name="T39" fmla="*/ 45 h 48"/>
                <a:gd name="T40" fmla="*/ 70 w 119"/>
                <a:gd name="T41" fmla="*/ 45 h 48"/>
                <a:gd name="T42" fmla="*/ 63 w 119"/>
                <a:gd name="T43" fmla="*/ 45 h 48"/>
                <a:gd name="T44" fmla="*/ 56 w 119"/>
                <a:gd name="T45" fmla="*/ 41 h 48"/>
                <a:gd name="T46" fmla="*/ 48 w 119"/>
                <a:gd name="T47" fmla="*/ 41 h 48"/>
                <a:gd name="T48" fmla="*/ 44 w 119"/>
                <a:gd name="T49" fmla="*/ 45 h 48"/>
                <a:gd name="T50" fmla="*/ 37 w 119"/>
                <a:gd name="T51" fmla="*/ 48 h 48"/>
                <a:gd name="T52" fmla="*/ 30 w 119"/>
                <a:gd name="T53" fmla="*/ 45 h 48"/>
                <a:gd name="T54" fmla="*/ 26 w 119"/>
                <a:gd name="T55" fmla="*/ 45 h 48"/>
                <a:gd name="T56" fmla="*/ 19 w 119"/>
                <a:gd name="T57" fmla="*/ 37 h 48"/>
                <a:gd name="T58" fmla="*/ 7 w 119"/>
                <a:gd name="T59" fmla="*/ 30 h 48"/>
                <a:gd name="T60" fmla="*/ 7 w 119"/>
                <a:gd name="T61" fmla="*/ 26 h 48"/>
                <a:gd name="T62" fmla="*/ 0 w 119"/>
                <a:gd name="T63" fmla="*/ 19 h 48"/>
                <a:gd name="T64" fmla="*/ 0 w 119"/>
                <a:gd name="T65" fmla="*/ 15 h 48"/>
                <a:gd name="T66" fmla="*/ 4 w 119"/>
                <a:gd name="T67" fmla="*/ 15 h 48"/>
                <a:gd name="T68" fmla="*/ 15 w 119"/>
                <a:gd name="T69" fmla="*/ 11 h 48"/>
                <a:gd name="T70" fmla="*/ 22 w 119"/>
                <a:gd name="T71" fmla="*/ 7 h 48"/>
                <a:gd name="T72" fmla="*/ 30 w 119"/>
                <a:gd name="T73" fmla="*/ 7 h 48"/>
                <a:gd name="T74" fmla="*/ 33 w 119"/>
                <a:gd name="T75" fmla="*/ 4 h 48"/>
                <a:gd name="T76" fmla="*/ 37 w 119"/>
                <a:gd name="T77" fmla="*/ 4 h 48"/>
                <a:gd name="T78" fmla="*/ 41 w 119"/>
                <a:gd name="T7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48">
                  <a:moveTo>
                    <a:pt x="44" y="4"/>
                  </a:move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1" y="19"/>
                  </a:lnTo>
                  <a:lnTo>
                    <a:pt x="85" y="19"/>
                  </a:lnTo>
                  <a:lnTo>
                    <a:pt x="89" y="19"/>
                  </a:lnTo>
                  <a:lnTo>
                    <a:pt x="96" y="19"/>
                  </a:lnTo>
                  <a:lnTo>
                    <a:pt x="104" y="26"/>
                  </a:lnTo>
                  <a:lnTo>
                    <a:pt x="107" y="33"/>
                  </a:lnTo>
                  <a:lnTo>
                    <a:pt x="111" y="33"/>
                  </a:lnTo>
                  <a:lnTo>
                    <a:pt x="111" y="30"/>
                  </a:lnTo>
                  <a:lnTo>
                    <a:pt x="119" y="30"/>
                  </a:lnTo>
                  <a:lnTo>
                    <a:pt x="119" y="33"/>
                  </a:lnTo>
                  <a:lnTo>
                    <a:pt x="119" y="37"/>
                  </a:lnTo>
                  <a:lnTo>
                    <a:pt x="111" y="37"/>
                  </a:lnTo>
                  <a:lnTo>
                    <a:pt x="107" y="37"/>
                  </a:lnTo>
                  <a:lnTo>
                    <a:pt x="104" y="41"/>
                  </a:lnTo>
                  <a:lnTo>
                    <a:pt x="100" y="45"/>
                  </a:lnTo>
                  <a:lnTo>
                    <a:pt x="93" y="45"/>
                  </a:lnTo>
                  <a:lnTo>
                    <a:pt x="89" y="45"/>
                  </a:lnTo>
                  <a:lnTo>
                    <a:pt x="85" y="45"/>
                  </a:lnTo>
                  <a:lnTo>
                    <a:pt x="81" y="45"/>
                  </a:lnTo>
                  <a:lnTo>
                    <a:pt x="78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3" y="45"/>
                  </a:lnTo>
                  <a:lnTo>
                    <a:pt x="59" y="45"/>
                  </a:lnTo>
                  <a:lnTo>
                    <a:pt x="56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0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1" y="33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6" name="Freeform 61"/>
            <p:cNvSpPr>
              <a:spLocks/>
            </p:cNvSpPr>
            <p:nvPr/>
          </p:nvSpPr>
          <p:spPr bwMode="auto">
            <a:xfrm>
              <a:off x="4397236" y="1997415"/>
              <a:ext cx="176269" cy="191708"/>
            </a:xfrm>
            <a:custGeom>
              <a:avLst/>
              <a:gdLst>
                <a:gd name="T0" fmla="*/ 49 w 137"/>
                <a:gd name="T1" fmla="*/ 4 h 149"/>
                <a:gd name="T2" fmla="*/ 56 w 137"/>
                <a:gd name="T3" fmla="*/ 8 h 149"/>
                <a:gd name="T4" fmla="*/ 60 w 137"/>
                <a:gd name="T5" fmla="*/ 15 h 149"/>
                <a:gd name="T6" fmla="*/ 67 w 137"/>
                <a:gd name="T7" fmla="*/ 11 h 149"/>
                <a:gd name="T8" fmla="*/ 75 w 137"/>
                <a:gd name="T9" fmla="*/ 15 h 149"/>
                <a:gd name="T10" fmla="*/ 67 w 137"/>
                <a:gd name="T11" fmla="*/ 19 h 149"/>
                <a:gd name="T12" fmla="*/ 78 w 137"/>
                <a:gd name="T13" fmla="*/ 22 h 149"/>
                <a:gd name="T14" fmla="*/ 89 w 137"/>
                <a:gd name="T15" fmla="*/ 15 h 149"/>
                <a:gd name="T16" fmla="*/ 97 w 137"/>
                <a:gd name="T17" fmla="*/ 11 h 149"/>
                <a:gd name="T18" fmla="*/ 93 w 137"/>
                <a:gd name="T19" fmla="*/ 15 h 149"/>
                <a:gd name="T20" fmla="*/ 100 w 137"/>
                <a:gd name="T21" fmla="*/ 15 h 149"/>
                <a:gd name="T22" fmla="*/ 112 w 137"/>
                <a:gd name="T23" fmla="*/ 19 h 149"/>
                <a:gd name="T24" fmla="*/ 119 w 137"/>
                <a:gd name="T25" fmla="*/ 26 h 149"/>
                <a:gd name="T26" fmla="*/ 126 w 137"/>
                <a:gd name="T27" fmla="*/ 34 h 149"/>
                <a:gd name="T28" fmla="*/ 126 w 137"/>
                <a:gd name="T29" fmla="*/ 48 h 149"/>
                <a:gd name="T30" fmla="*/ 130 w 137"/>
                <a:gd name="T31" fmla="*/ 59 h 149"/>
                <a:gd name="T32" fmla="*/ 137 w 137"/>
                <a:gd name="T33" fmla="*/ 71 h 149"/>
                <a:gd name="T34" fmla="*/ 130 w 137"/>
                <a:gd name="T35" fmla="*/ 82 h 149"/>
                <a:gd name="T36" fmla="*/ 123 w 137"/>
                <a:gd name="T37" fmla="*/ 85 h 149"/>
                <a:gd name="T38" fmla="*/ 108 w 137"/>
                <a:gd name="T39" fmla="*/ 89 h 149"/>
                <a:gd name="T40" fmla="*/ 93 w 137"/>
                <a:gd name="T41" fmla="*/ 93 h 149"/>
                <a:gd name="T42" fmla="*/ 100 w 137"/>
                <a:gd name="T43" fmla="*/ 104 h 149"/>
                <a:gd name="T44" fmla="*/ 112 w 137"/>
                <a:gd name="T45" fmla="*/ 115 h 149"/>
                <a:gd name="T46" fmla="*/ 119 w 137"/>
                <a:gd name="T47" fmla="*/ 130 h 149"/>
                <a:gd name="T48" fmla="*/ 108 w 137"/>
                <a:gd name="T49" fmla="*/ 137 h 149"/>
                <a:gd name="T50" fmla="*/ 108 w 137"/>
                <a:gd name="T51" fmla="*/ 145 h 149"/>
                <a:gd name="T52" fmla="*/ 97 w 137"/>
                <a:gd name="T53" fmla="*/ 145 h 149"/>
                <a:gd name="T54" fmla="*/ 82 w 137"/>
                <a:gd name="T55" fmla="*/ 149 h 149"/>
                <a:gd name="T56" fmla="*/ 71 w 137"/>
                <a:gd name="T57" fmla="*/ 149 h 149"/>
                <a:gd name="T58" fmla="*/ 60 w 137"/>
                <a:gd name="T59" fmla="*/ 149 h 149"/>
                <a:gd name="T60" fmla="*/ 52 w 137"/>
                <a:gd name="T61" fmla="*/ 145 h 149"/>
                <a:gd name="T62" fmla="*/ 45 w 137"/>
                <a:gd name="T63" fmla="*/ 141 h 149"/>
                <a:gd name="T64" fmla="*/ 37 w 137"/>
                <a:gd name="T65" fmla="*/ 145 h 149"/>
                <a:gd name="T66" fmla="*/ 30 w 137"/>
                <a:gd name="T67" fmla="*/ 141 h 149"/>
                <a:gd name="T68" fmla="*/ 30 w 137"/>
                <a:gd name="T69" fmla="*/ 130 h 149"/>
                <a:gd name="T70" fmla="*/ 34 w 137"/>
                <a:gd name="T71" fmla="*/ 119 h 149"/>
                <a:gd name="T72" fmla="*/ 19 w 137"/>
                <a:gd name="T73" fmla="*/ 115 h 149"/>
                <a:gd name="T74" fmla="*/ 12 w 137"/>
                <a:gd name="T75" fmla="*/ 111 h 149"/>
                <a:gd name="T76" fmla="*/ 8 w 137"/>
                <a:gd name="T77" fmla="*/ 104 h 149"/>
                <a:gd name="T78" fmla="*/ 4 w 137"/>
                <a:gd name="T79" fmla="*/ 93 h 149"/>
                <a:gd name="T80" fmla="*/ 0 w 137"/>
                <a:gd name="T81" fmla="*/ 82 h 149"/>
                <a:gd name="T82" fmla="*/ 0 w 137"/>
                <a:gd name="T83" fmla="*/ 71 h 149"/>
                <a:gd name="T84" fmla="*/ 15 w 137"/>
                <a:gd name="T85" fmla="*/ 63 h 149"/>
                <a:gd name="T86" fmla="*/ 19 w 137"/>
                <a:gd name="T87" fmla="*/ 56 h 149"/>
                <a:gd name="T88" fmla="*/ 12 w 137"/>
                <a:gd name="T89" fmla="*/ 48 h 149"/>
                <a:gd name="T90" fmla="*/ 19 w 137"/>
                <a:gd name="T91" fmla="*/ 45 h 149"/>
                <a:gd name="T92" fmla="*/ 23 w 137"/>
                <a:gd name="T93" fmla="*/ 37 h 149"/>
                <a:gd name="T94" fmla="*/ 15 w 137"/>
                <a:gd name="T95" fmla="*/ 34 h 149"/>
                <a:gd name="T96" fmla="*/ 30 w 137"/>
                <a:gd name="T97" fmla="*/ 30 h 149"/>
                <a:gd name="T98" fmla="*/ 34 w 137"/>
                <a:gd name="T99" fmla="*/ 30 h 149"/>
                <a:gd name="T100" fmla="*/ 37 w 137"/>
                <a:gd name="T101" fmla="*/ 34 h 149"/>
                <a:gd name="T102" fmla="*/ 37 w 137"/>
                <a:gd name="T103" fmla="*/ 30 h 149"/>
                <a:gd name="T104" fmla="*/ 49 w 137"/>
                <a:gd name="T105" fmla="*/ 26 h 149"/>
                <a:gd name="T106" fmla="*/ 49 w 137"/>
                <a:gd name="T107" fmla="*/ 22 h 149"/>
                <a:gd name="T108" fmla="*/ 45 w 137"/>
                <a:gd name="T109" fmla="*/ 19 h 149"/>
                <a:gd name="T110" fmla="*/ 41 w 137"/>
                <a:gd name="T111" fmla="*/ 11 h 149"/>
                <a:gd name="T112" fmla="*/ 41 w 137"/>
                <a:gd name="T113" fmla="*/ 4 h 149"/>
                <a:gd name="T114" fmla="*/ 37 w 137"/>
                <a:gd name="T1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49">
                  <a:moveTo>
                    <a:pt x="37" y="0"/>
                  </a:moveTo>
                  <a:lnTo>
                    <a:pt x="41" y="0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5" y="11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71" y="19"/>
                  </a:lnTo>
                  <a:lnTo>
                    <a:pt x="67" y="19"/>
                  </a:lnTo>
                  <a:lnTo>
                    <a:pt x="71" y="22"/>
                  </a:lnTo>
                  <a:lnTo>
                    <a:pt x="75" y="19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82" y="19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7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08" y="15"/>
                  </a:lnTo>
                  <a:lnTo>
                    <a:pt x="112" y="19"/>
                  </a:lnTo>
                  <a:lnTo>
                    <a:pt x="115" y="19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9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6" y="26"/>
                  </a:lnTo>
                  <a:lnTo>
                    <a:pt x="126" y="34"/>
                  </a:lnTo>
                  <a:lnTo>
                    <a:pt x="126" y="37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6" y="48"/>
                  </a:lnTo>
                  <a:lnTo>
                    <a:pt x="126" y="52"/>
                  </a:lnTo>
                  <a:lnTo>
                    <a:pt x="130" y="52"/>
                  </a:lnTo>
                  <a:lnTo>
                    <a:pt x="130" y="56"/>
                  </a:lnTo>
                  <a:lnTo>
                    <a:pt x="130" y="59"/>
                  </a:lnTo>
                  <a:lnTo>
                    <a:pt x="130" y="59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7" y="71"/>
                  </a:lnTo>
                  <a:lnTo>
                    <a:pt x="137" y="78"/>
                  </a:lnTo>
                  <a:lnTo>
                    <a:pt x="134" y="82"/>
                  </a:lnTo>
                  <a:lnTo>
                    <a:pt x="134" y="78"/>
                  </a:lnTo>
                  <a:lnTo>
                    <a:pt x="130" y="82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15" y="85"/>
                  </a:lnTo>
                  <a:lnTo>
                    <a:pt x="115" y="85"/>
                  </a:lnTo>
                  <a:lnTo>
                    <a:pt x="112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3" y="97"/>
                  </a:lnTo>
                  <a:lnTo>
                    <a:pt x="97" y="97"/>
                  </a:lnTo>
                  <a:lnTo>
                    <a:pt x="100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4" y="111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9" y="123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2" y="134"/>
                  </a:lnTo>
                  <a:lnTo>
                    <a:pt x="108" y="137"/>
                  </a:lnTo>
                  <a:lnTo>
                    <a:pt x="108" y="141"/>
                  </a:lnTo>
                  <a:lnTo>
                    <a:pt x="112" y="141"/>
                  </a:lnTo>
                  <a:lnTo>
                    <a:pt x="112" y="145"/>
                  </a:lnTo>
                  <a:lnTo>
                    <a:pt x="108" y="145"/>
                  </a:lnTo>
                  <a:lnTo>
                    <a:pt x="104" y="145"/>
                  </a:lnTo>
                  <a:lnTo>
                    <a:pt x="100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78" y="145"/>
                  </a:lnTo>
                  <a:lnTo>
                    <a:pt x="75" y="145"/>
                  </a:lnTo>
                  <a:lnTo>
                    <a:pt x="71" y="145"/>
                  </a:lnTo>
                  <a:lnTo>
                    <a:pt x="71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3" y="145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56" y="149"/>
                  </a:lnTo>
                  <a:lnTo>
                    <a:pt x="52" y="145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45" y="145"/>
                  </a:lnTo>
                  <a:lnTo>
                    <a:pt x="45" y="141"/>
                  </a:lnTo>
                  <a:lnTo>
                    <a:pt x="41" y="141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5"/>
                  </a:lnTo>
                  <a:lnTo>
                    <a:pt x="34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41"/>
                  </a:lnTo>
                  <a:lnTo>
                    <a:pt x="26" y="137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34" y="123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30" y="11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5" y="119"/>
                  </a:lnTo>
                  <a:lnTo>
                    <a:pt x="12" y="115"/>
                  </a:lnTo>
                  <a:lnTo>
                    <a:pt x="12" y="111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8" y="100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4" y="93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4" y="74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5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lnTo>
                    <a:pt x="19" y="41"/>
                  </a:lnTo>
                  <a:lnTo>
                    <a:pt x="23" y="41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19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0" y="30"/>
                  </a:lnTo>
                  <a:lnTo>
                    <a:pt x="30" y="34"/>
                  </a:lnTo>
                  <a:lnTo>
                    <a:pt x="34" y="37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41" y="37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5" y="26"/>
                  </a:lnTo>
                  <a:lnTo>
                    <a:pt x="49" y="26"/>
                  </a:lnTo>
                  <a:lnTo>
                    <a:pt x="52" y="30"/>
                  </a:lnTo>
                  <a:lnTo>
                    <a:pt x="60" y="30"/>
                  </a:lnTo>
                  <a:lnTo>
                    <a:pt x="52" y="30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7" name="Freeform 62"/>
            <p:cNvSpPr>
              <a:spLocks/>
            </p:cNvSpPr>
            <p:nvPr/>
          </p:nvSpPr>
          <p:spPr bwMode="auto">
            <a:xfrm>
              <a:off x="4474435" y="2192983"/>
              <a:ext cx="3860" cy="5147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0 h 4"/>
                <a:gd name="T4" fmla="*/ 3 w 3"/>
                <a:gd name="T5" fmla="*/ 4 h 4"/>
                <a:gd name="T6" fmla="*/ 0 w 3"/>
                <a:gd name="T7" fmla="*/ 4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8" name="Freeform 63"/>
            <p:cNvSpPr>
              <a:spLocks/>
            </p:cNvSpPr>
            <p:nvPr/>
          </p:nvSpPr>
          <p:spPr bwMode="auto">
            <a:xfrm>
              <a:off x="4402385" y="2178830"/>
              <a:ext cx="95211" cy="47606"/>
            </a:xfrm>
            <a:custGeom>
              <a:avLst/>
              <a:gdLst>
                <a:gd name="T0" fmla="*/ 30 w 74"/>
                <a:gd name="T1" fmla="*/ 4 h 37"/>
                <a:gd name="T2" fmla="*/ 37 w 74"/>
                <a:gd name="T3" fmla="*/ 4 h 37"/>
                <a:gd name="T4" fmla="*/ 37 w 74"/>
                <a:gd name="T5" fmla="*/ 0 h 37"/>
                <a:gd name="T6" fmla="*/ 41 w 74"/>
                <a:gd name="T7" fmla="*/ 4 h 37"/>
                <a:gd name="T8" fmla="*/ 45 w 74"/>
                <a:gd name="T9" fmla="*/ 4 h 37"/>
                <a:gd name="T10" fmla="*/ 52 w 74"/>
                <a:gd name="T11" fmla="*/ 8 h 37"/>
                <a:gd name="T12" fmla="*/ 56 w 74"/>
                <a:gd name="T13" fmla="*/ 11 h 37"/>
                <a:gd name="T14" fmla="*/ 56 w 74"/>
                <a:gd name="T15" fmla="*/ 15 h 37"/>
                <a:gd name="T16" fmla="*/ 63 w 74"/>
                <a:gd name="T17" fmla="*/ 15 h 37"/>
                <a:gd name="T18" fmla="*/ 67 w 74"/>
                <a:gd name="T19" fmla="*/ 15 h 37"/>
                <a:gd name="T20" fmla="*/ 74 w 74"/>
                <a:gd name="T21" fmla="*/ 15 h 37"/>
                <a:gd name="T22" fmla="*/ 71 w 74"/>
                <a:gd name="T23" fmla="*/ 26 h 37"/>
                <a:gd name="T24" fmla="*/ 63 w 74"/>
                <a:gd name="T25" fmla="*/ 33 h 37"/>
                <a:gd name="T26" fmla="*/ 59 w 74"/>
                <a:gd name="T27" fmla="*/ 30 h 37"/>
                <a:gd name="T28" fmla="*/ 52 w 74"/>
                <a:gd name="T29" fmla="*/ 33 h 37"/>
                <a:gd name="T30" fmla="*/ 45 w 74"/>
                <a:gd name="T31" fmla="*/ 33 h 37"/>
                <a:gd name="T32" fmla="*/ 41 w 74"/>
                <a:gd name="T33" fmla="*/ 30 h 37"/>
                <a:gd name="T34" fmla="*/ 33 w 74"/>
                <a:gd name="T35" fmla="*/ 37 h 37"/>
                <a:gd name="T36" fmla="*/ 22 w 74"/>
                <a:gd name="T37" fmla="*/ 37 h 37"/>
                <a:gd name="T38" fmla="*/ 19 w 74"/>
                <a:gd name="T39" fmla="*/ 33 h 37"/>
                <a:gd name="T40" fmla="*/ 15 w 74"/>
                <a:gd name="T41" fmla="*/ 30 h 37"/>
                <a:gd name="T42" fmla="*/ 8 w 74"/>
                <a:gd name="T43" fmla="*/ 26 h 37"/>
                <a:gd name="T44" fmla="*/ 8 w 74"/>
                <a:gd name="T45" fmla="*/ 33 h 37"/>
                <a:gd name="T46" fmla="*/ 0 w 74"/>
                <a:gd name="T47" fmla="*/ 33 h 37"/>
                <a:gd name="T48" fmla="*/ 0 w 74"/>
                <a:gd name="T49" fmla="*/ 30 h 37"/>
                <a:gd name="T50" fmla="*/ 4 w 74"/>
                <a:gd name="T51" fmla="*/ 26 h 37"/>
                <a:gd name="T52" fmla="*/ 8 w 74"/>
                <a:gd name="T53" fmla="*/ 15 h 37"/>
                <a:gd name="T54" fmla="*/ 15 w 74"/>
                <a:gd name="T55" fmla="*/ 11 h 37"/>
                <a:gd name="T56" fmla="*/ 15 w 74"/>
                <a:gd name="T57" fmla="*/ 8 h 37"/>
                <a:gd name="T58" fmla="*/ 15 w 74"/>
                <a:gd name="T59" fmla="*/ 4 h 37"/>
                <a:gd name="T60" fmla="*/ 19 w 74"/>
                <a:gd name="T61" fmla="*/ 8 h 37"/>
                <a:gd name="T62" fmla="*/ 26 w 74"/>
                <a:gd name="T63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37">
                  <a:moveTo>
                    <a:pt x="26" y="4"/>
                  </a:moveTo>
                  <a:lnTo>
                    <a:pt x="30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71" y="15"/>
                  </a:lnTo>
                  <a:lnTo>
                    <a:pt x="74" y="15"/>
                  </a:lnTo>
                  <a:lnTo>
                    <a:pt x="71" y="19"/>
                  </a:lnTo>
                  <a:lnTo>
                    <a:pt x="71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48" y="37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3" y="37"/>
                  </a:lnTo>
                  <a:lnTo>
                    <a:pt x="26" y="33"/>
                  </a:lnTo>
                  <a:lnTo>
                    <a:pt x="22" y="37"/>
                  </a:lnTo>
                  <a:lnTo>
                    <a:pt x="19" y="37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4" y="30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89" name="Freeform 64"/>
            <p:cNvSpPr>
              <a:spLocks noEditPoints="1"/>
            </p:cNvSpPr>
            <p:nvPr/>
          </p:nvSpPr>
          <p:spPr bwMode="auto">
            <a:xfrm>
              <a:off x="4349632" y="2041160"/>
              <a:ext cx="77198" cy="61758"/>
            </a:xfrm>
            <a:custGeom>
              <a:avLst/>
              <a:gdLst>
                <a:gd name="T0" fmla="*/ 37 w 60"/>
                <a:gd name="T1" fmla="*/ 44 h 48"/>
                <a:gd name="T2" fmla="*/ 37 w 60"/>
                <a:gd name="T3" fmla="*/ 37 h 48"/>
                <a:gd name="T4" fmla="*/ 41 w 60"/>
                <a:gd name="T5" fmla="*/ 29 h 48"/>
                <a:gd name="T6" fmla="*/ 52 w 60"/>
                <a:gd name="T7" fmla="*/ 29 h 48"/>
                <a:gd name="T8" fmla="*/ 52 w 60"/>
                <a:gd name="T9" fmla="*/ 25 h 48"/>
                <a:gd name="T10" fmla="*/ 56 w 60"/>
                <a:gd name="T11" fmla="*/ 22 h 48"/>
                <a:gd name="T12" fmla="*/ 52 w 60"/>
                <a:gd name="T13" fmla="*/ 18 h 48"/>
                <a:gd name="T14" fmla="*/ 49 w 60"/>
                <a:gd name="T15" fmla="*/ 14 h 48"/>
                <a:gd name="T16" fmla="*/ 56 w 60"/>
                <a:gd name="T17" fmla="*/ 14 h 48"/>
                <a:gd name="T18" fmla="*/ 56 w 60"/>
                <a:gd name="T19" fmla="*/ 11 h 48"/>
                <a:gd name="T20" fmla="*/ 60 w 60"/>
                <a:gd name="T21" fmla="*/ 7 h 48"/>
                <a:gd name="T22" fmla="*/ 60 w 60"/>
                <a:gd name="T23" fmla="*/ 3 h 48"/>
                <a:gd name="T24" fmla="*/ 52 w 60"/>
                <a:gd name="T25" fmla="*/ 0 h 48"/>
                <a:gd name="T26" fmla="*/ 45 w 60"/>
                <a:gd name="T27" fmla="*/ 0 h 48"/>
                <a:gd name="T28" fmla="*/ 37 w 60"/>
                <a:gd name="T29" fmla="*/ 0 h 48"/>
                <a:gd name="T30" fmla="*/ 34 w 60"/>
                <a:gd name="T31" fmla="*/ 3 h 48"/>
                <a:gd name="T32" fmla="*/ 23 w 60"/>
                <a:gd name="T33" fmla="*/ 11 h 48"/>
                <a:gd name="T34" fmla="*/ 19 w 60"/>
                <a:gd name="T35" fmla="*/ 11 h 48"/>
                <a:gd name="T36" fmla="*/ 15 w 60"/>
                <a:gd name="T37" fmla="*/ 14 h 48"/>
                <a:gd name="T38" fmla="*/ 15 w 60"/>
                <a:gd name="T39" fmla="*/ 22 h 48"/>
                <a:gd name="T40" fmla="*/ 12 w 60"/>
                <a:gd name="T41" fmla="*/ 25 h 48"/>
                <a:gd name="T42" fmla="*/ 12 w 60"/>
                <a:gd name="T43" fmla="*/ 29 h 48"/>
                <a:gd name="T44" fmla="*/ 19 w 60"/>
                <a:gd name="T45" fmla="*/ 33 h 48"/>
                <a:gd name="T46" fmla="*/ 12 w 60"/>
                <a:gd name="T47" fmla="*/ 37 h 48"/>
                <a:gd name="T48" fmla="*/ 12 w 60"/>
                <a:gd name="T49" fmla="*/ 37 h 48"/>
                <a:gd name="T50" fmla="*/ 15 w 60"/>
                <a:gd name="T51" fmla="*/ 40 h 48"/>
                <a:gd name="T52" fmla="*/ 8 w 60"/>
                <a:gd name="T53" fmla="*/ 37 h 48"/>
                <a:gd name="T54" fmla="*/ 4 w 60"/>
                <a:gd name="T55" fmla="*/ 37 h 48"/>
                <a:gd name="T56" fmla="*/ 8 w 60"/>
                <a:gd name="T57" fmla="*/ 40 h 48"/>
                <a:gd name="T58" fmla="*/ 12 w 60"/>
                <a:gd name="T59" fmla="*/ 40 h 48"/>
                <a:gd name="T60" fmla="*/ 12 w 60"/>
                <a:gd name="T61" fmla="*/ 40 h 48"/>
                <a:gd name="T62" fmla="*/ 4 w 60"/>
                <a:gd name="T63" fmla="*/ 40 h 48"/>
                <a:gd name="T64" fmla="*/ 0 w 60"/>
                <a:gd name="T65" fmla="*/ 40 h 48"/>
                <a:gd name="T66" fmla="*/ 4 w 60"/>
                <a:gd name="T67" fmla="*/ 44 h 48"/>
                <a:gd name="T68" fmla="*/ 8 w 60"/>
                <a:gd name="T69" fmla="*/ 44 h 48"/>
                <a:gd name="T70" fmla="*/ 12 w 60"/>
                <a:gd name="T71" fmla="*/ 44 h 48"/>
                <a:gd name="T72" fmla="*/ 15 w 60"/>
                <a:gd name="T73" fmla="*/ 40 h 48"/>
                <a:gd name="T74" fmla="*/ 23 w 60"/>
                <a:gd name="T75" fmla="*/ 40 h 48"/>
                <a:gd name="T76" fmla="*/ 26 w 60"/>
                <a:gd name="T77" fmla="*/ 40 h 48"/>
                <a:gd name="T78" fmla="*/ 34 w 60"/>
                <a:gd name="T79" fmla="*/ 44 h 48"/>
                <a:gd name="T80" fmla="*/ 34 w 60"/>
                <a:gd name="T81" fmla="*/ 48 h 48"/>
                <a:gd name="T82" fmla="*/ 37 w 60"/>
                <a:gd name="T83" fmla="*/ 48 h 48"/>
                <a:gd name="T84" fmla="*/ 8 w 60"/>
                <a:gd name="T85" fmla="*/ 33 h 48"/>
                <a:gd name="T86" fmla="*/ 8 w 60"/>
                <a:gd name="T87" fmla="*/ 37 h 48"/>
                <a:gd name="T88" fmla="*/ 4 w 60"/>
                <a:gd name="T89" fmla="*/ 37 h 48"/>
                <a:gd name="T90" fmla="*/ 8 w 60"/>
                <a:gd name="T91" fmla="*/ 33 h 48"/>
                <a:gd name="T92" fmla="*/ 12 w 60"/>
                <a:gd name="T93" fmla="*/ 33 h 48"/>
                <a:gd name="T94" fmla="*/ 12 w 60"/>
                <a:gd name="T95" fmla="*/ 33 h 48"/>
                <a:gd name="T96" fmla="*/ 8 w 60"/>
                <a:gd name="T97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48">
                  <a:moveTo>
                    <a:pt x="37" y="48"/>
                  </a:moveTo>
                  <a:lnTo>
                    <a:pt x="37" y="44"/>
                  </a:lnTo>
                  <a:lnTo>
                    <a:pt x="41" y="40"/>
                  </a:lnTo>
                  <a:lnTo>
                    <a:pt x="37" y="37"/>
                  </a:lnTo>
                  <a:lnTo>
                    <a:pt x="41" y="33"/>
                  </a:lnTo>
                  <a:lnTo>
                    <a:pt x="41" y="29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14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1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1" y="3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0" y="7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6" y="40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8"/>
                  </a:lnTo>
                  <a:close/>
                  <a:moveTo>
                    <a:pt x="4" y="37"/>
                  </a:move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close/>
                  <a:moveTo>
                    <a:pt x="8" y="33"/>
                  </a:moveTo>
                  <a:lnTo>
                    <a:pt x="8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0" name="Freeform 65"/>
            <p:cNvSpPr>
              <a:spLocks/>
            </p:cNvSpPr>
            <p:nvPr/>
          </p:nvSpPr>
          <p:spPr bwMode="auto">
            <a:xfrm>
              <a:off x="4345771" y="2092626"/>
              <a:ext cx="56612" cy="43745"/>
            </a:xfrm>
            <a:custGeom>
              <a:avLst/>
              <a:gdLst>
                <a:gd name="T0" fmla="*/ 40 w 44"/>
                <a:gd name="T1" fmla="*/ 23 h 34"/>
                <a:gd name="T2" fmla="*/ 44 w 44"/>
                <a:gd name="T3" fmla="*/ 19 h 34"/>
                <a:gd name="T4" fmla="*/ 40 w 44"/>
                <a:gd name="T5" fmla="*/ 15 h 34"/>
                <a:gd name="T6" fmla="*/ 40 w 44"/>
                <a:gd name="T7" fmla="*/ 15 h 34"/>
                <a:gd name="T8" fmla="*/ 40 w 44"/>
                <a:gd name="T9" fmla="*/ 11 h 34"/>
                <a:gd name="T10" fmla="*/ 40 w 44"/>
                <a:gd name="T11" fmla="*/ 8 h 34"/>
                <a:gd name="T12" fmla="*/ 37 w 44"/>
                <a:gd name="T13" fmla="*/ 8 h 34"/>
                <a:gd name="T14" fmla="*/ 37 w 44"/>
                <a:gd name="T15" fmla="*/ 4 h 34"/>
                <a:gd name="T16" fmla="*/ 37 w 44"/>
                <a:gd name="T17" fmla="*/ 4 h 34"/>
                <a:gd name="T18" fmla="*/ 33 w 44"/>
                <a:gd name="T19" fmla="*/ 4 h 34"/>
                <a:gd name="T20" fmla="*/ 29 w 44"/>
                <a:gd name="T21" fmla="*/ 0 h 34"/>
                <a:gd name="T22" fmla="*/ 26 w 44"/>
                <a:gd name="T23" fmla="*/ 0 h 34"/>
                <a:gd name="T24" fmla="*/ 26 w 44"/>
                <a:gd name="T25" fmla="*/ 0 h 34"/>
                <a:gd name="T26" fmla="*/ 18 w 44"/>
                <a:gd name="T27" fmla="*/ 0 h 34"/>
                <a:gd name="T28" fmla="*/ 18 w 44"/>
                <a:gd name="T29" fmla="*/ 0 h 34"/>
                <a:gd name="T30" fmla="*/ 18 w 44"/>
                <a:gd name="T31" fmla="*/ 0 h 34"/>
                <a:gd name="T32" fmla="*/ 15 w 44"/>
                <a:gd name="T33" fmla="*/ 4 h 34"/>
                <a:gd name="T34" fmla="*/ 15 w 44"/>
                <a:gd name="T35" fmla="*/ 4 h 34"/>
                <a:gd name="T36" fmla="*/ 11 w 44"/>
                <a:gd name="T37" fmla="*/ 4 h 34"/>
                <a:gd name="T38" fmla="*/ 11 w 44"/>
                <a:gd name="T39" fmla="*/ 4 h 34"/>
                <a:gd name="T40" fmla="*/ 7 w 44"/>
                <a:gd name="T41" fmla="*/ 4 h 34"/>
                <a:gd name="T42" fmla="*/ 7 w 44"/>
                <a:gd name="T43" fmla="*/ 0 h 34"/>
                <a:gd name="T44" fmla="*/ 3 w 44"/>
                <a:gd name="T45" fmla="*/ 0 h 34"/>
                <a:gd name="T46" fmla="*/ 0 w 44"/>
                <a:gd name="T47" fmla="*/ 4 h 34"/>
                <a:gd name="T48" fmla="*/ 0 w 44"/>
                <a:gd name="T49" fmla="*/ 8 h 34"/>
                <a:gd name="T50" fmla="*/ 0 w 44"/>
                <a:gd name="T51" fmla="*/ 8 h 34"/>
                <a:gd name="T52" fmla="*/ 0 w 44"/>
                <a:gd name="T53" fmla="*/ 11 h 34"/>
                <a:gd name="T54" fmla="*/ 3 w 44"/>
                <a:gd name="T55" fmla="*/ 15 h 34"/>
                <a:gd name="T56" fmla="*/ 3 w 44"/>
                <a:gd name="T57" fmla="*/ 15 h 34"/>
                <a:gd name="T58" fmla="*/ 11 w 44"/>
                <a:gd name="T59" fmla="*/ 19 h 34"/>
                <a:gd name="T60" fmla="*/ 11 w 44"/>
                <a:gd name="T61" fmla="*/ 19 h 34"/>
                <a:gd name="T62" fmla="*/ 15 w 44"/>
                <a:gd name="T63" fmla="*/ 23 h 34"/>
                <a:gd name="T64" fmla="*/ 15 w 44"/>
                <a:gd name="T65" fmla="*/ 23 h 34"/>
                <a:gd name="T66" fmla="*/ 15 w 44"/>
                <a:gd name="T67" fmla="*/ 26 h 34"/>
                <a:gd name="T68" fmla="*/ 18 w 44"/>
                <a:gd name="T69" fmla="*/ 26 h 34"/>
                <a:gd name="T70" fmla="*/ 22 w 44"/>
                <a:gd name="T71" fmla="*/ 26 h 34"/>
                <a:gd name="T72" fmla="*/ 22 w 44"/>
                <a:gd name="T73" fmla="*/ 26 h 34"/>
                <a:gd name="T74" fmla="*/ 26 w 44"/>
                <a:gd name="T75" fmla="*/ 26 h 34"/>
                <a:gd name="T76" fmla="*/ 26 w 44"/>
                <a:gd name="T77" fmla="*/ 30 h 34"/>
                <a:gd name="T78" fmla="*/ 29 w 44"/>
                <a:gd name="T79" fmla="*/ 34 h 34"/>
                <a:gd name="T80" fmla="*/ 33 w 44"/>
                <a:gd name="T81" fmla="*/ 34 h 34"/>
                <a:gd name="T82" fmla="*/ 37 w 44"/>
                <a:gd name="T83" fmla="*/ 34 h 34"/>
                <a:gd name="T84" fmla="*/ 37 w 44"/>
                <a:gd name="T85" fmla="*/ 34 h 34"/>
                <a:gd name="T86" fmla="*/ 40 w 44"/>
                <a:gd name="T87" fmla="*/ 34 h 34"/>
                <a:gd name="T88" fmla="*/ 40 w 44"/>
                <a:gd name="T89" fmla="*/ 34 h 34"/>
                <a:gd name="T90" fmla="*/ 40 w 44"/>
                <a:gd name="T91" fmla="*/ 30 h 34"/>
                <a:gd name="T92" fmla="*/ 40 w 44"/>
                <a:gd name="T93" fmla="*/ 30 h 34"/>
                <a:gd name="T94" fmla="*/ 37 w 44"/>
                <a:gd name="T95" fmla="*/ 26 h 34"/>
                <a:gd name="T96" fmla="*/ 40 w 44"/>
                <a:gd name="T97" fmla="*/ 26 h 34"/>
                <a:gd name="T98" fmla="*/ 40 w 44"/>
                <a:gd name="T99" fmla="*/ 23 h 34"/>
                <a:gd name="T100" fmla="*/ 40 w 44"/>
                <a:gd name="T101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34">
                  <a:moveTo>
                    <a:pt x="40" y="23"/>
                  </a:moveTo>
                  <a:lnTo>
                    <a:pt x="44" y="19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9" y="34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3"/>
                  </a:lnTo>
                  <a:lnTo>
                    <a:pt x="4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1" name="Freeform 66"/>
            <p:cNvSpPr>
              <a:spLocks/>
            </p:cNvSpPr>
            <p:nvPr/>
          </p:nvSpPr>
          <p:spPr bwMode="auto">
            <a:xfrm>
              <a:off x="4393379" y="2122218"/>
              <a:ext cx="14153" cy="18013"/>
            </a:xfrm>
            <a:custGeom>
              <a:avLst/>
              <a:gdLst>
                <a:gd name="T0" fmla="*/ 3 w 11"/>
                <a:gd name="T1" fmla="*/ 11 h 14"/>
                <a:gd name="T2" fmla="*/ 3 w 11"/>
                <a:gd name="T3" fmla="*/ 11 h 14"/>
                <a:gd name="T4" fmla="*/ 3 w 11"/>
                <a:gd name="T5" fmla="*/ 7 h 14"/>
                <a:gd name="T6" fmla="*/ 3 w 11"/>
                <a:gd name="T7" fmla="*/ 7 h 14"/>
                <a:gd name="T8" fmla="*/ 0 w 11"/>
                <a:gd name="T9" fmla="*/ 3 h 14"/>
                <a:gd name="T10" fmla="*/ 3 w 11"/>
                <a:gd name="T11" fmla="*/ 3 h 14"/>
                <a:gd name="T12" fmla="*/ 3 w 11"/>
                <a:gd name="T13" fmla="*/ 0 h 14"/>
                <a:gd name="T14" fmla="*/ 7 w 11"/>
                <a:gd name="T15" fmla="*/ 0 h 14"/>
                <a:gd name="T16" fmla="*/ 11 w 11"/>
                <a:gd name="T17" fmla="*/ 3 h 14"/>
                <a:gd name="T18" fmla="*/ 11 w 11"/>
                <a:gd name="T19" fmla="*/ 7 h 14"/>
                <a:gd name="T20" fmla="*/ 11 w 11"/>
                <a:gd name="T21" fmla="*/ 11 h 14"/>
                <a:gd name="T22" fmla="*/ 11 w 11"/>
                <a:gd name="T23" fmla="*/ 14 h 14"/>
                <a:gd name="T24" fmla="*/ 11 w 11"/>
                <a:gd name="T25" fmla="*/ 14 h 14"/>
                <a:gd name="T26" fmla="*/ 7 w 11"/>
                <a:gd name="T27" fmla="*/ 14 h 14"/>
                <a:gd name="T28" fmla="*/ 3 w 11"/>
                <a:gd name="T29" fmla="*/ 11 h 14"/>
                <a:gd name="T30" fmla="*/ 3 w 1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4">
                  <a:moveTo>
                    <a:pt x="3" y="11"/>
                  </a:moveTo>
                  <a:lnTo>
                    <a:pt x="3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3" y="11"/>
                  </a:lnTo>
                  <a:lnTo>
                    <a:pt x="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2" name="Freeform 67"/>
            <p:cNvSpPr>
              <a:spLocks noEditPoints="1"/>
            </p:cNvSpPr>
            <p:nvPr/>
          </p:nvSpPr>
          <p:spPr bwMode="auto">
            <a:xfrm>
              <a:off x="4159212" y="1782548"/>
              <a:ext cx="14153" cy="33452"/>
            </a:xfrm>
            <a:custGeom>
              <a:avLst/>
              <a:gdLst>
                <a:gd name="T0" fmla="*/ 2 w 3"/>
                <a:gd name="T1" fmla="*/ 5 h 7"/>
                <a:gd name="T2" fmla="*/ 2 w 3"/>
                <a:gd name="T3" fmla="*/ 7 h 7"/>
                <a:gd name="T4" fmla="*/ 2 w 3"/>
                <a:gd name="T5" fmla="*/ 6 h 7"/>
                <a:gd name="T6" fmla="*/ 2 w 3"/>
                <a:gd name="T7" fmla="*/ 5 h 7"/>
                <a:gd name="T8" fmla="*/ 2 w 3"/>
                <a:gd name="T9" fmla="*/ 5 h 7"/>
                <a:gd name="T10" fmla="*/ 2 w 3"/>
                <a:gd name="T11" fmla="*/ 3 h 7"/>
                <a:gd name="T12" fmla="*/ 2 w 3"/>
                <a:gd name="T13" fmla="*/ 4 h 7"/>
                <a:gd name="T14" fmla="*/ 2 w 3"/>
                <a:gd name="T15" fmla="*/ 4 h 7"/>
                <a:gd name="T16" fmla="*/ 2 w 3"/>
                <a:gd name="T17" fmla="*/ 4 h 7"/>
                <a:gd name="T18" fmla="*/ 2 w 3"/>
                <a:gd name="T19" fmla="*/ 3 h 7"/>
                <a:gd name="T20" fmla="*/ 0 w 3"/>
                <a:gd name="T21" fmla="*/ 1 h 7"/>
                <a:gd name="T22" fmla="*/ 0 w 3"/>
                <a:gd name="T23" fmla="*/ 2 h 7"/>
                <a:gd name="T24" fmla="*/ 1 w 3"/>
                <a:gd name="T25" fmla="*/ 2 h 7"/>
                <a:gd name="T26" fmla="*/ 0 w 3"/>
                <a:gd name="T27" fmla="*/ 1 h 7"/>
                <a:gd name="T28" fmla="*/ 3 w 3"/>
                <a:gd name="T29" fmla="*/ 0 h 7"/>
                <a:gd name="T30" fmla="*/ 3 w 3"/>
                <a:gd name="T31" fmla="*/ 1 h 7"/>
                <a:gd name="T32" fmla="*/ 3 w 3"/>
                <a:gd name="T33" fmla="*/ 0 h 7"/>
                <a:gd name="T34" fmla="*/ 3 w 3"/>
                <a:gd name="T35" fmla="*/ 0 h 7"/>
                <a:gd name="T36" fmla="*/ 1 w 3"/>
                <a:gd name="T37" fmla="*/ 0 h 7"/>
                <a:gd name="T38" fmla="*/ 2 w 3"/>
                <a:gd name="T39" fmla="*/ 0 h 7"/>
                <a:gd name="T40" fmla="*/ 3 w 3"/>
                <a:gd name="T41" fmla="*/ 1 h 7"/>
                <a:gd name="T42" fmla="*/ 3 w 3"/>
                <a:gd name="T43" fmla="*/ 1 h 7"/>
                <a:gd name="T44" fmla="*/ 2 w 3"/>
                <a:gd name="T45" fmla="*/ 1 h 7"/>
                <a:gd name="T46" fmla="*/ 1 w 3"/>
                <a:gd name="T47" fmla="*/ 0 h 7"/>
                <a:gd name="T48" fmla="*/ 1 w 3"/>
                <a:gd name="T49" fmla="*/ 0 h 7"/>
                <a:gd name="T50" fmla="*/ 2 w 3"/>
                <a:gd name="T51" fmla="*/ 2 h 7"/>
                <a:gd name="T52" fmla="*/ 3 w 3"/>
                <a:gd name="T53" fmla="*/ 3 h 7"/>
                <a:gd name="T54" fmla="*/ 2 w 3"/>
                <a:gd name="T55" fmla="*/ 3 h 7"/>
                <a:gd name="T56" fmla="*/ 1 w 3"/>
                <a:gd name="T57" fmla="*/ 2 h 7"/>
                <a:gd name="T58" fmla="*/ 1 w 3"/>
                <a:gd name="T59" fmla="*/ 1 h 7"/>
                <a:gd name="T60" fmla="*/ 1 w 3"/>
                <a:gd name="T6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  <a:moveTo>
                    <a:pt x="2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lose/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3" name="Freeform 68"/>
            <p:cNvSpPr>
              <a:spLocks/>
            </p:cNvSpPr>
            <p:nvPr/>
          </p:nvSpPr>
          <p:spPr bwMode="auto">
            <a:xfrm>
              <a:off x="4092307" y="1988409"/>
              <a:ext cx="86205" cy="100357"/>
            </a:xfrm>
            <a:custGeom>
              <a:avLst/>
              <a:gdLst>
                <a:gd name="T0" fmla="*/ 30 w 67"/>
                <a:gd name="T1" fmla="*/ 74 h 78"/>
                <a:gd name="T2" fmla="*/ 34 w 67"/>
                <a:gd name="T3" fmla="*/ 70 h 78"/>
                <a:gd name="T4" fmla="*/ 41 w 67"/>
                <a:gd name="T5" fmla="*/ 70 h 78"/>
                <a:gd name="T6" fmla="*/ 52 w 67"/>
                <a:gd name="T7" fmla="*/ 66 h 78"/>
                <a:gd name="T8" fmla="*/ 56 w 67"/>
                <a:gd name="T9" fmla="*/ 63 h 78"/>
                <a:gd name="T10" fmla="*/ 60 w 67"/>
                <a:gd name="T11" fmla="*/ 59 h 78"/>
                <a:gd name="T12" fmla="*/ 63 w 67"/>
                <a:gd name="T13" fmla="*/ 55 h 78"/>
                <a:gd name="T14" fmla="*/ 67 w 67"/>
                <a:gd name="T15" fmla="*/ 41 h 78"/>
                <a:gd name="T16" fmla="*/ 67 w 67"/>
                <a:gd name="T17" fmla="*/ 37 h 78"/>
                <a:gd name="T18" fmla="*/ 63 w 67"/>
                <a:gd name="T19" fmla="*/ 29 h 78"/>
                <a:gd name="T20" fmla="*/ 63 w 67"/>
                <a:gd name="T21" fmla="*/ 26 h 78"/>
                <a:gd name="T22" fmla="*/ 52 w 67"/>
                <a:gd name="T23" fmla="*/ 18 h 78"/>
                <a:gd name="T24" fmla="*/ 45 w 67"/>
                <a:gd name="T25" fmla="*/ 22 h 78"/>
                <a:gd name="T26" fmla="*/ 45 w 67"/>
                <a:gd name="T27" fmla="*/ 11 h 78"/>
                <a:gd name="T28" fmla="*/ 52 w 67"/>
                <a:gd name="T29" fmla="*/ 3 h 78"/>
                <a:gd name="T30" fmla="*/ 56 w 67"/>
                <a:gd name="T31" fmla="*/ 0 h 78"/>
                <a:gd name="T32" fmla="*/ 52 w 67"/>
                <a:gd name="T33" fmla="*/ 0 h 78"/>
                <a:gd name="T34" fmla="*/ 45 w 67"/>
                <a:gd name="T35" fmla="*/ 7 h 78"/>
                <a:gd name="T36" fmla="*/ 45 w 67"/>
                <a:gd name="T37" fmla="*/ 0 h 78"/>
                <a:gd name="T38" fmla="*/ 41 w 67"/>
                <a:gd name="T39" fmla="*/ 3 h 78"/>
                <a:gd name="T40" fmla="*/ 38 w 67"/>
                <a:gd name="T41" fmla="*/ 3 h 78"/>
                <a:gd name="T42" fmla="*/ 38 w 67"/>
                <a:gd name="T43" fmla="*/ 7 h 78"/>
                <a:gd name="T44" fmla="*/ 34 w 67"/>
                <a:gd name="T45" fmla="*/ 11 h 78"/>
                <a:gd name="T46" fmla="*/ 34 w 67"/>
                <a:gd name="T47" fmla="*/ 15 h 78"/>
                <a:gd name="T48" fmla="*/ 38 w 67"/>
                <a:gd name="T49" fmla="*/ 15 h 78"/>
                <a:gd name="T50" fmla="*/ 34 w 67"/>
                <a:gd name="T51" fmla="*/ 18 h 78"/>
                <a:gd name="T52" fmla="*/ 23 w 67"/>
                <a:gd name="T53" fmla="*/ 22 h 78"/>
                <a:gd name="T54" fmla="*/ 15 w 67"/>
                <a:gd name="T55" fmla="*/ 18 h 78"/>
                <a:gd name="T56" fmla="*/ 12 w 67"/>
                <a:gd name="T57" fmla="*/ 22 h 78"/>
                <a:gd name="T58" fmla="*/ 15 w 67"/>
                <a:gd name="T59" fmla="*/ 26 h 78"/>
                <a:gd name="T60" fmla="*/ 8 w 67"/>
                <a:gd name="T61" fmla="*/ 26 h 78"/>
                <a:gd name="T62" fmla="*/ 15 w 67"/>
                <a:gd name="T63" fmla="*/ 29 h 78"/>
                <a:gd name="T64" fmla="*/ 15 w 67"/>
                <a:gd name="T65" fmla="*/ 33 h 78"/>
                <a:gd name="T66" fmla="*/ 8 w 67"/>
                <a:gd name="T67" fmla="*/ 37 h 78"/>
                <a:gd name="T68" fmla="*/ 12 w 67"/>
                <a:gd name="T69" fmla="*/ 37 h 78"/>
                <a:gd name="T70" fmla="*/ 26 w 67"/>
                <a:gd name="T71" fmla="*/ 41 h 78"/>
                <a:gd name="T72" fmla="*/ 15 w 67"/>
                <a:gd name="T73" fmla="*/ 48 h 78"/>
                <a:gd name="T74" fmla="*/ 12 w 67"/>
                <a:gd name="T75" fmla="*/ 55 h 78"/>
                <a:gd name="T76" fmla="*/ 19 w 67"/>
                <a:gd name="T77" fmla="*/ 55 h 78"/>
                <a:gd name="T78" fmla="*/ 23 w 67"/>
                <a:gd name="T79" fmla="*/ 52 h 78"/>
                <a:gd name="T80" fmla="*/ 15 w 67"/>
                <a:gd name="T81" fmla="*/ 55 h 78"/>
                <a:gd name="T82" fmla="*/ 12 w 67"/>
                <a:gd name="T83" fmla="*/ 59 h 78"/>
                <a:gd name="T84" fmla="*/ 8 w 67"/>
                <a:gd name="T85" fmla="*/ 63 h 78"/>
                <a:gd name="T86" fmla="*/ 4 w 67"/>
                <a:gd name="T87" fmla="*/ 59 h 78"/>
                <a:gd name="T88" fmla="*/ 12 w 67"/>
                <a:gd name="T89" fmla="*/ 63 h 78"/>
                <a:gd name="T90" fmla="*/ 4 w 67"/>
                <a:gd name="T91" fmla="*/ 70 h 78"/>
                <a:gd name="T92" fmla="*/ 12 w 67"/>
                <a:gd name="T93" fmla="*/ 70 h 78"/>
                <a:gd name="T94" fmla="*/ 8 w 67"/>
                <a:gd name="T95" fmla="*/ 74 h 78"/>
                <a:gd name="T96" fmla="*/ 12 w 67"/>
                <a:gd name="T97" fmla="*/ 74 h 78"/>
                <a:gd name="T98" fmla="*/ 15 w 67"/>
                <a:gd name="T99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" h="78">
                  <a:moveTo>
                    <a:pt x="19" y="78"/>
                  </a:moveTo>
                  <a:lnTo>
                    <a:pt x="23" y="7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0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66"/>
                  </a:lnTo>
                  <a:lnTo>
                    <a:pt x="52" y="66"/>
                  </a:lnTo>
                  <a:lnTo>
                    <a:pt x="52" y="63"/>
                  </a:lnTo>
                  <a:lnTo>
                    <a:pt x="52" y="66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2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3" y="33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3" y="26"/>
                  </a:lnTo>
                  <a:lnTo>
                    <a:pt x="60" y="26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18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3"/>
                  </a:lnTo>
                  <a:lnTo>
                    <a:pt x="41" y="3"/>
                  </a:lnTo>
                  <a:lnTo>
                    <a:pt x="41" y="0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4" y="3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22"/>
                  </a:lnTo>
                  <a:lnTo>
                    <a:pt x="23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26" y="41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5" y="52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5" y="52"/>
                  </a:lnTo>
                  <a:lnTo>
                    <a:pt x="19" y="55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2" y="55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8" y="66"/>
                  </a:lnTo>
                  <a:lnTo>
                    <a:pt x="4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12" y="70"/>
                  </a:lnTo>
                  <a:lnTo>
                    <a:pt x="8" y="74"/>
                  </a:lnTo>
                  <a:lnTo>
                    <a:pt x="4" y="74"/>
                  </a:lnTo>
                  <a:lnTo>
                    <a:pt x="8" y="74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74"/>
                  </a:lnTo>
                  <a:lnTo>
                    <a:pt x="19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4" name="Freeform 69"/>
            <p:cNvSpPr>
              <a:spLocks noEditPoints="1"/>
            </p:cNvSpPr>
            <p:nvPr/>
          </p:nvSpPr>
          <p:spPr bwMode="auto">
            <a:xfrm>
              <a:off x="4145057" y="1830153"/>
              <a:ext cx="181415" cy="301072"/>
            </a:xfrm>
            <a:custGeom>
              <a:avLst/>
              <a:gdLst>
                <a:gd name="T0" fmla="*/ 1 w 38"/>
                <a:gd name="T1" fmla="*/ 36 h 63"/>
                <a:gd name="T2" fmla="*/ 9 w 38"/>
                <a:gd name="T3" fmla="*/ 36 h 63"/>
                <a:gd name="T4" fmla="*/ 8 w 38"/>
                <a:gd name="T5" fmla="*/ 40 h 63"/>
                <a:gd name="T6" fmla="*/ 27 w 38"/>
                <a:gd name="T7" fmla="*/ 0 h 63"/>
                <a:gd name="T8" fmla="*/ 26 w 38"/>
                <a:gd name="T9" fmla="*/ 1 h 63"/>
                <a:gd name="T10" fmla="*/ 25 w 38"/>
                <a:gd name="T11" fmla="*/ 2 h 63"/>
                <a:gd name="T12" fmla="*/ 35 w 38"/>
                <a:gd name="T13" fmla="*/ 54 h 63"/>
                <a:gd name="T14" fmla="*/ 25 w 38"/>
                <a:gd name="T15" fmla="*/ 59 h 63"/>
                <a:gd name="T16" fmla="*/ 4 w 38"/>
                <a:gd name="T17" fmla="*/ 26 h 63"/>
                <a:gd name="T18" fmla="*/ 6 w 38"/>
                <a:gd name="T19" fmla="*/ 23 h 63"/>
                <a:gd name="T20" fmla="*/ 18 w 38"/>
                <a:gd name="T21" fmla="*/ 12 h 63"/>
                <a:gd name="T22" fmla="*/ 17 w 38"/>
                <a:gd name="T23" fmla="*/ 14 h 63"/>
                <a:gd name="T24" fmla="*/ 7 w 38"/>
                <a:gd name="T25" fmla="*/ 16 h 63"/>
                <a:gd name="T26" fmla="*/ 5 w 38"/>
                <a:gd name="T27" fmla="*/ 18 h 63"/>
                <a:gd name="T28" fmla="*/ 3 w 38"/>
                <a:gd name="T29" fmla="*/ 21 h 63"/>
                <a:gd name="T30" fmla="*/ 3 w 38"/>
                <a:gd name="T31" fmla="*/ 22 h 63"/>
                <a:gd name="T32" fmla="*/ 6 w 38"/>
                <a:gd name="T33" fmla="*/ 22 h 63"/>
                <a:gd name="T34" fmla="*/ 7 w 38"/>
                <a:gd name="T35" fmla="*/ 22 h 63"/>
                <a:gd name="T36" fmla="*/ 8 w 38"/>
                <a:gd name="T37" fmla="*/ 26 h 63"/>
                <a:gd name="T38" fmla="*/ 8 w 38"/>
                <a:gd name="T39" fmla="*/ 30 h 63"/>
                <a:gd name="T40" fmla="*/ 11 w 38"/>
                <a:gd name="T41" fmla="*/ 33 h 63"/>
                <a:gd name="T42" fmla="*/ 12 w 38"/>
                <a:gd name="T43" fmla="*/ 40 h 63"/>
                <a:gd name="T44" fmla="*/ 11 w 38"/>
                <a:gd name="T45" fmla="*/ 62 h 63"/>
                <a:gd name="T46" fmla="*/ 17 w 38"/>
                <a:gd name="T47" fmla="*/ 62 h 63"/>
                <a:gd name="T48" fmla="*/ 22 w 38"/>
                <a:gd name="T49" fmla="*/ 59 h 63"/>
                <a:gd name="T50" fmla="*/ 28 w 38"/>
                <a:gd name="T51" fmla="*/ 59 h 63"/>
                <a:gd name="T52" fmla="*/ 35 w 38"/>
                <a:gd name="T53" fmla="*/ 57 h 63"/>
                <a:gd name="T54" fmla="*/ 34 w 38"/>
                <a:gd name="T55" fmla="*/ 54 h 63"/>
                <a:gd name="T56" fmla="*/ 35 w 38"/>
                <a:gd name="T57" fmla="*/ 52 h 63"/>
                <a:gd name="T58" fmla="*/ 37 w 38"/>
                <a:gd name="T59" fmla="*/ 51 h 63"/>
                <a:gd name="T60" fmla="*/ 31 w 38"/>
                <a:gd name="T61" fmla="*/ 46 h 63"/>
                <a:gd name="T62" fmla="*/ 28 w 38"/>
                <a:gd name="T63" fmla="*/ 42 h 63"/>
                <a:gd name="T64" fmla="*/ 29 w 38"/>
                <a:gd name="T65" fmla="*/ 39 h 63"/>
                <a:gd name="T66" fmla="*/ 23 w 38"/>
                <a:gd name="T67" fmla="*/ 32 h 63"/>
                <a:gd name="T68" fmla="*/ 16 w 38"/>
                <a:gd name="T69" fmla="*/ 29 h 63"/>
                <a:gd name="T70" fmla="*/ 17 w 38"/>
                <a:gd name="T71" fmla="*/ 27 h 63"/>
                <a:gd name="T72" fmla="*/ 22 w 38"/>
                <a:gd name="T73" fmla="*/ 22 h 63"/>
                <a:gd name="T74" fmla="*/ 16 w 38"/>
                <a:gd name="T75" fmla="*/ 20 h 63"/>
                <a:gd name="T76" fmla="*/ 15 w 38"/>
                <a:gd name="T77" fmla="*/ 18 h 63"/>
                <a:gd name="T78" fmla="*/ 15 w 38"/>
                <a:gd name="T79" fmla="*/ 15 h 63"/>
                <a:gd name="T80" fmla="*/ 11 w 38"/>
                <a:gd name="T81" fmla="*/ 15 h 63"/>
                <a:gd name="T82" fmla="*/ 10 w 38"/>
                <a:gd name="T83" fmla="*/ 19 h 63"/>
                <a:gd name="T84" fmla="*/ 9 w 38"/>
                <a:gd name="T85" fmla="*/ 21 h 63"/>
                <a:gd name="T86" fmla="*/ 9 w 38"/>
                <a:gd name="T87" fmla="*/ 22 h 63"/>
                <a:gd name="T88" fmla="*/ 8 w 38"/>
                <a:gd name="T89" fmla="*/ 25 h 63"/>
                <a:gd name="T90" fmla="*/ 9 w 38"/>
                <a:gd name="T91" fmla="*/ 26 h 63"/>
                <a:gd name="T92" fmla="*/ 9 w 38"/>
                <a:gd name="T93" fmla="*/ 30 h 63"/>
                <a:gd name="T94" fmla="*/ 10 w 38"/>
                <a:gd name="T95" fmla="*/ 31 h 63"/>
                <a:gd name="T96" fmla="*/ 12 w 38"/>
                <a:gd name="T97" fmla="*/ 28 h 63"/>
                <a:gd name="T98" fmla="*/ 11 w 38"/>
                <a:gd name="T99" fmla="*/ 35 h 63"/>
                <a:gd name="T100" fmla="*/ 15 w 38"/>
                <a:gd name="T101" fmla="*/ 36 h 63"/>
                <a:gd name="T102" fmla="*/ 19 w 38"/>
                <a:gd name="T103" fmla="*/ 39 h 63"/>
                <a:gd name="T104" fmla="*/ 19 w 38"/>
                <a:gd name="T105" fmla="*/ 44 h 63"/>
                <a:gd name="T106" fmla="*/ 12 w 38"/>
                <a:gd name="T107" fmla="*/ 47 h 63"/>
                <a:gd name="T108" fmla="*/ 13 w 38"/>
                <a:gd name="T109" fmla="*/ 51 h 63"/>
                <a:gd name="T110" fmla="*/ 11 w 38"/>
                <a:gd name="T111" fmla="*/ 54 h 63"/>
                <a:gd name="T112" fmla="*/ 16 w 38"/>
                <a:gd name="T113" fmla="*/ 55 h 63"/>
                <a:gd name="T114" fmla="*/ 18 w 38"/>
                <a:gd name="T115" fmla="*/ 56 h 63"/>
                <a:gd name="T116" fmla="*/ 11 w 38"/>
                <a:gd name="T117" fmla="*/ 60 h 63"/>
                <a:gd name="T118" fmla="*/ 10 w 38"/>
                <a:gd name="T11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" h="63">
                  <a:moveTo>
                    <a:pt x="7" y="41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lose/>
                  <a:moveTo>
                    <a:pt x="25" y="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lose/>
                  <a:moveTo>
                    <a:pt x="27" y="1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lose/>
                  <a:moveTo>
                    <a:pt x="25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5" y="2"/>
                    <a:pt x="25" y="2"/>
                  </a:cubicBezTo>
                  <a:close/>
                  <a:moveTo>
                    <a:pt x="26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lose/>
                  <a:moveTo>
                    <a:pt x="25" y="4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5"/>
                    <a:pt x="34" y="55"/>
                    <a:pt x="34" y="55"/>
                  </a:cubicBezTo>
                  <a:close/>
                  <a:moveTo>
                    <a:pt x="25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5" y="59"/>
                    <a:pt x="25" y="59"/>
                    <a:pt x="25" y="59"/>
                  </a:cubicBezTo>
                  <a:close/>
                  <a:moveTo>
                    <a:pt x="11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lose/>
                  <a:moveTo>
                    <a:pt x="7" y="29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lose/>
                  <a:moveTo>
                    <a:pt x="4" y="27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lose/>
                  <a:moveTo>
                    <a:pt x="5" y="26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lose/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6" y="23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7" y="12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lose/>
                  <a:moveTo>
                    <a:pt x="17" y="13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lose/>
                  <a:moveTo>
                    <a:pt x="4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  <a:moveTo>
                    <a:pt x="3" y="21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lose/>
                  <a:moveTo>
                    <a:pt x="2" y="23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3"/>
                    <a:pt x="2" y="23"/>
                  </a:cubicBezTo>
                  <a:close/>
                  <a:moveTo>
                    <a:pt x="3" y="2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lose/>
                  <a:moveTo>
                    <a:pt x="6" y="28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8"/>
                    <a:pt x="6" y="28"/>
                    <a:pt x="6" y="28"/>
                  </a:cubicBezTo>
                  <a:close/>
                  <a:moveTo>
                    <a:pt x="7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0"/>
                    <a:pt x="7" y="30"/>
                    <a:pt x="7" y="30"/>
                  </a:cubicBezTo>
                  <a:close/>
                  <a:moveTo>
                    <a:pt x="6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lose/>
                  <a:moveTo>
                    <a:pt x="10" y="3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lose/>
                  <a:moveTo>
                    <a:pt x="13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3" y="45"/>
                    <a:pt x="13" y="45"/>
                  </a:cubicBezTo>
                  <a:close/>
                  <a:moveTo>
                    <a:pt x="12" y="40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lose/>
                  <a:moveTo>
                    <a:pt x="1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5" name="Freeform 70"/>
            <p:cNvSpPr>
              <a:spLocks noEditPoints="1"/>
            </p:cNvSpPr>
            <p:nvPr/>
          </p:nvSpPr>
          <p:spPr bwMode="auto">
            <a:xfrm>
              <a:off x="4202957" y="2102919"/>
              <a:ext cx="275339" cy="229020"/>
            </a:xfrm>
            <a:custGeom>
              <a:avLst/>
              <a:gdLst>
                <a:gd name="T0" fmla="*/ 166 w 214"/>
                <a:gd name="T1" fmla="*/ 85 h 178"/>
                <a:gd name="T2" fmla="*/ 155 w 214"/>
                <a:gd name="T3" fmla="*/ 92 h 178"/>
                <a:gd name="T4" fmla="*/ 159 w 214"/>
                <a:gd name="T5" fmla="*/ 81 h 178"/>
                <a:gd name="T6" fmla="*/ 170 w 214"/>
                <a:gd name="T7" fmla="*/ 67 h 178"/>
                <a:gd name="T8" fmla="*/ 177 w 214"/>
                <a:gd name="T9" fmla="*/ 67 h 178"/>
                <a:gd name="T10" fmla="*/ 181 w 214"/>
                <a:gd name="T11" fmla="*/ 48 h 178"/>
                <a:gd name="T12" fmla="*/ 185 w 214"/>
                <a:gd name="T13" fmla="*/ 37 h 178"/>
                <a:gd name="T14" fmla="*/ 170 w 214"/>
                <a:gd name="T15" fmla="*/ 33 h 178"/>
                <a:gd name="T16" fmla="*/ 159 w 214"/>
                <a:gd name="T17" fmla="*/ 29 h 178"/>
                <a:gd name="T18" fmla="*/ 144 w 214"/>
                <a:gd name="T19" fmla="*/ 26 h 178"/>
                <a:gd name="T20" fmla="*/ 133 w 214"/>
                <a:gd name="T21" fmla="*/ 18 h 178"/>
                <a:gd name="T22" fmla="*/ 122 w 214"/>
                <a:gd name="T23" fmla="*/ 11 h 178"/>
                <a:gd name="T24" fmla="*/ 111 w 214"/>
                <a:gd name="T25" fmla="*/ 0 h 178"/>
                <a:gd name="T26" fmla="*/ 96 w 214"/>
                <a:gd name="T27" fmla="*/ 3 h 178"/>
                <a:gd name="T28" fmla="*/ 92 w 214"/>
                <a:gd name="T29" fmla="*/ 18 h 178"/>
                <a:gd name="T30" fmla="*/ 70 w 214"/>
                <a:gd name="T31" fmla="*/ 26 h 178"/>
                <a:gd name="T32" fmla="*/ 63 w 214"/>
                <a:gd name="T33" fmla="*/ 33 h 178"/>
                <a:gd name="T34" fmla="*/ 55 w 214"/>
                <a:gd name="T35" fmla="*/ 26 h 178"/>
                <a:gd name="T36" fmla="*/ 44 w 214"/>
                <a:gd name="T37" fmla="*/ 29 h 178"/>
                <a:gd name="T38" fmla="*/ 48 w 214"/>
                <a:gd name="T39" fmla="*/ 41 h 178"/>
                <a:gd name="T40" fmla="*/ 40 w 214"/>
                <a:gd name="T41" fmla="*/ 44 h 178"/>
                <a:gd name="T42" fmla="*/ 26 w 214"/>
                <a:gd name="T43" fmla="*/ 41 h 178"/>
                <a:gd name="T44" fmla="*/ 11 w 214"/>
                <a:gd name="T45" fmla="*/ 44 h 178"/>
                <a:gd name="T46" fmla="*/ 0 w 214"/>
                <a:gd name="T47" fmla="*/ 52 h 178"/>
                <a:gd name="T48" fmla="*/ 3 w 214"/>
                <a:gd name="T49" fmla="*/ 52 h 178"/>
                <a:gd name="T50" fmla="*/ 3 w 214"/>
                <a:gd name="T51" fmla="*/ 55 h 178"/>
                <a:gd name="T52" fmla="*/ 7 w 214"/>
                <a:gd name="T53" fmla="*/ 63 h 178"/>
                <a:gd name="T54" fmla="*/ 22 w 214"/>
                <a:gd name="T55" fmla="*/ 63 h 178"/>
                <a:gd name="T56" fmla="*/ 29 w 214"/>
                <a:gd name="T57" fmla="*/ 67 h 178"/>
                <a:gd name="T58" fmla="*/ 37 w 214"/>
                <a:gd name="T59" fmla="*/ 70 h 178"/>
                <a:gd name="T60" fmla="*/ 44 w 214"/>
                <a:gd name="T61" fmla="*/ 70 h 178"/>
                <a:gd name="T62" fmla="*/ 40 w 214"/>
                <a:gd name="T63" fmla="*/ 81 h 178"/>
                <a:gd name="T64" fmla="*/ 55 w 214"/>
                <a:gd name="T65" fmla="*/ 89 h 178"/>
                <a:gd name="T66" fmla="*/ 51 w 214"/>
                <a:gd name="T67" fmla="*/ 100 h 178"/>
                <a:gd name="T68" fmla="*/ 59 w 214"/>
                <a:gd name="T69" fmla="*/ 104 h 178"/>
                <a:gd name="T70" fmla="*/ 55 w 214"/>
                <a:gd name="T71" fmla="*/ 118 h 178"/>
                <a:gd name="T72" fmla="*/ 48 w 214"/>
                <a:gd name="T73" fmla="*/ 141 h 178"/>
                <a:gd name="T74" fmla="*/ 55 w 214"/>
                <a:gd name="T75" fmla="*/ 148 h 178"/>
                <a:gd name="T76" fmla="*/ 77 w 214"/>
                <a:gd name="T77" fmla="*/ 156 h 178"/>
                <a:gd name="T78" fmla="*/ 96 w 214"/>
                <a:gd name="T79" fmla="*/ 156 h 178"/>
                <a:gd name="T80" fmla="*/ 114 w 214"/>
                <a:gd name="T81" fmla="*/ 159 h 178"/>
                <a:gd name="T82" fmla="*/ 126 w 214"/>
                <a:gd name="T83" fmla="*/ 137 h 178"/>
                <a:gd name="T84" fmla="*/ 140 w 214"/>
                <a:gd name="T85" fmla="*/ 141 h 178"/>
                <a:gd name="T86" fmla="*/ 166 w 214"/>
                <a:gd name="T87" fmla="*/ 148 h 178"/>
                <a:gd name="T88" fmla="*/ 181 w 214"/>
                <a:gd name="T89" fmla="*/ 133 h 178"/>
                <a:gd name="T90" fmla="*/ 170 w 214"/>
                <a:gd name="T91" fmla="*/ 115 h 178"/>
                <a:gd name="T92" fmla="*/ 170 w 214"/>
                <a:gd name="T93" fmla="*/ 100 h 178"/>
                <a:gd name="T94" fmla="*/ 207 w 214"/>
                <a:gd name="T95" fmla="*/ 178 h 178"/>
                <a:gd name="T96" fmla="*/ 203 w 214"/>
                <a:gd name="T97" fmla="*/ 170 h 178"/>
                <a:gd name="T98" fmla="*/ 200 w 214"/>
                <a:gd name="T99" fmla="*/ 167 h 178"/>
                <a:gd name="T100" fmla="*/ 200 w 214"/>
                <a:gd name="T101" fmla="*/ 159 h 178"/>
                <a:gd name="T102" fmla="*/ 207 w 214"/>
                <a:gd name="T103" fmla="*/ 156 h 178"/>
                <a:gd name="T104" fmla="*/ 211 w 214"/>
                <a:gd name="T105" fmla="*/ 148 h 178"/>
                <a:gd name="T106" fmla="*/ 211 w 214"/>
                <a:gd name="T107" fmla="*/ 17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" h="178">
                  <a:moveTo>
                    <a:pt x="174" y="96"/>
                  </a:moveTo>
                  <a:lnTo>
                    <a:pt x="174" y="92"/>
                  </a:lnTo>
                  <a:lnTo>
                    <a:pt x="170" y="92"/>
                  </a:lnTo>
                  <a:lnTo>
                    <a:pt x="170" y="89"/>
                  </a:lnTo>
                  <a:lnTo>
                    <a:pt x="166" y="85"/>
                  </a:lnTo>
                  <a:lnTo>
                    <a:pt x="163" y="85"/>
                  </a:lnTo>
                  <a:lnTo>
                    <a:pt x="159" y="89"/>
                  </a:lnTo>
                  <a:lnTo>
                    <a:pt x="163" y="92"/>
                  </a:lnTo>
                  <a:lnTo>
                    <a:pt x="159" y="92"/>
                  </a:lnTo>
                  <a:lnTo>
                    <a:pt x="155" y="92"/>
                  </a:lnTo>
                  <a:lnTo>
                    <a:pt x="155" y="89"/>
                  </a:lnTo>
                  <a:lnTo>
                    <a:pt x="155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9" y="81"/>
                  </a:lnTo>
                  <a:lnTo>
                    <a:pt x="163" y="74"/>
                  </a:lnTo>
                  <a:lnTo>
                    <a:pt x="166" y="74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70" y="67"/>
                  </a:lnTo>
                  <a:lnTo>
                    <a:pt x="166" y="67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4" y="67"/>
                  </a:lnTo>
                  <a:lnTo>
                    <a:pt x="177" y="67"/>
                  </a:lnTo>
                  <a:lnTo>
                    <a:pt x="181" y="63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5"/>
                  </a:lnTo>
                  <a:lnTo>
                    <a:pt x="181" y="48"/>
                  </a:lnTo>
                  <a:lnTo>
                    <a:pt x="181" y="48"/>
                  </a:lnTo>
                  <a:lnTo>
                    <a:pt x="181" y="44"/>
                  </a:lnTo>
                  <a:lnTo>
                    <a:pt x="185" y="41"/>
                  </a:lnTo>
                  <a:lnTo>
                    <a:pt x="188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77" y="33"/>
                  </a:lnTo>
                  <a:lnTo>
                    <a:pt x="174" y="37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66" y="37"/>
                  </a:lnTo>
                  <a:lnTo>
                    <a:pt x="163" y="33"/>
                  </a:lnTo>
                  <a:lnTo>
                    <a:pt x="163" y="29"/>
                  </a:lnTo>
                  <a:lnTo>
                    <a:pt x="159" y="29"/>
                  </a:lnTo>
                  <a:lnTo>
                    <a:pt x="159" y="29"/>
                  </a:lnTo>
                  <a:lnTo>
                    <a:pt x="155" y="29"/>
                  </a:lnTo>
                  <a:lnTo>
                    <a:pt x="151" y="26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4" y="26"/>
                  </a:lnTo>
                  <a:lnTo>
                    <a:pt x="140" y="26"/>
                  </a:lnTo>
                  <a:lnTo>
                    <a:pt x="137" y="22"/>
                  </a:lnTo>
                  <a:lnTo>
                    <a:pt x="137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29" y="18"/>
                  </a:lnTo>
                  <a:lnTo>
                    <a:pt x="126" y="18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1" y="3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7"/>
                  </a:lnTo>
                  <a:lnTo>
                    <a:pt x="96" y="15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74" y="22"/>
                  </a:lnTo>
                  <a:lnTo>
                    <a:pt x="70" y="26"/>
                  </a:lnTo>
                  <a:lnTo>
                    <a:pt x="74" y="29"/>
                  </a:lnTo>
                  <a:lnTo>
                    <a:pt x="77" y="29"/>
                  </a:lnTo>
                  <a:lnTo>
                    <a:pt x="74" y="33"/>
                  </a:lnTo>
                  <a:lnTo>
                    <a:pt x="66" y="33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29"/>
                  </a:lnTo>
                  <a:lnTo>
                    <a:pt x="51" y="29"/>
                  </a:lnTo>
                  <a:lnTo>
                    <a:pt x="55" y="26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51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3" y="48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4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4"/>
                  </a:lnTo>
                  <a:lnTo>
                    <a:pt x="44" y="70"/>
                  </a:lnTo>
                  <a:lnTo>
                    <a:pt x="40" y="70"/>
                  </a:lnTo>
                  <a:lnTo>
                    <a:pt x="37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8" y="85"/>
                  </a:lnTo>
                  <a:lnTo>
                    <a:pt x="51" y="89"/>
                  </a:lnTo>
                  <a:lnTo>
                    <a:pt x="55" y="89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1" y="100"/>
                  </a:lnTo>
                  <a:lnTo>
                    <a:pt x="55" y="100"/>
                  </a:lnTo>
                  <a:lnTo>
                    <a:pt x="59" y="104"/>
                  </a:lnTo>
                  <a:lnTo>
                    <a:pt x="63" y="111"/>
                  </a:lnTo>
                  <a:lnTo>
                    <a:pt x="59" y="107"/>
                  </a:lnTo>
                  <a:lnTo>
                    <a:pt x="59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1" y="111"/>
                  </a:lnTo>
                  <a:lnTo>
                    <a:pt x="51" y="118"/>
                  </a:lnTo>
                  <a:lnTo>
                    <a:pt x="55" y="118"/>
                  </a:lnTo>
                  <a:lnTo>
                    <a:pt x="51" y="118"/>
                  </a:lnTo>
                  <a:lnTo>
                    <a:pt x="51" y="130"/>
                  </a:lnTo>
                  <a:lnTo>
                    <a:pt x="48" y="141"/>
                  </a:lnTo>
                  <a:lnTo>
                    <a:pt x="44" y="141"/>
                  </a:lnTo>
                  <a:lnTo>
                    <a:pt x="48" y="141"/>
                  </a:lnTo>
                  <a:lnTo>
                    <a:pt x="48" y="144"/>
                  </a:lnTo>
                  <a:lnTo>
                    <a:pt x="51" y="144"/>
                  </a:lnTo>
                  <a:lnTo>
                    <a:pt x="51" y="148"/>
                  </a:lnTo>
                  <a:lnTo>
                    <a:pt x="51" y="148"/>
                  </a:lnTo>
                  <a:lnTo>
                    <a:pt x="55" y="148"/>
                  </a:lnTo>
                  <a:lnTo>
                    <a:pt x="63" y="152"/>
                  </a:lnTo>
                  <a:lnTo>
                    <a:pt x="66" y="156"/>
                  </a:lnTo>
                  <a:lnTo>
                    <a:pt x="70" y="152"/>
                  </a:lnTo>
                  <a:lnTo>
                    <a:pt x="74" y="156"/>
                  </a:lnTo>
                  <a:lnTo>
                    <a:pt x="77" y="156"/>
                  </a:lnTo>
                  <a:lnTo>
                    <a:pt x="77" y="156"/>
                  </a:lnTo>
                  <a:lnTo>
                    <a:pt x="81" y="156"/>
                  </a:lnTo>
                  <a:lnTo>
                    <a:pt x="89" y="156"/>
                  </a:lnTo>
                  <a:lnTo>
                    <a:pt x="92" y="156"/>
                  </a:lnTo>
                  <a:lnTo>
                    <a:pt x="96" y="156"/>
                  </a:lnTo>
                  <a:lnTo>
                    <a:pt x="100" y="156"/>
                  </a:lnTo>
                  <a:lnTo>
                    <a:pt x="107" y="156"/>
                  </a:lnTo>
                  <a:lnTo>
                    <a:pt x="114" y="159"/>
                  </a:lnTo>
                  <a:lnTo>
                    <a:pt x="118" y="159"/>
                  </a:lnTo>
                  <a:lnTo>
                    <a:pt x="114" y="159"/>
                  </a:lnTo>
                  <a:lnTo>
                    <a:pt x="114" y="156"/>
                  </a:lnTo>
                  <a:lnTo>
                    <a:pt x="114" y="148"/>
                  </a:lnTo>
                  <a:lnTo>
                    <a:pt x="118" y="148"/>
                  </a:lnTo>
                  <a:lnTo>
                    <a:pt x="122" y="144"/>
                  </a:lnTo>
                  <a:lnTo>
                    <a:pt x="126" y="137"/>
                  </a:lnTo>
                  <a:lnTo>
                    <a:pt x="129" y="137"/>
                  </a:lnTo>
                  <a:lnTo>
                    <a:pt x="129" y="141"/>
                  </a:lnTo>
                  <a:lnTo>
                    <a:pt x="133" y="141"/>
                  </a:lnTo>
                  <a:lnTo>
                    <a:pt x="137" y="141"/>
                  </a:lnTo>
                  <a:lnTo>
                    <a:pt x="140" y="141"/>
                  </a:lnTo>
                  <a:lnTo>
                    <a:pt x="144" y="141"/>
                  </a:lnTo>
                  <a:lnTo>
                    <a:pt x="144" y="141"/>
                  </a:lnTo>
                  <a:lnTo>
                    <a:pt x="155" y="144"/>
                  </a:lnTo>
                  <a:lnTo>
                    <a:pt x="159" y="148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70" y="141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1" y="130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4" y="122"/>
                  </a:lnTo>
                  <a:lnTo>
                    <a:pt x="170" y="115"/>
                  </a:lnTo>
                  <a:lnTo>
                    <a:pt x="166" y="111"/>
                  </a:lnTo>
                  <a:lnTo>
                    <a:pt x="170" y="111"/>
                  </a:lnTo>
                  <a:lnTo>
                    <a:pt x="174" y="107"/>
                  </a:lnTo>
                  <a:lnTo>
                    <a:pt x="174" y="104"/>
                  </a:lnTo>
                  <a:lnTo>
                    <a:pt x="170" y="100"/>
                  </a:lnTo>
                  <a:lnTo>
                    <a:pt x="170" y="96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4" y="96"/>
                  </a:lnTo>
                  <a:close/>
                  <a:moveTo>
                    <a:pt x="207" y="178"/>
                  </a:moveTo>
                  <a:lnTo>
                    <a:pt x="203" y="178"/>
                  </a:lnTo>
                  <a:lnTo>
                    <a:pt x="200" y="174"/>
                  </a:lnTo>
                  <a:lnTo>
                    <a:pt x="203" y="174"/>
                  </a:lnTo>
                  <a:lnTo>
                    <a:pt x="203" y="174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196" y="163"/>
                  </a:lnTo>
                  <a:lnTo>
                    <a:pt x="196" y="163"/>
                  </a:lnTo>
                  <a:lnTo>
                    <a:pt x="200" y="163"/>
                  </a:lnTo>
                  <a:lnTo>
                    <a:pt x="200" y="159"/>
                  </a:lnTo>
                  <a:lnTo>
                    <a:pt x="196" y="159"/>
                  </a:lnTo>
                  <a:lnTo>
                    <a:pt x="200" y="156"/>
                  </a:lnTo>
                  <a:lnTo>
                    <a:pt x="203" y="156"/>
                  </a:lnTo>
                  <a:lnTo>
                    <a:pt x="207" y="152"/>
                  </a:lnTo>
                  <a:lnTo>
                    <a:pt x="207" y="156"/>
                  </a:lnTo>
                  <a:lnTo>
                    <a:pt x="211" y="156"/>
                  </a:lnTo>
                  <a:lnTo>
                    <a:pt x="211" y="152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4" y="163"/>
                  </a:lnTo>
                  <a:lnTo>
                    <a:pt x="211" y="167"/>
                  </a:lnTo>
                  <a:lnTo>
                    <a:pt x="211" y="170"/>
                  </a:lnTo>
                  <a:lnTo>
                    <a:pt x="211" y="178"/>
                  </a:lnTo>
                  <a:lnTo>
                    <a:pt x="207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6" name="Freeform 71"/>
            <p:cNvSpPr>
              <a:spLocks/>
            </p:cNvSpPr>
            <p:nvPr/>
          </p:nvSpPr>
          <p:spPr bwMode="auto">
            <a:xfrm>
              <a:off x="4578652" y="2455456"/>
              <a:ext cx="10293" cy="1029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4 h 8"/>
                <a:gd name="T4" fmla="*/ 4 w 8"/>
                <a:gd name="T5" fmla="*/ 8 h 8"/>
                <a:gd name="T6" fmla="*/ 8 w 8"/>
                <a:gd name="T7" fmla="*/ 4 h 8"/>
                <a:gd name="T8" fmla="*/ 8 w 8"/>
                <a:gd name="T9" fmla="*/ 4 h 8"/>
                <a:gd name="T10" fmla="*/ 0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4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7" name="Freeform 72"/>
            <p:cNvSpPr>
              <a:spLocks noEditPoints="1"/>
            </p:cNvSpPr>
            <p:nvPr/>
          </p:nvSpPr>
          <p:spPr bwMode="auto">
            <a:xfrm>
              <a:off x="4416536" y="2198129"/>
              <a:ext cx="243174" cy="243174"/>
            </a:xfrm>
            <a:custGeom>
              <a:avLst/>
              <a:gdLst>
                <a:gd name="T0" fmla="*/ 8 w 189"/>
                <a:gd name="T1" fmla="*/ 48 h 189"/>
                <a:gd name="T2" fmla="*/ 8 w 189"/>
                <a:gd name="T3" fmla="*/ 30 h 189"/>
                <a:gd name="T4" fmla="*/ 15 w 189"/>
                <a:gd name="T5" fmla="*/ 18 h 189"/>
                <a:gd name="T6" fmla="*/ 34 w 189"/>
                <a:gd name="T7" fmla="*/ 18 h 189"/>
                <a:gd name="T8" fmla="*/ 48 w 189"/>
                <a:gd name="T9" fmla="*/ 15 h 189"/>
                <a:gd name="T10" fmla="*/ 63 w 189"/>
                <a:gd name="T11" fmla="*/ 0 h 189"/>
                <a:gd name="T12" fmla="*/ 85 w 189"/>
                <a:gd name="T13" fmla="*/ 4 h 189"/>
                <a:gd name="T14" fmla="*/ 108 w 189"/>
                <a:gd name="T15" fmla="*/ 15 h 189"/>
                <a:gd name="T16" fmla="*/ 100 w 189"/>
                <a:gd name="T17" fmla="*/ 26 h 189"/>
                <a:gd name="T18" fmla="*/ 85 w 189"/>
                <a:gd name="T19" fmla="*/ 33 h 189"/>
                <a:gd name="T20" fmla="*/ 89 w 189"/>
                <a:gd name="T21" fmla="*/ 48 h 189"/>
                <a:gd name="T22" fmla="*/ 104 w 189"/>
                <a:gd name="T23" fmla="*/ 63 h 189"/>
                <a:gd name="T24" fmla="*/ 119 w 189"/>
                <a:gd name="T25" fmla="*/ 82 h 189"/>
                <a:gd name="T26" fmla="*/ 134 w 189"/>
                <a:gd name="T27" fmla="*/ 93 h 189"/>
                <a:gd name="T28" fmla="*/ 152 w 189"/>
                <a:gd name="T29" fmla="*/ 96 h 189"/>
                <a:gd name="T30" fmla="*/ 152 w 189"/>
                <a:gd name="T31" fmla="*/ 104 h 189"/>
                <a:gd name="T32" fmla="*/ 185 w 189"/>
                <a:gd name="T33" fmla="*/ 119 h 189"/>
                <a:gd name="T34" fmla="*/ 185 w 189"/>
                <a:gd name="T35" fmla="*/ 130 h 189"/>
                <a:gd name="T36" fmla="*/ 178 w 189"/>
                <a:gd name="T37" fmla="*/ 126 h 189"/>
                <a:gd name="T38" fmla="*/ 167 w 189"/>
                <a:gd name="T39" fmla="*/ 119 h 189"/>
                <a:gd name="T40" fmla="*/ 163 w 189"/>
                <a:gd name="T41" fmla="*/ 130 h 189"/>
                <a:gd name="T42" fmla="*/ 163 w 189"/>
                <a:gd name="T43" fmla="*/ 137 h 189"/>
                <a:gd name="T44" fmla="*/ 167 w 189"/>
                <a:gd name="T45" fmla="*/ 148 h 189"/>
                <a:gd name="T46" fmla="*/ 156 w 189"/>
                <a:gd name="T47" fmla="*/ 167 h 189"/>
                <a:gd name="T48" fmla="*/ 145 w 189"/>
                <a:gd name="T49" fmla="*/ 163 h 189"/>
                <a:gd name="T50" fmla="*/ 152 w 189"/>
                <a:gd name="T51" fmla="*/ 152 h 189"/>
                <a:gd name="T52" fmla="*/ 152 w 189"/>
                <a:gd name="T53" fmla="*/ 141 h 189"/>
                <a:gd name="T54" fmla="*/ 145 w 189"/>
                <a:gd name="T55" fmla="*/ 130 h 189"/>
                <a:gd name="T56" fmla="*/ 134 w 189"/>
                <a:gd name="T57" fmla="*/ 122 h 189"/>
                <a:gd name="T58" fmla="*/ 126 w 189"/>
                <a:gd name="T59" fmla="*/ 115 h 189"/>
                <a:gd name="T60" fmla="*/ 111 w 189"/>
                <a:gd name="T61" fmla="*/ 108 h 189"/>
                <a:gd name="T62" fmla="*/ 100 w 189"/>
                <a:gd name="T63" fmla="*/ 104 h 189"/>
                <a:gd name="T64" fmla="*/ 82 w 189"/>
                <a:gd name="T65" fmla="*/ 89 h 189"/>
                <a:gd name="T66" fmla="*/ 67 w 189"/>
                <a:gd name="T67" fmla="*/ 74 h 189"/>
                <a:gd name="T68" fmla="*/ 56 w 189"/>
                <a:gd name="T69" fmla="*/ 59 h 189"/>
                <a:gd name="T70" fmla="*/ 45 w 189"/>
                <a:gd name="T71" fmla="*/ 52 h 189"/>
                <a:gd name="T72" fmla="*/ 15 w 189"/>
                <a:gd name="T73" fmla="*/ 59 h 189"/>
                <a:gd name="T74" fmla="*/ 30 w 189"/>
                <a:gd name="T75" fmla="*/ 108 h 189"/>
                <a:gd name="T76" fmla="*/ 26 w 189"/>
                <a:gd name="T77" fmla="*/ 111 h 189"/>
                <a:gd name="T78" fmla="*/ 71 w 189"/>
                <a:gd name="T79" fmla="*/ 85 h 189"/>
                <a:gd name="T80" fmla="*/ 63 w 189"/>
                <a:gd name="T81" fmla="*/ 78 h 189"/>
                <a:gd name="T82" fmla="*/ 56 w 189"/>
                <a:gd name="T83" fmla="*/ 78 h 189"/>
                <a:gd name="T84" fmla="*/ 41 w 189"/>
                <a:gd name="T85" fmla="*/ 145 h 189"/>
                <a:gd name="T86" fmla="*/ 52 w 189"/>
                <a:gd name="T87" fmla="*/ 145 h 189"/>
                <a:gd name="T88" fmla="*/ 48 w 189"/>
                <a:gd name="T89" fmla="*/ 122 h 189"/>
                <a:gd name="T90" fmla="*/ 45 w 189"/>
                <a:gd name="T91" fmla="*/ 108 h 189"/>
                <a:gd name="T92" fmla="*/ 30 w 189"/>
                <a:gd name="T93" fmla="*/ 115 h 189"/>
                <a:gd name="T94" fmla="*/ 30 w 189"/>
                <a:gd name="T95" fmla="*/ 122 h 189"/>
                <a:gd name="T96" fmla="*/ 34 w 189"/>
                <a:gd name="T97" fmla="*/ 130 h 189"/>
                <a:gd name="T98" fmla="*/ 34 w 189"/>
                <a:gd name="T99" fmla="*/ 148 h 189"/>
                <a:gd name="T100" fmla="*/ 141 w 189"/>
                <a:gd name="T101" fmla="*/ 185 h 189"/>
                <a:gd name="T102" fmla="*/ 145 w 189"/>
                <a:gd name="T103" fmla="*/ 163 h 189"/>
                <a:gd name="T104" fmla="*/ 130 w 189"/>
                <a:gd name="T105" fmla="*/ 167 h 189"/>
                <a:gd name="T106" fmla="*/ 104 w 189"/>
                <a:gd name="T107" fmla="*/ 163 h 189"/>
                <a:gd name="T108" fmla="*/ 100 w 189"/>
                <a:gd name="T109" fmla="*/ 174 h 189"/>
                <a:gd name="T110" fmla="*/ 122 w 189"/>
                <a:gd name="T111" fmla="*/ 185 h 189"/>
                <a:gd name="T112" fmla="*/ 141 w 189"/>
                <a:gd name="T113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89">
                  <a:moveTo>
                    <a:pt x="15" y="59"/>
                  </a:moveTo>
                  <a:lnTo>
                    <a:pt x="15" y="56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8" y="48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5" y="18"/>
                  </a:lnTo>
                  <a:lnTo>
                    <a:pt x="22" y="22"/>
                  </a:lnTo>
                  <a:lnTo>
                    <a:pt x="26" y="11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7" y="22"/>
                  </a:lnTo>
                  <a:lnTo>
                    <a:pt x="41" y="18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60" y="4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5" y="0"/>
                  </a:lnTo>
                  <a:lnTo>
                    <a:pt x="85" y="4"/>
                  </a:lnTo>
                  <a:lnTo>
                    <a:pt x="93" y="7"/>
                  </a:lnTo>
                  <a:lnTo>
                    <a:pt x="104" y="7"/>
                  </a:lnTo>
                  <a:lnTo>
                    <a:pt x="108" y="7"/>
                  </a:lnTo>
                  <a:lnTo>
                    <a:pt x="111" y="11"/>
                  </a:lnTo>
                  <a:lnTo>
                    <a:pt x="108" y="15"/>
                  </a:lnTo>
                  <a:lnTo>
                    <a:pt x="108" y="18"/>
                  </a:lnTo>
                  <a:lnTo>
                    <a:pt x="104" y="22"/>
                  </a:lnTo>
                  <a:lnTo>
                    <a:pt x="108" y="26"/>
                  </a:lnTo>
                  <a:lnTo>
                    <a:pt x="104" y="26"/>
                  </a:lnTo>
                  <a:lnTo>
                    <a:pt x="100" y="26"/>
                  </a:lnTo>
                  <a:lnTo>
                    <a:pt x="97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5" y="33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4"/>
                  </a:lnTo>
                  <a:lnTo>
                    <a:pt x="89" y="48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97" y="56"/>
                  </a:lnTo>
                  <a:lnTo>
                    <a:pt x="100" y="59"/>
                  </a:lnTo>
                  <a:lnTo>
                    <a:pt x="104" y="63"/>
                  </a:lnTo>
                  <a:lnTo>
                    <a:pt x="115" y="70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8"/>
                  </a:lnTo>
                  <a:lnTo>
                    <a:pt x="119" y="82"/>
                  </a:lnTo>
                  <a:lnTo>
                    <a:pt x="122" y="82"/>
                  </a:lnTo>
                  <a:lnTo>
                    <a:pt x="122" y="85"/>
                  </a:lnTo>
                  <a:lnTo>
                    <a:pt x="130" y="89"/>
                  </a:lnTo>
                  <a:lnTo>
                    <a:pt x="130" y="93"/>
                  </a:lnTo>
                  <a:lnTo>
                    <a:pt x="134" y="93"/>
                  </a:lnTo>
                  <a:lnTo>
                    <a:pt x="137" y="93"/>
                  </a:lnTo>
                  <a:lnTo>
                    <a:pt x="141" y="93"/>
                  </a:lnTo>
                  <a:lnTo>
                    <a:pt x="145" y="93"/>
                  </a:lnTo>
                  <a:lnTo>
                    <a:pt x="148" y="93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52" y="104"/>
                  </a:lnTo>
                  <a:lnTo>
                    <a:pt x="159" y="104"/>
                  </a:lnTo>
                  <a:lnTo>
                    <a:pt x="171" y="111"/>
                  </a:lnTo>
                  <a:lnTo>
                    <a:pt x="174" y="11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22"/>
                  </a:lnTo>
                  <a:lnTo>
                    <a:pt x="189" y="122"/>
                  </a:lnTo>
                  <a:lnTo>
                    <a:pt x="189" y="126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3"/>
                  </a:lnTo>
                  <a:lnTo>
                    <a:pt x="182" y="130"/>
                  </a:lnTo>
                  <a:lnTo>
                    <a:pt x="182" y="130"/>
                  </a:lnTo>
                  <a:lnTo>
                    <a:pt x="178" y="126"/>
                  </a:lnTo>
                  <a:lnTo>
                    <a:pt x="178" y="122"/>
                  </a:lnTo>
                  <a:lnTo>
                    <a:pt x="178" y="122"/>
                  </a:lnTo>
                  <a:lnTo>
                    <a:pt x="174" y="122"/>
                  </a:lnTo>
                  <a:lnTo>
                    <a:pt x="171" y="122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3" y="122"/>
                  </a:lnTo>
                  <a:lnTo>
                    <a:pt x="163" y="126"/>
                  </a:lnTo>
                  <a:lnTo>
                    <a:pt x="163" y="126"/>
                  </a:lnTo>
                  <a:lnTo>
                    <a:pt x="163" y="130"/>
                  </a:lnTo>
                  <a:lnTo>
                    <a:pt x="159" y="130"/>
                  </a:lnTo>
                  <a:lnTo>
                    <a:pt x="159" y="133"/>
                  </a:lnTo>
                  <a:lnTo>
                    <a:pt x="159" y="133"/>
                  </a:lnTo>
                  <a:lnTo>
                    <a:pt x="159" y="137"/>
                  </a:lnTo>
                  <a:lnTo>
                    <a:pt x="163" y="137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5"/>
                  </a:lnTo>
                  <a:lnTo>
                    <a:pt x="167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9"/>
                  </a:lnTo>
                  <a:lnTo>
                    <a:pt x="156" y="163"/>
                  </a:lnTo>
                  <a:lnTo>
                    <a:pt x="156" y="167"/>
                  </a:lnTo>
                  <a:lnTo>
                    <a:pt x="156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5" y="163"/>
                  </a:lnTo>
                  <a:lnTo>
                    <a:pt x="148" y="159"/>
                  </a:lnTo>
                  <a:lnTo>
                    <a:pt x="152" y="159"/>
                  </a:lnTo>
                  <a:lnTo>
                    <a:pt x="152" y="156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6" y="152"/>
                  </a:lnTo>
                  <a:lnTo>
                    <a:pt x="156" y="148"/>
                  </a:lnTo>
                  <a:lnTo>
                    <a:pt x="152" y="145"/>
                  </a:lnTo>
                  <a:lnTo>
                    <a:pt x="152" y="141"/>
                  </a:lnTo>
                  <a:lnTo>
                    <a:pt x="148" y="137"/>
                  </a:lnTo>
                  <a:lnTo>
                    <a:pt x="148" y="133"/>
                  </a:lnTo>
                  <a:lnTo>
                    <a:pt x="148" y="130"/>
                  </a:lnTo>
                  <a:lnTo>
                    <a:pt x="145" y="126"/>
                  </a:lnTo>
                  <a:lnTo>
                    <a:pt x="145" y="130"/>
                  </a:lnTo>
                  <a:lnTo>
                    <a:pt x="137" y="126"/>
                  </a:lnTo>
                  <a:lnTo>
                    <a:pt x="137" y="126"/>
                  </a:lnTo>
                  <a:lnTo>
                    <a:pt x="134" y="126"/>
                  </a:lnTo>
                  <a:lnTo>
                    <a:pt x="134" y="122"/>
                  </a:lnTo>
                  <a:lnTo>
                    <a:pt x="134" y="122"/>
                  </a:lnTo>
                  <a:lnTo>
                    <a:pt x="134" y="119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26" y="119"/>
                  </a:lnTo>
                  <a:lnTo>
                    <a:pt x="126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19" y="115"/>
                  </a:lnTo>
                  <a:lnTo>
                    <a:pt x="115" y="108"/>
                  </a:lnTo>
                  <a:lnTo>
                    <a:pt x="111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04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93" y="100"/>
                  </a:lnTo>
                  <a:lnTo>
                    <a:pt x="85" y="93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78" y="85"/>
                  </a:lnTo>
                  <a:lnTo>
                    <a:pt x="74" y="85"/>
                  </a:lnTo>
                  <a:lnTo>
                    <a:pt x="74" y="82"/>
                  </a:lnTo>
                  <a:lnTo>
                    <a:pt x="71" y="78"/>
                  </a:lnTo>
                  <a:lnTo>
                    <a:pt x="67" y="74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2"/>
                  </a:lnTo>
                  <a:lnTo>
                    <a:pt x="45" y="52"/>
                  </a:lnTo>
                  <a:lnTo>
                    <a:pt x="34" y="48"/>
                  </a:lnTo>
                  <a:lnTo>
                    <a:pt x="26" y="52"/>
                  </a:lnTo>
                  <a:lnTo>
                    <a:pt x="26" y="56"/>
                  </a:lnTo>
                  <a:lnTo>
                    <a:pt x="22" y="59"/>
                  </a:lnTo>
                  <a:lnTo>
                    <a:pt x="15" y="59"/>
                  </a:lnTo>
                  <a:lnTo>
                    <a:pt x="15" y="59"/>
                  </a:lnTo>
                  <a:close/>
                  <a:moveTo>
                    <a:pt x="26" y="111"/>
                  </a:moveTo>
                  <a:lnTo>
                    <a:pt x="30" y="111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6" y="108"/>
                  </a:lnTo>
                  <a:lnTo>
                    <a:pt x="26" y="111"/>
                  </a:lnTo>
                  <a:lnTo>
                    <a:pt x="26" y="111"/>
                  </a:lnTo>
                  <a:close/>
                  <a:moveTo>
                    <a:pt x="71" y="85"/>
                  </a:move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close/>
                  <a:moveTo>
                    <a:pt x="56" y="78"/>
                  </a:moveTo>
                  <a:lnTo>
                    <a:pt x="56" y="78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0" y="74"/>
                  </a:lnTo>
                  <a:lnTo>
                    <a:pt x="60" y="78"/>
                  </a:lnTo>
                  <a:lnTo>
                    <a:pt x="56" y="78"/>
                  </a:lnTo>
                  <a:lnTo>
                    <a:pt x="56" y="78"/>
                  </a:lnTo>
                  <a:close/>
                  <a:moveTo>
                    <a:pt x="37" y="152"/>
                  </a:moveTo>
                  <a:lnTo>
                    <a:pt x="37" y="148"/>
                  </a:lnTo>
                  <a:lnTo>
                    <a:pt x="37" y="152"/>
                  </a:lnTo>
                  <a:lnTo>
                    <a:pt x="41" y="148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45" y="145"/>
                  </a:lnTo>
                  <a:lnTo>
                    <a:pt x="48" y="145"/>
                  </a:lnTo>
                  <a:lnTo>
                    <a:pt x="48" y="145"/>
                  </a:lnTo>
                  <a:lnTo>
                    <a:pt x="52" y="145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48" y="130"/>
                  </a:lnTo>
                  <a:lnTo>
                    <a:pt x="52" y="126"/>
                  </a:lnTo>
                  <a:lnTo>
                    <a:pt x="48" y="122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48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4" y="115"/>
                  </a:lnTo>
                  <a:lnTo>
                    <a:pt x="30" y="115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9"/>
                  </a:lnTo>
                  <a:lnTo>
                    <a:pt x="30" y="119"/>
                  </a:lnTo>
                  <a:lnTo>
                    <a:pt x="30" y="122"/>
                  </a:lnTo>
                  <a:lnTo>
                    <a:pt x="34" y="122"/>
                  </a:lnTo>
                  <a:lnTo>
                    <a:pt x="34" y="126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4" y="130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0" y="141"/>
                  </a:lnTo>
                  <a:lnTo>
                    <a:pt x="30" y="141"/>
                  </a:lnTo>
                  <a:lnTo>
                    <a:pt x="34" y="148"/>
                  </a:lnTo>
                  <a:lnTo>
                    <a:pt x="37" y="152"/>
                  </a:lnTo>
                  <a:lnTo>
                    <a:pt x="37" y="152"/>
                  </a:lnTo>
                  <a:close/>
                  <a:moveTo>
                    <a:pt x="141" y="189"/>
                  </a:moveTo>
                  <a:lnTo>
                    <a:pt x="141" y="185"/>
                  </a:lnTo>
                  <a:lnTo>
                    <a:pt x="141" y="185"/>
                  </a:lnTo>
                  <a:lnTo>
                    <a:pt x="141" y="182"/>
                  </a:lnTo>
                  <a:lnTo>
                    <a:pt x="137" y="178"/>
                  </a:lnTo>
                  <a:lnTo>
                    <a:pt x="141" y="171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1" y="159"/>
                  </a:lnTo>
                  <a:lnTo>
                    <a:pt x="137" y="163"/>
                  </a:lnTo>
                  <a:lnTo>
                    <a:pt x="137" y="163"/>
                  </a:lnTo>
                  <a:lnTo>
                    <a:pt x="134" y="163"/>
                  </a:lnTo>
                  <a:lnTo>
                    <a:pt x="130" y="167"/>
                  </a:lnTo>
                  <a:lnTo>
                    <a:pt x="122" y="167"/>
                  </a:lnTo>
                  <a:lnTo>
                    <a:pt x="115" y="167"/>
                  </a:lnTo>
                  <a:lnTo>
                    <a:pt x="111" y="167"/>
                  </a:lnTo>
                  <a:lnTo>
                    <a:pt x="108" y="163"/>
                  </a:lnTo>
                  <a:lnTo>
                    <a:pt x="104" y="163"/>
                  </a:lnTo>
                  <a:lnTo>
                    <a:pt x="104" y="167"/>
                  </a:lnTo>
                  <a:lnTo>
                    <a:pt x="100" y="163"/>
                  </a:lnTo>
                  <a:lnTo>
                    <a:pt x="97" y="167"/>
                  </a:lnTo>
                  <a:lnTo>
                    <a:pt x="97" y="171"/>
                  </a:lnTo>
                  <a:lnTo>
                    <a:pt x="100" y="174"/>
                  </a:lnTo>
                  <a:lnTo>
                    <a:pt x="104" y="174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5" y="182"/>
                  </a:lnTo>
                  <a:lnTo>
                    <a:pt x="122" y="185"/>
                  </a:lnTo>
                  <a:lnTo>
                    <a:pt x="126" y="182"/>
                  </a:lnTo>
                  <a:lnTo>
                    <a:pt x="130" y="185"/>
                  </a:lnTo>
                  <a:lnTo>
                    <a:pt x="130" y="185"/>
                  </a:lnTo>
                  <a:lnTo>
                    <a:pt x="137" y="189"/>
                  </a:lnTo>
                  <a:lnTo>
                    <a:pt x="141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8" name="Freeform 73"/>
            <p:cNvSpPr>
              <a:spLocks noEditPoints="1"/>
            </p:cNvSpPr>
            <p:nvPr/>
          </p:nvSpPr>
          <p:spPr bwMode="auto">
            <a:xfrm>
              <a:off x="4111604" y="2274041"/>
              <a:ext cx="262473" cy="181415"/>
            </a:xfrm>
            <a:custGeom>
              <a:avLst/>
              <a:gdLst>
                <a:gd name="T0" fmla="*/ 32 w 55"/>
                <a:gd name="T1" fmla="*/ 3 h 38"/>
                <a:gd name="T2" fmla="*/ 33 w 55"/>
                <a:gd name="T3" fmla="*/ 4 h 38"/>
                <a:gd name="T4" fmla="*/ 37 w 55"/>
                <a:gd name="T5" fmla="*/ 6 h 38"/>
                <a:gd name="T6" fmla="*/ 40 w 55"/>
                <a:gd name="T7" fmla="*/ 6 h 38"/>
                <a:gd name="T8" fmla="*/ 43 w 55"/>
                <a:gd name="T9" fmla="*/ 6 h 38"/>
                <a:gd name="T10" fmla="*/ 46 w 55"/>
                <a:gd name="T11" fmla="*/ 6 h 38"/>
                <a:gd name="T12" fmla="*/ 51 w 55"/>
                <a:gd name="T13" fmla="*/ 7 h 38"/>
                <a:gd name="T14" fmla="*/ 50 w 55"/>
                <a:gd name="T15" fmla="*/ 9 h 38"/>
                <a:gd name="T16" fmla="*/ 48 w 55"/>
                <a:gd name="T17" fmla="*/ 12 h 38"/>
                <a:gd name="T18" fmla="*/ 44 w 55"/>
                <a:gd name="T19" fmla="*/ 13 h 38"/>
                <a:gd name="T20" fmla="*/ 42 w 55"/>
                <a:gd name="T21" fmla="*/ 15 h 38"/>
                <a:gd name="T22" fmla="*/ 41 w 55"/>
                <a:gd name="T23" fmla="*/ 16 h 38"/>
                <a:gd name="T24" fmla="*/ 40 w 55"/>
                <a:gd name="T25" fmla="*/ 18 h 38"/>
                <a:gd name="T26" fmla="*/ 37 w 55"/>
                <a:gd name="T27" fmla="*/ 21 h 38"/>
                <a:gd name="T28" fmla="*/ 38 w 55"/>
                <a:gd name="T29" fmla="*/ 24 h 38"/>
                <a:gd name="T30" fmla="*/ 37 w 55"/>
                <a:gd name="T31" fmla="*/ 26 h 38"/>
                <a:gd name="T32" fmla="*/ 35 w 55"/>
                <a:gd name="T33" fmla="*/ 30 h 38"/>
                <a:gd name="T34" fmla="*/ 34 w 55"/>
                <a:gd name="T35" fmla="*/ 31 h 38"/>
                <a:gd name="T36" fmla="*/ 30 w 55"/>
                <a:gd name="T37" fmla="*/ 34 h 38"/>
                <a:gd name="T38" fmla="*/ 28 w 55"/>
                <a:gd name="T39" fmla="*/ 34 h 38"/>
                <a:gd name="T40" fmla="*/ 26 w 55"/>
                <a:gd name="T41" fmla="*/ 34 h 38"/>
                <a:gd name="T42" fmla="*/ 22 w 55"/>
                <a:gd name="T43" fmla="*/ 34 h 38"/>
                <a:gd name="T44" fmla="*/ 19 w 55"/>
                <a:gd name="T45" fmla="*/ 36 h 38"/>
                <a:gd name="T46" fmla="*/ 16 w 55"/>
                <a:gd name="T47" fmla="*/ 37 h 38"/>
                <a:gd name="T48" fmla="*/ 12 w 55"/>
                <a:gd name="T49" fmla="*/ 36 h 38"/>
                <a:gd name="T50" fmla="*/ 10 w 55"/>
                <a:gd name="T51" fmla="*/ 32 h 38"/>
                <a:gd name="T52" fmla="*/ 8 w 55"/>
                <a:gd name="T53" fmla="*/ 31 h 38"/>
                <a:gd name="T54" fmla="*/ 9 w 55"/>
                <a:gd name="T55" fmla="*/ 28 h 38"/>
                <a:gd name="T56" fmla="*/ 8 w 55"/>
                <a:gd name="T57" fmla="*/ 26 h 38"/>
                <a:gd name="T58" fmla="*/ 8 w 55"/>
                <a:gd name="T59" fmla="*/ 22 h 38"/>
                <a:gd name="T60" fmla="*/ 9 w 55"/>
                <a:gd name="T61" fmla="*/ 20 h 38"/>
                <a:gd name="T62" fmla="*/ 10 w 55"/>
                <a:gd name="T63" fmla="*/ 17 h 38"/>
                <a:gd name="T64" fmla="*/ 12 w 55"/>
                <a:gd name="T65" fmla="*/ 12 h 38"/>
                <a:gd name="T66" fmla="*/ 12 w 55"/>
                <a:gd name="T67" fmla="*/ 10 h 38"/>
                <a:gd name="T68" fmla="*/ 9 w 55"/>
                <a:gd name="T69" fmla="*/ 10 h 38"/>
                <a:gd name="T70" fmla="*/ 4 w 55"/>
                <a:gd name="T71" fmla="*/ 9 h 38"/>
                <a:gd name="T72" fmla="*/ 2 w 55"/>
                <a:gd name="T73" fmla="*/ 9 h 38"/>
                <a:gd name="T74" fmla="*/ 2 w 55"/>
                <a:gd name="T75" fmla="*/ 7 h 38"/>
                <a:gd name="T76" fmla="*/ 2 w 55"/>
                <a:gd name="T77" fmla="*/ 6 h 38"/>
                <a:gd name="T78" fmla="*/ 2 w 55"/>
                <a:gd name="T79" fmla="*/ 5 h 38"/>
                <a:gd name="T80" fmla="*/ 1 w 55"/>
                <a:gd name="T81" fmla="*/ 5 h 38"/>
                <a:gd name="T82" fmla="*/ 2 w 55"/>
                <a:gd name="T83" fmla="*/ 2 h 38"/>
                <a:gd name="T84" fmla="*/ 5 w 55"/>
                <a:gd name="T85" fmla="*/ 2 h 38"/>
                <a:gd name="T86" fmla="*/ 6 w 55"/>
                <a:gd name="T87" fmla="*/ 0 h 38"/>
                <a:gd name="T88" fmla="*/ 8 w 55"/>
                <a:gd name="T89" fmla="*/ 0 h 38"/>
                <a:gd name="T90" fmla="*/ 11 w 55"/>
                <a:gd name="T91" fmla="*/ 1 h 38"/>
                <a:gd name="T92" fmla="*/ 14 w 55"/>
                <a:gd name="T93" fmla="*/ 1 h 38"/>
                <a:gd name="T94" fmla="*/ 19 w 55"/>
                <a:gd name="T95" fmla="*/ 2 h 38"/>
                <a:gd name="T96" fmla="*/ 24 w 55"/>
                <a:gd name="T97" fmla="*/ 2 h 38"/>
                <a:gd name="T98" fmla="*/ 27 w 55"/>
                <a:gd name="T99" fmla="*/ 2 h 38"/>
                <a:gd name="T100" fmla="*/ 30 w 55"/>
                <a:gd name="T101" fmla="*/ 2 h 38"/>
                <a:gd name="T102" fmla="*/ 53 w 55"/>
                <a:gd name="T103" fmla="*/ 20 h 38"/>
                <a:gd name="T104" fmla="*/ 55 w 55"/>
                <a:gd name="T105" fmla="*/ 20 h 38"/>
                <a:gd name="T106" fmla="*/ 53 w 55"/>
                <a:gd name="T107" fmla="*/ 20 h 38"/>
                <a:gd name="T108" fmla="*/ 52 w 55"/>
                <a:gd name="T109" fmla="*/ 20 h 38"/>
                <a:gd name="T110" fmla="*/ 49 w 55"/>
                <a:gd name="T111" fmla="*/ 21 h 38"/>
                <a:gd name="T112" fmla="*/ 50 w 55"/>
                <a:gd name="T113" fmla="*/ 22 h 38"/>
                <a:gd name="T114" fmla="*/ 46 w 55"/>
                <a:gd name="T115" fmla="*/ 24 h 38"/>
                <a:gd name="T116" fmla="*/ 44 w 55"/>
                <a:gd name="T117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38">
                  <a:moveTo>
                    <a:pt x="31" y="2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lose/>
                  <a:moveTo>
                    <a:pt x="53" y="20"/>
                  </a:move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lose/>
                  <a:moveTo>
                    <a:pt x="50" y="22"/>
                  </a:moveTo>
                  <a:cubicBezTo>
                    <a:pt x="51" y="21"/>
                    <a:pt x="51" y="21"/>
                    <a:pt x="51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2"/>
                    <a:pt x="50" y="22"/>
                    <a:pt x="50" y="22"/>
                  </a:cubicBezTo>
                  <a:close/>
                  <a:moveTo>
                    <a:pt x="45" y="25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lnTo>
                    <a:pt x="45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99" name="Freeform 74"/>
            <p:cNvSpPr>
              <a:spLocks/>
            </p:cNvSpPr>
            <p:nvPr/>
          </p:nvSpPr>
          <p:spPr bwMode="auto">
            <a:xfrm>
              <a:off x="4107747" y="2312640"/>
              <a:ext cx="65619" cy="119657"/>
            </a:xfrm>
            <a:custGeom>
              <a:avLst/>
              <a:gdLst>
                <a:gd name="T0" fmla="*/ 33 w 51"/>
                <a:gd name="T1" fmla="*/ 85 h 93"/>
                <a:gd name="T2" fmla="*/ 33 w 51"/>
                <a:gd name="T3" fmla="*/ 78 h 93"/>
                <a:gd name="T4" fmla="*/ 37 w 51"/>
                <a:gd name="T5" fmla="*/ 70 h 93"/>
                <a:gd name="T6" fmla="*/ 33 w 51"/>
                <a:gd name="T7" fmla="*/ 67 h 93"/>
                <a:gd name="T8" fmla="*/ 37 w 51"/>
                <a:gd name="T9" fmla="*/ 56 h 93"/>
                <a:gd name="T10" fmla="*/ 29 w 51"/>
                <a:gd name="T11" fmla="*/ 44 h 93"/>
                <a:gd name="T12" fmla="*/ 37 w 51"/>
                <a:gd name="T13" fmla="*/ 44 h 93"/>
                <a:gd name="T14" fmla="*/ 37 w 51"/>
                <a:gd name="T15" fmla="*/ 37 h 93"/>
                <a:gd name="T16" fmla="*/ 40 w 51"/>
                <a:gd name="T17" fmla="*/ 26 h 93"/>
                <a:gd name="T18" fmla="*/ 48 w 51"/>
                <a:gd name="T19" fmla="*/ 15 h 93"/>
                <a:gd name="T20" fmla="*/ 51 w 51"/>
                <a:gd name="T21" fmla="*/ 11 h 93"/>
                <a:gd name="T22" fmla="*/ 48 w 51"/>
                <a:gd name="T23" fmla="*/ 4 h 93"/>
                <a:gd name="T24" fmla="*/ 37 w 51"/>
                <a:gd name="T25" fmla="*/ 7 h 93"/>
                <a:gd name="T26" fmla="*/ 22 w 51"/>
                <a:gd name="T27" fmla="*/ 7 h 93"/>
                <a:gd name="T28" fmla="*/ 18 w 51"/>
                <a:gd name="T29" fmla="*/ 4 h 93"/>
                <a:gd name="T30" fmla="*/ 11 w 51"/>
                <a:gd name="T31" fmla="*/ 4 h 93"/>
                <a:gd name="T32" fmla="*/ 11 w 51"/>
                <a:gd name="T33" fmla="*/ 11 h 93"/>
                <a:gd name="T34" fmla="*/ 11 w 51"/>
                <a:gd name="T35" fmla="*/ 22 h 93"/>
                <a:gd name="T36" fmla="*/ 14 w 51"/>
                <a:gd name="T37" fmla="*/ 26 h 93"/>
                <a:gd name="T38" fmla="*/ 11 w 51"/>
                <a:gd name="T39" fmla="*/ 33 h 93"/>
                <a:gd name="T40" fmla="*/ 7 w 51"/>
                <a:gd name="T41" fmla="*/ 44 h 93"/>
                <a:gd name="T42" fmla="*/ 0 w 51"/>
                <a:gd name="T43" fmla="*/ 52 h 93"/>
                <a:gd name="T44" fmla="*/ 0 w 51"/>
                <a:gd name="T45" fmla="*/ 63 h 93"/>
                <a:gd name="T46" fmla="*/ 3 w 51"/>
                <a:gd name="T47" fmla="*/ 59 h 93"/>
                <a:gd name="T48" fmla="*/ 7 w 51"/>
                <a:gd name="T49" fmla="*/ 59 h 93"/>
                <a:gd name="T50" fmla="*/ 3 w 51"/>
                <a:gd name="T51" fmla="*/ 63 h 93"/>
                <a:gd name="T52" fmla="*/ 3 w 51"/>
                <a:gd name="T53" fmla="*/ 70 h 93"/>
                <a:gd name="T54" fmla="*/ 11 w 51"/>
                <a:gd name="T55" fmla="*/ 67 h 93"/>
                <a:gd name="T56" fmla="*/ 11 w 51"/>
                <a:gd name="T57" fmla="*/ 74 h 93"/>
                <a:gd name="T58" fmla="*/ 7 w 51"/>
                <a:gd name="T59" fmla="*/ 85 h 93"/>
                <a:gd name="T60" fmla="*/ 7 w 51"/>
                <a:gd name="T61" fmla="*/ 93 h 93"/>
                <a:gd name="T62" fmla="*/ 11 w 51"/>
                <a:gd name="T63" fmla="*/ 89 h 93"/>
                <a:gd name="T64" fmla="*/ 22 w 51"/>
                <a:gd name="T65" fmla="*/ 93 h 93"/>
                <a:gd name="T66" fmla="*/ 33 w 51"/>
                <a:gd name="T67" fmla="*/ 89 h 93"/>
                <a:gd name="T68" fmla="*/ 33 w 51"/>
                <a:gd name="T69" fmla="*/ 8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93">
                  <a:moveTo>
                    <a:pt x="33" y="89"/>
                  </a:moveTo>
                  <a:lnTo>
                    <a:pt x="33" y="85"/>
                  </a:lnTo>
                  <a:lnTo>
                    <a:pt x="29" y="82"/>
                  </a:lnTo>
                  <a:lnTo>
                    <a:pt x="33" y="78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7" y="59"/>
                  </a:lnTo>
                  <a:lnTo>
                    <a:pt x="37" y="56"/>
                  </a:lnTo>
                  <a:lnTo>
                    <a:pt x="33" y="52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40" y="41"/>
                  </a:lnTo>
                  <a:lnTo>
                    <a:pt x="37" y="37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1" y="11"/>
                  </a:lnTo>
                  <a:lnTo>
                    <a:pt x="48" y="7"/>
                  </a:lnTo>
                  <a:lnTo>
                    <a:pt x="48" y="4"/>
                  </a:lnTo>
                  <a:lnTo>
                    <a:pt x="37" y="4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22" y="7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1" y="30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3" y="63"/>
                  </a:lnTo>
                  <a:lnTo>
                    <a:pt x="3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3" y="63"/>
                  </a:lnTo>
                  <a:lnTo>
                    <a:pt x="3" y="67"/>
                  </a:lnTo>
                  <a:lnTo>
                    <a:pt x="3" y="70"/>
                  </a:lnTo>
                  <a:lnTo>
                    <a:pt x="7" y="67"/>
                  </a:lnTo>
                  <a:lnTo>
                    <a:pt x="11" y="67"/>
                  </a:lnTo>
                  <a:lnTo>
                    <a:pt x="11" y="70"/>
                  </a:lnTo>
                  <a:lnTo>
                    <a:pt x="11" y="74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7" y="89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11" y="89"/>
                  </a:lnTo>
                  <a:lnTo>
                    <a:pt x="18" y="93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0" name="Freeform 75"/>
            <p:cNvSpPr>
              <a:spLocks noEditPoints="1"/>
            </p:cNvSpPr>
            <p:nvPr/>
          </p:nvSpPr>
          <p:spPr bwMode="auto">
            <a:xfrm>
              <a:off x="4684156" y="2317785"/>
              <a:ext cx="180128" cy="162115"/>
            </a:xfrm>
            <a:custGeom>
              <a:avLst/>
              <a:gdLst>
                <a:gd name="T0" fmla="*/ 23 w 38"/>
                <a:gd name="T1" fmla="*/ 3 h 34"/>
                <a:gd name="T2" fmla="*/ 15 w 38"/>
                <a:gd name="T3" fmla="*/ 3 h 34"/>
                <a:gd name="T4" fmla="*/ 6 w 38"/>
                <a:gd name="T5" fmla="*/ 6 h 34"/>
                <a:gd name="T6" fmla="*/ 4 w 38"/>
                <a:gd name="T7" fmla="*/ 14 h 34"/>
                <a:gd name="T8" fmla="*/ 10 w 38"/>
                <a:gd name="T9" fmla="*/ 18 h 34"/>
                <a:gd name="T10" fmla="*/ 14 w 38"/>
                <a:gd name="T11" fmla="*/ 20 h 34"/>
                <a:gd name="T12" fmla="*/ 7 w 38"/>
                <a:gd name="T13" fmla="*/ 20 h 34"/>
                <a:gd name="T14" fmla="*/ 11 w 38"/>
                <a:gd name="T15" fmla="*/ 26 h 34"/>
                <a:gd name="T16" fmla="*/ 13 w 38"/>
                <a:gd name="T17" fmla="*/ 26 h 34"/>
                <a:gd name="T18" fmla="*/ 14 w 38"/>
                <a:gd name="T19" fmla="*/ 22 h 34"/>
                <a:gd name="T20" fmla="*/ 17 w 38"/>
                <a:gd name="T21" fmla="*/ 22 h 34"/>
                <a:gd name="T22" fmla="*/ 18 w 38"/>
                <a:gd name="T23" fmla="*/ 21 h 34"/>
                <a:gd name="T24" fmla="*/ 15 w 38"/>
                <a:gd name="T25" fmla="*/ 16 h 34"/>
                <a:gd name="T26" fmla="*/ 14 w 38"/>
                <a:gd name="T27" fmla="*/ 13 h 34"/>
                <a:gd name="T28" fmla="*/ 14 w 38"/>
                <a:gd name="T29" fmla="*/ 11 h 34"/>
                <a:gd name="T30" fmla="*/ 13 w 38"/>
                <a:gd name="T31" fmla="*/ 7 h 34"/>
                <a:gd name="T32" fmla="*/ 17 w 38"/>
                <a:gd name="T33" fmla="*/ 9 h 34"/>
                <a:gd name="T34" fmla="*/ 20 w 38"/>
                <a:gd name="T35" fmla="*/ 8 h 34"/>
                <a:gd name="T36" fmla="*/ 21 w 38"/>
                <a:gd name="T37" fmla="*/ 5 h 34"/>
                <a:gd name="T38" fmla="*/ 28 w 38"/>
                <a:gd name="T39" fmla="*/ 4 h 34"/>
                <a:gd name="T40" fmla="*/ 18 w 38"/>
                <a:gd name="T41" fmla="*/ 32 h 34"/>
                <a:gd name="T42" fmla="*/ 24 w 38"/>
                <a:gd name="T43" fmla="*/ 34 h 34"/>
                <a:gd name="T44" fmla="*/ 30 w 38"/>
                <a:gd name="T45" fmla="*/ 32 h 34"/>
                <a:gd name="T46" fmla="*/ 26 w 38"/>
                <a:gd name="T47" fmla="*/ 31 h 34"/>
                <a:gd name="T48" fmla="*/ 20 w 38"/>
                <a:gd name="T49" fmla="*/ 30 h 34"/>
                <a:gd name="T50" fmla="*/ 19 w 38"/>
                <a:gd name="T51" fmla="*/ 31 h 34"/>
                <a:gd name="T52" fmla="*/ 0 w 38"/>
                <a:gd name="T53" fmla="*/ 12 h 34"/>
                <a:gd name="T54" fmla="*/ 5 w 38"/>
                <a:gd name="T55" fmla="*/ 16 h 34"/>
                <a:gd name="T56" fmla="*/ 5 w 38"/>
                <a:gd name="T57" fmla="*/ 18 h 34"/>
                <a:gd name="T58" fmla="*/ 4 w 38"/>
                <a:gd name="T59" fmla="*/ 19 h 34"/>
                <a:gd name="T60" fmla="*/ 6 w 38"/>
                <a:gd name="T61" fmla="*/ 21 h 34"/>
                <a:gd name="T62" fmla="*/ 34 w 38"/>
                <a:gd name="T63" fmla="*/ 29 h 34"/>
                <a:gd name="T64" fmla="*/ 34 w 38"/>
                <a:gd name="T65" fmla="*/ 32 h 34"/>
                <a:gd name="T66" fmla="*/ 38 w 38"/>
                <a:gd name="T67" fmla="*/ 27 h 34"/>
                <a:gd name="T68" fmla="*/ 36 w 38"/>
                <a:gd name="T69" fmla="*/ 29 h 34"/>
                <a:gd name="T70" fmla="*/ 30 w 38"/>
                <a:gd name="T71" fmla="*/ 21 h 34"/>
                <a:gd name="T72" fmla="*/ 30 w 38"/>
                <a:gd name="T73" fmla="*/ 21 h 34"/>
                <a:gd name="T74" fmla="*/ 27 w 38"/>
                <a:gd name="T75" fmla="*/ 18 h 34"/>
                <a:gd name="T76" fmla="*/ 26 w 38"/>
                <a:gd name="T77" fmla="*/ 14 h 34"/>
                <a:gd name="T78" fmla="*/ 29 w 38"/>
                <a:gd name="T79" fmla="*/ 15 h 34"/>
                <a:gd name="T80" fmla="*/ 27 w 38"/>
                <a:gd name="T81" fmla="*/ 15 h 34"/>
                <a:gd name="T82" fmla="*/ 23 w 38"/>
                <a:gd name="T83" fmla="*/ 9 h 34"/>
                <a:gd name="T84" fmla="*/ 23 w 38"/>
                <a:gd name="T85" fmla="*/ 10 h 34"/>
                <a:gd name="T86" fmla="*/ 20 w 38"/>
                <a:gd name="T87" fmla="*/ 7 h 34"/>
                <a:gd name="T88" fmla="*/ 16 w 38"/>
                <a:gd name="T89" fmla="*/ 14 h 34"/>
                <a:gd name="T90" fmla="*/ 22 w 38"/>
                <a:gd name="T91" fmla="*/ 16 h 34"/>
                <a:gd name="T92" fmla="*/ 28 w 38"/>
                <a:gd name="T93" fmla="*/ 22 h 34"/>
                <a:gd name="T94" fmla="*/ 21 w 38"/>
                <a:gd name="T95" fmla="*/ 24 h 34"/>
                <a:gd name="T96" fmla="*/ 21 w 38"/>
                <a:gd name="T97" fmla="*/ 22 h 34"/>
                <a:gd name="T98" fmla="*/ 26 w 38"/>
                <a:gd name="T99" fmla="*/ 25 h 34"/>
                <a:gd name="T100" fmla="*/ 26 w 38"/>
                <a:gd name="T101" fmla="*/ 23 h 34"/>
                <a:gd name="T102" fmla="*/ 22 w 38"/>
                <a:gd name="T103" fmla="*/ 20 h 34"/>
                <a:gd name="T104" fmla="*/ 14 w 38"/>
                <a:gd name="T105" fmla="*/ 15 h 34"/>
                <a:gd name="T106" fmla="*/ 20 w 38"/>
                <a:gd name="T107" fmla="*/ 18 h 34"/>
                <a:gd name="T108" fmla="*/ 20 w 38"/>
                <a:gd name="T109" fmla="*/ 20 h 34"/>
                <a:gd name="T110" fmla="*/ 17 w 38"/>
                <a:gd name="T111" fmla="*/ 17 h 34"/>
                <a:gd name="T112" fmla="*/ 15 w 38"/>
                <a:gd name="T113" fmla="*/ 27 h 34"/>
                <a:gd name="T114" fmla="*/ 15 w 38"/>
                <a:gd name="T11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3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18" y="31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lose/>
                  <a:moveTo>
                    <a:pt x="33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lose/>
                  <a:moveTo>
                    <a:pt x="33" y="32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2"/>
                    <a:pt x="33" y="32"/>
                    <a:pt x="33" y="32"/>
                  </a:cubicBezTo>
                  <a:close/>
                  <a:moveTo>
                    <a:pt x="36" y="29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lose/>
                  <a:moveTo>
                    <a:pt x="30" y="27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30" y="21"/>
                  </a:move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lose/>
                  <a:moveTo>
                    <a:pt x="28" y="17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lose/>
                  <a:moveTo>
                    <a:pt x="27" y="15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9"/>
                    <a:pt x="23" y="9"/>
                    <a:pt x="23" y="9"/>
                  </a:cubicBezTo>
                  <a:close/>
                  <a:moveTo>
                    <a:pt x="21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lose/>
                  <a:moveTo>
                    <a:pt x="17" y="14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lose/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21" y="27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lose/>
                  <a:moveTo>
                    <a:pt x="21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lose/>
                  <a:moveTo>
                    <a:pt x="21" y="23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4" y="25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5"/>
                    <a:pt x="24" y="25"/>
                    <a:pt x="24" y="25"/>
                  </a:cubicBezTo>
                  <a:close/>
                  <a:moveTo>
                    <a:pt x="26" y="25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lose/>
                  <a:moveTo>
                    <a:pt x="25" y="23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23"/>
                    <a:pt x="25" y="23"/>
                    <a:pt x="25" y="23"/>
                  </a:cubicBezTo>
                  <a:close/>
                  <a:moveTo>
                    <a:pt x="24" y="22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lose/>
                  <a:moveTo>
                    <a:pt x="22" y="20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lose/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15" y="27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15" y="26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lnTo>
                    <a:pt x="15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1" name="Freeform 76"/>
            <p:cNvSpPr>
              <a:spLocks noEditPoints="1"/>
            </p:cNvSpPr>
            <p:nvPr/>
          </p:nvSpPr>
          <p:spPr bwMode="auto">
            <a:xfrm>
              <a:off x="5183368" y="2307493"/>
              <a:ext cx="119657" cy="86205"/>
            </a:xfrm>
            <a:custGeom>
              <a:avLst/>
              <a:gdLst>
                <a:gd name="T0" fmla="*/ 4 w 93"/>
                <a:gd name="T1" fmla="*/ 11 h 67"/>
                <a:gd name="T2" fmla="*/ 19 w 93"/>
                <a:gd name="T3" fmla="*/ 15 h 67"/>
                <a:gd name="T4" fmla="*/ 30 w 93"/>
                <a:gd name="T5" fmla="*/ 19 h 67"/>
                <a:gd name="T6" fmla="*/ 30 w 93"/>
                <a:gd name="T7" fmla="*/ 8 h 67"/>
                <a:gd name="T8" fmla="*/ 26 w 93"/>
                <a:gd name="T9" fmla="*/ 0 h 67"/>
                <a:gd name="T10" fmla="*/ 37 w 93"/>
                <a:gd name="T11" fmla="*/ 8 h 67"/>
                <a:gd name="T12" fmla="*/ 49 w 93"/>
                <a:gd name="T13" fmla="*/ 11 h 67"/>
                <a:gd name="T14" fmla="*/ 56 w 93"/>
                <a:gd name="T15" fmla="*/ 8 h 67"/>
                <a:gd name="T16" fmla="*/ 63 w 93"/>
                <a:gd name="T17" fmla="*/ 4 h 67"/>
                <a:gd name="T18" fmla="*/ 71 w 93"/>
                <a:gd name="T19" fmla="*/ 11 h 67"/>
                <a:gd name="T20" fmla="*/ 78 w 93"/>
                <a:gd name="T21" fmla="*/ 19 h 67"/>
                <a:gd name="T22" fmla="*/ 82 w 93"/>
                <a:gd name="T23" fmla="*/ 26 h 67"/>
                <a:gd name="T24" fmla="*/ 89 w 93"/>
                <a:gd name="T25" fmla="*/ 26 h 67"/>
                <a:gd name="T26" fmla="*/ 89 w 93"/>
                <a:gd name="T27" fmla="*/ 30 h 67"/>
                <a:gd name="T28" fmla="*/ 82 w 93"/>
                <a:gd name="T29" fmla="*/ 30 h 67"/>
                <a:gd name="T30" fmla="*/ 78 w 93"/>
                <a:gd name="T31" fmla="*/ 37 h 67"/>
                <a:gd name="T32" fmla="*/ 78 w 93"/>
                <a:gd name="T33" fmla="*/ 45 h 67"/>
                <a:gd name="T34" fmla="*/ 78 w 93"/>
                <a:gd name="T35" fmla="*/ 48 h 67"/>
                <a:gd name="T36" fmla="*/ 78 w 93"/>
                <a:gd name="T37" fmla="*/ 52 h 67"/>
                <a:gd name="T38" fmla="*/ 74 w 93"/>
                <a:gd name="T39" fmla="*/ 60 h 67"/>
                <a:gd name="T40" fmla="*/ 74 w 93"/>
                <a:gd name="T41" fmla="*/ 52 h 67"/>
                <a:gd name="T42" fmla="*/ 71 w 93"/>
                <a:gd name="T43" fmla="*/ 52 h 67"/>
                <a:gd name="T44" fmla="*/ 74 w 93"/>
                <a:gd name="T45" fmla="*/ 60 h 67"/>
                <a:gd name="T46" fmla="*/ 74 w 93"/>
                <a:gd name="T47" fmla="*/ 63 h 67"/>
                <a:gd name="T48" fmla="*/ 71 w 93"/>
                <a:gd name="T49" fmla="*/ 67 h 67"/>
                <a:gd name="T50" fmla="*/ 67 w 93"/>
                <a:gd name="T51" fmla="*/ 67 h 67"/>
                <a:gd name="T52" fmla="*/ 60 w 93"/>
                <a:gd name="T53" fmla="*/ 60 h 67"/>
                <a:gd name="T54" fmla="*/ 60 w 93"/>
                <a:gd name="T55" fmla="*/ 52 h 67"/>
                <a:gd name="T56" fmla="*/ 63 w 93"/>
                <a:gd name="T57" fmla="*/ 52 h 67"/>
                <a:gd name="T58" fmla="*/ 60 w 93"/>
                <a:gd name="T59" fmla="*/ 48 h 67"/>
                <a:gd name="T60" fmla="*/ 56 w 93"/>
                <a:gd name="T61" fmla="*/ 45 h 67"/>
                <a:gd name="T62" fmla="*/ 52 w 93"/>
                <a:gd name="T63" fmla="*/ 48 h 67"/>
                <a:gd name="T64" fmla="*/ 49 w 93"/>
                <a:gd name="T65" fmla="*/ 52 h 67"/>
                <a:gd name="T66" fmla="*/ 41 w 93"/>
                <a:gd name="T67" fmla="*/ 56 h 67"/>
                <a:gd name="T68" fmla="*/ 41 w 93"/>
                <a:gd name="T69" fmla="*/ 56 h 67"/>
                <a:gd name="T70" fmla="*/ 37 w 93"/>
                <a:gd name="T71" fmla="*/ 60 h 67"/>
                <a:gd name="T72" fmla="*/ 34 w 93"/>
                <a:gd name="T73" fmla="*/ 60 h 67"/>
                <a:gd name="T74" fmla="*/ 37 w 93"/>
                <a:gd name="T75" fmla="*/ 52 h 67"/>
                <a:gd name="T76" fmla="*/ 37 w 93"/>
                <a:gd name="T77" fmla="*/ 48 h 67"/>
                <a:gd name="T78" fmla="*/ 30 w 93"/>
                <a:gd name="T79" fmla="*/ 45 h 67"/>
                <a:gd name="T80" fmla="*/ 19 w 93"/>
                <a:gd name="T81" fmla="*/ 37 h 67"/>
                <a:gd name="T82" fmla="*/ 23 w 93"/>
                <a:gd name="T83" fmla="*/ 34 h 67"/>
                <a:gd name="T84" fmla="*/ 15 w 93"/>
                <a:gd name="T85" fmla="*/ 26 h 67"/>
                <a:gd name="T86" fmla="*/ 12 w 93"/>
                <a:gd name="T87" fmla="*/ 19 h 67"/>
                <a:gd name="T88" fmla="*/ 4 w 93"/>
                <a:gd name="T89" fmla="*/ 15 h 67"/>
                <a:gd name="T90" fmla="*/ 30 w 93"/>
                <a:gd name="T91" fmla="*/ 60 h 67"/>
                <a:gd name="T92" fmla="*/ 19 w 93"/>
                <a:gd name="T93" fmla="*/ 48 h 67"/>
                <a:gd name="T94" fmla="*/ 15 w 93"/>
                <a:gd name="T95" fmla="*/ 45 h 67"/>
                <a:gd name="T96" fmla="*/ 8 w 93"/>
                <a:gd name="T97" fmla="*/ 41 h 67"/>
                <a:gd name="T98" fmla="*/ 0 w 93"/>
                <a:gd name="T99" fmla="*/ 41 h 67"/>
                <a:gd name="T100" fmla="*/ 4 w 93"/>
                <a:gd name="T101" fmla="*/ 45 h 67"/>
                <a:gd name="T102" fmla="*/ 8 w 93"/>
                <a:gd name="T103" fmla="*/ 45 h 67"/>
                <a:gd name="T104" fmla="*/ 8 w 93"/>
                <a:gd name="T105" fmla="*/ 52 h 67"/>
                <a:gd name="T106" fmla="*/ 15 w 93"/>
                <a:gd name="T107" fmla="*/ 56 h 67"/>
                <a:gd name="T108" fmla="*/ 26 w 93"/>
                <a:gd name="T109" fmla="*/ 60 h 67"/>
                <a:gd name="T110" fmla="*/ 30 w 93"/>
                <a:gd name="T11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67">
                  <a:moveTo>
                    <a:pt x="4" y="15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0" y="19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49" y="8"/>
                  </a:lnTo>
                  <a:lnTo>
                    <a:pt x="56" y="8"/>
                  </a:lnTo>
                  <a:lnTo>
                    <a:pt x="60" y="0"/>
                  </a:lnTo>
                  <a:lnTo>
                    <a:pt x="63" y="4"/>
                  </a:lnTo>
                  <a:lnTo>
                    <a:pt x="71" y="8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8" y="19"/>
                  </a:lnTo>
                  <a:lnTo>
                    <a:pt x="78" y="23"/>
                  </a:lnTo>
                  <a:lnTo>
                    <a:pt x="82" y="26"/>
                  </a:lnTo>
                  <a:lnTo>
                    <a:pt x="86" y="26"/>
                  </a:lnTo>
                  <a:lnTo>
                    <a:pt x="89" y="26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2" y="30"/>
                  </a:lnTo>
                  <a:lnTo>
                    <a:pt x="78" y="34"/>
                  </a:lnTo>
                  <a:lnTo>
                    <a:pt x="78" y="37"/>
                  </a:lnTo>
                  <a:lnTo>
                    <a:pt x="78" y="41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8" y="52"/>
                  </a:lnTo>
                  <a:lnTo>
                    <a:pt x="78" y="56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74" y="60"/>
                  </a:lnTo>
                  <a:lnTo>
                    <a:pt x="71" y="60"/>
                  </a:lnTo>
                  <a:lnTo>
                    <a:pt x="74" y="63"/>
                  </a:lnTo>
                  <a:lnTo>
                    <a:pt x="74" y="67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67" y="67"/>
                  </a:lnTo>
                  <a:lnTo>
                    <a:pt x="63" y="63"/>
                  </a:lnTo>
                  <a:lnTo>
                    <a:pt x="60" y="60"/>
                  </a:lnTo>
                  <a:lnTo>
                    <a:pt x="63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3" y="52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2" y="48"/>
                  </a:lnTo>
                  <a:lnTo>
                    <a:pt x="49" y="48"/>
                  </a:lnTo>
                  <a:lnTo>
                    <a:pt x="49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4" y="45"/>
                  </a:lnTo>
                  <a:lnTo>
                    <a:pt x="30" y="45"/>
                  </a:lnTo>
                  <a:lnTo>
                    <a:pt x="23" y="41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3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30" y="60"/>
                  </a:moveTo>
                  <a:lnTo>
                    <a:pt x="23" y="48"/>
                  </a:lnTo>
                  <a:lnTo>
                    <a:pt x="19" y="48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2" y="45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23" y="60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2" name="Freeform 77"/>
            <p:cNvSpPr>
              <a:spLocks/>
            </p:cNvSpPr>
            <p:nvPr/>
          </p:nvSpPr>
          <p:spPr bwMode="auto">
            <a:xfrm>
              <a:off x="5179508" y="2365391"/>
              <a:ext cx="428448" cy="315225"/>
            </a:xfrm>
            <a:custGeom>
              <a:avLst/>
              <a:gdLst>
                <a:gd name="T0" fmla="*/ 11 w 333"/>
                <a:gd name="T1" fmla="*/ 3 h 245"/>
                <a:gd name="T2" fmla="*/ 29 w 333"/>
                <a:gd name="T3" fmla="*/ 15 h 245"/>
                <a:gd name="T4" fmla="*/ 40 w 333"/>
                <a:gd name="T5" fmla="*/ 15 h 245"/>
                <a:gd name="T6" fmla="*/ 48 w 333"/>
                <a:gd name="T7" fmla="*/ 7 h 245"/>
                <a:gd name="T8" fmla="*/ 59 w 333"/>
                <a:gd name="T9" fmla="*/ 0 h 245"/>
                <a:gd name="T10" fmla="*/ 63 w 333"/>
                <a:gd name="T11" fmla="*/ 7 h 245"/>
                <a:gd name="T12" fmla="*/ 70 w 333"/>
                <a:gd name="T13" fmla="*/ 22 h 245"/>
                <a:gd name="T14" fmla="*/ 77 w 333"/>
                <a:gd name="T15" fmla="*/ 26 h 245"/>
                <a:gd name="T16" fmla="*/ 85 w 333"/>
                <a:gd name="T17" fmla="*/ 37 h 245"/>
                <a:gd name="T18" fmla="*/ 103 w 333"/>
                <a:gd name="T19" fmla="*/ 41 h 245"/>
                <a:gd name="T20" fmla="*/ 126 w 333"/>
                <a:gd name="T21" fmla="*/ 52 h 245"/>
                <a:gd name="T22" fmla="*/ 163 w 333"/>
                <a:gd name="T23" fmla="*/ 48 h 245"/>
                <a:gd name="T24" fmla="*/ 174 w 333"/>
                <a:gd name="T25" fmla="*/ 37 h 245"/>
                <a:gd name="T26" fmla="*/ 192 w 333"/>
                <a:gd name="T27" fmla="*/ 22 h 245"/>
                <a:gd name="T28" fmla="*/ 211 w 333"/>
                <a:gd name="T29" fmla="*/ 22 h 245"/>
                <a:gd name="T30" fmla="*/ 237 w 333"/>
                <a:gd name="T31" fmla="*/ 29 h 245"/>
                <a:gd name="T32" fmla="*/ 251 w 333"/>
                <a:gd name="T33" fmla="*/ 37 h 245"/>
                <a:gd name="T34" fmla="*/ 277 w 333"/>
                <a:gd name="T35" fmla="*/ 55 h 245"/>
                <a:gd name="T36" fmla="*/ 281 w 333"/>
                <a:gd name="T37" fmla="*/ 70 h 245"/>
                <a:gd name="T38" fmla="*/ 281 w 333"/>
                <a:gd name="T39" fmla="*/ 78 h 245"/>
                <a:gd name="T40" fmla="*/ 274 w 333"/>
                <a:gd name="T41" fmla="*/ 89 h 245"/>
                <a:gd name="T42" fmla="*/ 281 w 333"/>
                <a:gd name="T43" fmla="*/ 100 h 245"/>
                <a:gd name="T44" fmla="*/ 281 w 333"/>
                <a:gd name="T45" fmla="*/ 126 h 245"/>
                <a:gd name="T46" fmla="*/ 300 w 333"/>
                <a:gd name="T47" fmla="*/ 144 h 245"/>
                <a:gd name="T48" fmla="*/ 300 w 333"/>
                <a:gd name="T49" fmla="*/ 182 h 245"/>
                <a:gd name="T50" fmla="*/ 318 w 333"/>
                <a:gd name="T51" fmla="*/ 189 h 245"/>
                <a:gd name="T52" fmla="*/ 326 w 333"/>
                <a:gd name="T53" fmla="*/ 204 h 245"/>
                <a:gd name="T54" fmla="*/ 333 w 333"/>
                <a:gd name="T55" fmla="*/ 219 h 245"/>
                <a:gd name="T56" fmla="*/ 311 w 333"/>
                <a:gd name="T57" fmla="*/ 222 h 245"/>
                <a:gd name="T58" fmla="*/ 311 w 333"/>
                <a:gd name="T59" fmla="*/ 241 h 245"/>
                <a:gd name="T60" fmla="*/ 296 w 333"/>
                <a:gd name="T61" fmla="*/ 241 h 245"/>
                <a:gd name="T62" fmla="*/ 289 w 333"/>
                <a:gd name="T63" fmla="*/ 241 h 245"/>
                <a:gd name="T64" fmla="*/ 263 w 333"/>
                <a:gd name="T65" fmla="*/ 237 h 245"/>
                <a:gd name="T66" fmla="*/ 248 w 333"/>
                <a:gd name="T67" fmla="*/ 233 h 245"/>
                <a:gd name="T68" fmla="*/ 233 w 333"/>
                <a:gd name="T69" fmla="*/ 222 h 245"/>
                <a:gd name="T70" fmla="*/ 226 w 333"/>
                <a:gd name="T71" fmla="*/ 211 h 245"/>
                <a:gd name="T72" fmla="*/ 207 w 333"/>
                <a:gd name="T73" fmla="*/ 211 h 245"/>
                <a:gd name="T74" fmla="*/ 185 w 333"/>
                <a:gd name="T75" fmla="*/ 215 h 245"/>
                <a:gd name="T76" fmla="*/ 166 w 333"/>
                <a:gd name="T77" fmla="*/ 211 h 245"/>
                <a:gd name="T78" fmla="*/ 159 w 333"/>
                <a:gd name="T79" fmla="*/ 204 h 245"/>
                <a:gd name="T80" fmla="*/ 140 w 333"/>
                <a:gd name="T81" fmla="*/ 200 h 245"/>
                <a:gd name="T82" fmla="*/ 126 w 333"/>
                <a:gd name="T83" fmla="*/ 185 h 245"/>
                <a:gd name="T84" fmla="*/ 126 w 333"/>
                <a:gd name="T85" fmla="*/ 182 h 245"/>
                <a:gd name="T86" fmla="*/ 114 w 333"/>
                <a:gd name="T87" fmla="*/ 163 h 245"/>
                <a:gd name="T88" fmla="*/ 100 w 333"/>
                <a:gd name="T89" fmla="*/ 163 h 245"/>
                <a:gd name="T90" fmla="*/ 96 w 333"/>
                <a:gd name="T91" fmla="*/ 159 h 245"/>
                <a:gd name="T92" fmla="*/ 92 w 333"/>
                <a:gd name="T93" fmla="*/ 163 h 245"/>
                <a:gd name="T94" fmla="*/ 85 w 333"/>
                <a:gd name="T95" fmla="*/ 159 h 245"/>
                <a:gd name="T96" fmla="*/ 74 w 333"/>
                <a:gd name="T97" fmla="*/ 141 h 245"/>
                <a:gd name="T98" fmla="*/ 66 w 333"/>
                <a:gd name="T99" fmla="*/ 122 h 245"/>
                <a:gd name="T100" fmla="*/ 44 w 333"/>
                <a:gd name="T101" fmla="*/ 115 h 245"/>
                <a:gd name="T102" fmla="*/ 40 w 333"/>
                <a:gd name="T103" fmla="*/ 104 h 245"/>
                <a:gd name="T104" fmla="*/ 33 w 333"/>
                <a:gd name="T105" fmla="*/ 96 h 245"/>
                <a:gd name="T106" fmla="*/ 37 w 333"/>
                <a:gd name="T107" fmla="*/ 81 h 245"/>
                <a:gd name="T108" fmla="*/ 40 w 333"/>
                <a:gd name="T109" fmla="*/ 70 h 245"/>
                <a:gd name="T110" fmla="*/ 40 w 333"/>
                <a:gd name="T111" fmla="*/ 67 h 245"/>
                <a:gd name="T112" fmla="*/ 26 w 333"/>
                <a:gd name="T113" fmla="*/ 63 h 245"/>
                <a:gd name="T114" fmla="*/ 18 w 333"/>
                <a:gd name="T115" fmla="*/ 52 h 245"/>
                <a:gd name="T116" fmla="*/ 11 w 333"/>
                <a:gd name="T117" fmla="*/ 41 h 245"/>
                <a:gd name="T118" fmla="*/ 7 w 333"/>
                <a:gd name="T119" fmla="*/ 22 h 245"/>
                <a:gd name="T120" fmla="*/ 0 w 333"/>
                <a:gd name="T121" fmla="*/ 7 h 245"/>
                <a:gd name="T122" fmla="*/ 7 w 333"/>
                <a:gd name="T12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3" h="245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6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6" y="11"/>
                  </a:lnTo>
                  <a:lnTo>
                    <a:pt x="63" y="15"/>
                  </a:lnTo>
                  <a:lnTo>
                    <a:pt x="66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6"/>
                  </a:lnTo>
                  <a:lnTo>
                    <a:pt x="77" y="29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9" y="37"/>
                  </a:lnTo>
                  <a:lnTo>
                    <a:pt x="92" y="41"/>
                  </a:lnTo>
                  <a:lnTo>
                    <a:pt x="96" y="37"/>
                  </a:lnTo>
                  <a:lnTo>
                    <a:pt x="100" y="41"/>
                  </a:lnTo>
                  <a:lnTo>
                    <a:pt x="103" y="41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14" y="48"/>
                  </a:lnTo>
                  <a:lnTo>
                    <a:pt x="118" y="48"/>
                  </a:lnTo>
                  <a:lnTo>
                    <a:pt x="126" y="52"/>
                  </a:lnTo>
                  <a:lnTo>
                    <a:pt x="133" y="52"/>
                  </a:lnTo>
                  <a:lnTo>
                    <a:pt x="144" y="48"/>
                  </a:lnTo>
                  <a:lnTo>
                    <a:pt x="152" y="48"/>
                  </a:lnTo>
                  <a:lnTo>
                    <a:pt x="159" y="48"/>
                  </a:lnTo>
                  <a:lnTo>
                    <a:pt x="163" y="48"/>
                  </a:lnTo>
                  <a:lnTo>
                    <a:pt x="166" y="44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66" y="37"/>
                  </a:lnTo>
                  <a:lnTo>
                    <a:pt x="174" y="37"/>
                  </a:lnTo>
                  <a:lnTo>
                    <a:pt x="174" y="33"/>
                  </a:lnTo>
                  <a:lnTo>
                    <a:pt x="177" y="29"/>
                  </a:lnTo>
                  <a:lnTo>
                    <a:pt x="177" y="29"/>
                  </a:lnTo>
                  <a:lnTo>
                    <a:pt x="185" y="26"/>
                  </a:lnTo>
                  <a:lnTo>
                    <a:pt x="192" y="22"/>
                  </a:lnTo>
                  <a:lnTo>
                    <a:pt x="200" y="26"/>
                  </a:lnTo>
                  <a:lnTo>
                    <a:pt x="200" y="22"/>
                  </a:lnTo>
                  <a:lnTo>
                    <a:pt x="203" y="18"/>
                  </a:lnTo>
                  <a:lnTo>
                    <a:pt x="207" y="22"/>
                  </a:lnTo>
                  <a:lnTo>
                    <a:pt x="211" y="22"/>
                  </a:lnTo>
                  <a:lnTo>
                    <a:pt x="214" y="26"/>
                  </a:lnTo>
                  <a:lnTo>
                    <a:pt x="222" y="26"/>
                  </a:lnTo>
                  <a:lnTo>
                    <a:pt x="229" y="33"/>
                  </a:lnTo>
                  <a:lnTo>
                    <a:pt x="233" y="33"/>
                  </a:lnTo>
                  <a:lnTo>
                    <a:pt x="237" y="29"/>
                  </a:lnTo>
                  <a:lnTo>
                    <a:pt x="244" y="33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48" y="41"/>
                  </a:lnTo>
                  <a:lnTo>
                    <a:pt x="251" y="37"/>
                  </a:lnTo>
                  <a:lnTo>
                    <a:pt x="259" y="41"/>
                  </a:lnTo>
                  <a:lnTo>
                    <a:pt x="266" y="48"/>
                  </a:lnTo>
                  <a:lnTo>
                    <a:pt x="274" y="48"/>
                  </a:lnTo>
                  <a:lnTo>
                    <a:pt x="277" y="52"/>
                  </a:lnTo>
                  <a:lnTo>
                    <a:pt x="277" y="55"/>
                  </a:lnTo>
                  <a:lnTo>
                    <a:pt x="277" y="55"/>
                  </a:lnTo>
                  <a:lnTo>
                    <a:pt x="277" y="59"/>
                  </a:lnTo>
                  <a:lnTo>
                    <a:pt x="277" y="63"/>
                  </a:lnTo>
                  <a:lnTo>
                    <a:pt x="281" y="67"/>
                  </a:lnTo>
                  <a:lnTo>
                    <a:pt x="281" y="70"/>
                  </a:lnTo>
                  <a:lnTo>
                    <a:pt x="281" y="70"/>
                  </a:lnTo>
                  <a:lnTo>
                    <a:pt x="277" y="74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77" y="81"/>
                  </a:lnTo>
                  <a:lnTo>
                    <a:pt x="274" y="81"/>
                  </a:lnTo>
                  <a:lnTo>
                    <a:pt x="274" y="85"/>
                  </a:lnTo>
                  <a:lnTo>
                    <a:pt x="277" y="85"/>
                  </a:lnTo>
                  <a:lnTo>
                    <a:pt x="274" y="89"/>
                  </a:lnTo>
                  <a:lnTo>
                    <a:pt x="274" y="92"/>
                  </a:lnTo>
                  <a:lnTo>
                    <a:pt x="277" y="96"/>
                  </a:lnTo>
                  <a:lnTo>
                    <a:pt x="277" y="100"/>
                  </a:lnTo>
                  <a:lnTo>
                    <a:pt x="281" y="100"/>
                  </a:lnTo>
                  <a:lnTo>
                    <a:pt x="281" y="100"/>
                  </a:lnTo>
                  <a:lnTo>
                    <a:pt x="277" y="107"/>
                  </a:lnTo>
                  <a:lnTo>
                    <a:pt x="277" y="111"/>
                  </a:lnTo>
                  <a:lnTo>
                    <a:pt x="281" y="118"/>
                  </a:lnTo>
                  <a:lnTo>
                    <a:pt x="285" y="126"/>
                  </a:lnTo>
                  <a:lnTo>
                    <a:pt x="281" y="126"/>
                  </a:lnTo>
                  <a:lnTo>
                    <a:pt x="285" y="130"/>
                  </a:lnTo>
                  <a:lnTo>
                    <a:pt x="285" y="133"/>
                  </a:lnTo>
                  <a:lnTo>
                    <a:pt x="300" y="133"/>
                  </a:lnTo>
                  <a:lnTo>
                    <a:pt x="303" y="141"/>
                  </a:lnTo>
                  <a:lnTo>
                    <a:pt x="300" y="144"/>
                  </a:lnTo>
                  <a:lnTo>
                    <a:pt x="303" y="148"/>
                  </a:lnTo>
                  <a:lnTo>
                    <a:pt x="303" y="152"/>
                  </a:lnTo>
                  <a:lnTo>
                    <a:pt x="289" y="167"/>
                  </a:lnTo>
                  <a:lnTo>
                    <a:pt x="300" y="178"/>
                  </a:lnTo>
                  <a:lnTo>
                    <a:pt x="300" y="182"/>
                  </a:lnTo>
                  <a:lnTo>
                    <a:pt x="303" y="185"/>
                  </a:lnTo>
                  <a:lnTo>
                    <a:pt x="307" y="185"/>
                  </a:lnTo>
                  <a:lnTo>
                    <a:pt x="311" y="189"/>
                  </a:lnTo>
                  <a:lnTo>
                    <a:pt x="314" y="189"/>
                  </a:lnTo>
                  <a:lnTo>
                    <a:pt x="318" y="189"/>
                  </a:lnTo>
                  <a:lnTo>
                    <a:pt x="318" y="193"/>
                  </a:lnTo>
                  <a:lnTo>
                    <a:pt x="322" y="193"/>
                  </a:lnTo>
                  <a:lnTo>
                    <a:pt x="322" y="196"/>
                  </a:lnTo>
                  <a:lnTo>
                    <a:pt x="326" y="200"/>
                  </a:lnTo>
                  <a:lnTo>
                    <a:pt x="326" y="204"/>
                  </a:lnTo>
                  <a:lnTo>
                    <a:pt x="326" y="207"/>
                  </a:lnTo>
                  <a:lnTo>
                    <a:pt x="329" y="207"/>
                  </a:lnTo>
                  <a:lnTo>
                    <a:pt x="333" y="207"/>
                  </a:lnTo>
                  <a:lnTo>
                    <a:pt x="333" y="215"/>
                  </a:lnTo>
                  <a:lnTo>
                    <a:pt x="333" y="219"/>
                  </a:lnTo>
                  <a:lnTo>
                    <a:pt x="329" y="215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4" y="222"/>
                  </a:lnTo>
                  <a:lnTo>
                    <a:pt x="311" y="222"/>
                  </a:lnTo>
                  <a:lnTo>
                    <a:pt x="311" y="226"/>
                  </a:lnTo>
                  <a:lnTo>
                    <a:pt x="311" y="230"/>
                  </a:lnTo>
                  <a:lnTo>
                    <a:pt x="311" y="233"/>
                  </a:lnTo>
                  <a:lnTo>
                    <a:pt x="311" y="237"/>
                  </a:lnTo>
                  <a:lnTo>
                    <a:pt x="311" y="241"/>
                  </a:lnTo>
                  <a:lnTo>
                    <a:pt x="311" y="241"/>
                  </a:lnTo>
                  <a:lnTo>
                    <a:pt x="307" y="241"/>
                  </a:lnTo>
                  <a:lnTo>
                    <a:pt x="307" y="245"/>
                  </a:lnTo>
                  <a:lnTo>
                    <a:pt x="300" y="241"/>
                  </a:lnTo>
                  <a:lnTo>
                    <a:pt x="296" y="241"/>
                  </a:lnTo>
                  <a:lnTo>
                    <a:pt x="296" y="237"/>
                  </a:lnTo>
                  <a:lnTo>
                    <a:pt x="292" y="237"/>
                  </a:lnTo>
                  <a:lnTo>
                    <a:pt x="292" y="241"/>
                  </a:lnTo>
                  <a:lnTo>
                    <a:pt x="292" y="241"/>
                  </a:lnTo>
                  <a:lnTo>
                    <a:pt x="289" y="241"/>
                  </a:lnTo>
                  <a:lnTo>
                    <a:pt x="289" y="241"/>
                  </a:lnTo>
                  <a:lnTo>
                    <a:pt x="285" y="237"/>
                  </a:lnTo>
                  <a:lnTo>
                    <a:pt x="277" y="237"/>
                  </a:lnTo>
                  <a:lnTo>
                    <a:pt x="274" y="237"/>
                  </a:lnTo>
                  <a:lnTo>
                    <a:pt x="263" y="237"/>
                  </a:lnTo>
                  <a:lnTo>
                    <a:pt x="259" y="233"/>
                  </a:lnTo>
                  <a:lnTo>
                    <a:pt x="259" y="233"/>
                  </a:lnTo>
                  <a:lnTo>
                    <a:pt x="255" y="237"/>
                  </a:lnTo>
                  <a:lnTo>
                    <a:pt x="251" y="233"/>
                  </a:lnTo>
                  <a:lnTo>
                    <a:pt x="248" y="233"/>
                  </a:lnTo>
                  <a:lnTo>
                    <a:pt x="237" y="233"/>
                  </a:lnTo>
                  <a:lnTo>
                    <a:pt x="237" y="233"/>
                  </a:lnTo>
                  <a:lnTo>
                    <a:pt x="237" y="230"/>
                  </a:lnTo>
                  <a:lnTo>
                    <a:pt x="237" y="226"/>
                  </a:lnTo>
                  <a:lnTo>
                    <a:pt x="233" y="222"/>
                  </a:lnTo>
                  <a:lnTo>
                    <a:pt x="229" y="215"/>
                  </a:lnTo>
                  <a:lnTo>
                    <a:pt x="229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2" y="211"/>
                  </a:lnTo>
                  <a:lnTo>
                    <a:pt x="218" y="211"/>
                  </a:lnTo>
                  <a:lnTo>
                    <a:pt x="211" y="215"/>
                  </a:lnTo>
                  <a:lnTo>
                    <a:pt x="211" y="215"/>
                  </a:lnTo>
                  <a:lnTo>
                    <a:pt x="207" y="211"/>
                  </a:lnTo>
                  <a:lnTo>
                    <a:pt x="207" y="215"/>
                  </a:lnTo>
                  <a:lnTo>
                    <a:pt x="203" y="219"/>
                  </a:lnTo>
                  <a:lnTo>
                    <a:pt x="196" y="222"/>
                  </a:lnTo>
                  <a:lnTo>
                    <a:pt x="189" y="219"/>
                  </a:lnTo>
                  <a:lnTo>
                    <a:pt x="185" y="215"/>
                  </a:lnTo>
                  <a:lnTo>
                    <a:pt x="181" y="219"/>
                  </a:lnTo>
                  <a:lnTo>
                    <a:pt x="177" y="219"/>
                  </a:lnTo>
                  <a:lnTo>
                    <a:pt x="174" y="215"/>
                  </a:lnTo>
                  <a:lnTo>
                    <a:pt x="170" y="215"/>
                  </a:lnTo>
                  <a:lnTo>
                    <a:pt x="166" y="211"/>
                  </a:lnTo>
                  <a:lnTo>
                    <a:pt x="163" y="211"/>
                  </a:lnTo>
                  <a:lnTo>
                    <a:pt x="159" y="207"/>
                  </a:lnTo>
                  <a:lnTo>
                    <a:pt x="163" y="204"/>
                  </a:lnTo>
                  <a:lnTo>
                    <a:pt x="159" y="204"/>
                  </a:lnTo>
                  <a:lnTo>
                    <a:pt x="159" y="204"/>
                  </a:lnTo>
                  <a:lnTo>
                    <a:pt x="155" y="204"/>
                  </a:lnTo>
                  <a:lnTo>
                    <a:pt x="152" y="200"/>
                  </a:lnTo>
                  <a:lnTo>
                    <a:pt x="148" y="200"/>
                  </a:lnTo>
                  <a:lnTo>
                    <a:pt x="144" y="200"/>
                  </a:lnTo>
                  <a:lnTo>
                    <a:pt x="140" y="200"/>
                  </a:lnTo>
                  <a:lnTo>
                    <a:pt x="137" y="196"/>
                  </a:lnTo>
                  <a:lnTo>
                    <a:pt x="129" y="189"/>
                  </a:lnTo>
                  <a:lnTo>
                    <a:pt x="129" y="185"/>
                  </a:lnTo>
                  <a:lnTo>
                    <a:pt x="129" y="185"/>
                  </a:lnTo>
                  <a:lnTo>
                    <a:pt x="126" y="185"/>
                  </a:lnTo>
                  <a:lnTo>
                    <a:pt x="126" y="182"/>
                  </a:lnTo>
                  <a:lnTo>
                    <a:pt x="129" y="182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22" y="174"/>
                  </a:lnTo>
                  <a:lnTo>
                    <a:pt x="118" y="170"/>
                  </a:lnTo>
                  <a:lnTo>
                    <a:pt x="114" y="167"/>
                  </a:lnTo>
                  <a:lnTo>
                    <a:pt x="114" y="163"/>
                  </a:lnTo>
                  <a:lnTo>
                    <a:pt x="111" y="159"/>
                  </a:lnTo>
                  <a:lnTo>
                    <a:pt x="107" y="167"/>
                  </a:lnTo>
                  <a:lnTo>
                    <a:pt x="103" y="163"/>
                  </a:lnTo>
                  <a:lnTo>
                    <a:pt x="103" y="163"/>
                  </a:lnTo>
                  <a:lnTo>
                    <a:pt x="100" y="163"/>
                  </a:lnTo>
                  <a:lnTo>
                    <a:pt x="96" y="159"/>
                  </a:lnTo>
                  <a:lnTo>
                    <a:pt x="100" y="159"/>
                  </a:lnTo>
                  <a:lnTo>
                    <a:pt x="100" y="159"/>
                  </a:lnTo>
                  <a:lnTo>
                    <a:pt x="96" y="159"/>
                  </a:lnTo>
                  <a:lnTo>
                    <a:pt x="96" y="159"/>
                  </a:lnTo>
                  <a:lnTo>
                    <a:pt x="92" y="159"/>
                  </a:lnTo>
                  <a:lnTo>
                    <a:pt x="96" y="159"/>
                  </a:lnTo>
                  <a:lnTo>
                    <a:pt x="96" y="163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5" y="159"/>
                  </a:lnTo>
                  <a:lnTo>
                    <a:pt x="81" y="156"/>
                  </a:lnTo>
                  <a:lnTo>
                    <a:pt x="81" y="148"/>
                  </a:lnTo>
                  <a:lnTo>
                    <a:pt x="74" y="148"/>
                  </a:lnTo>
                  <a:lnTo>
                    <a:pt x="74" y="144"/>
                  </a:lnTo>
                  <a:lnTo>
                    <a:pt x="74" y="141"/>
                  </a:lnTo>
                  <a:lnTo>
                    <a:pt x="77" y="137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66" y="122"/>
                  </a:lnTo>
                  <a:lnTo>
                    <a:pt x="66" y="122"/>
                  </a:lnTo>
                  <a:lnTo>
                    <a:pt x="63" y="122"/>
                  </a:lnTo>
                  <a:lnTo>
                    <a:pt x="52" y="115"/>
                  </a:lnTo>
                  <a:lnTo>
                    <a:pt x="48" y="115"/>
                  </a:lnTo>
                  <a:lnTo>
                    <a:pt x="48" y="118"/>
                  </a:lnTo>
                  <a:lnTo>
                    <a:pt x="44" y="115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37" y="104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2"/>
                  </a:lnTo>
                  <a:lnTo>
                    <a:pt x="33" y="89"/>
                  </a:lnTo>
                  <a:lnTo>
                    <a:pt x="37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40" y="81"/>
                  </a:lnTo>
                  <a:lnTo>
                    <a:pt x="40" y="78"/>
                  </a:lnTo>
                  <a:lnTo>
                    <a:pt x="40" y="74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0" y="67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29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59"/>
                  </a:lnTo>
                  <a:lnTo>
                    <a:pt x="22" y="55"/>
                  </a:lnTo>
                  <a:lnTo>
                    <a:pt x="18" y="55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5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29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3" name="Freeform 78"/>
            <p:cNvSpPr>
              <a:spLocks/>
            </p:cNvSpPr>
            <p:nvPr/>
          </p:nvSpPr>
          <p:spPr bwMode="auto">
            <a:xfrm>
              <a:off x="5155064" y="2326793"/>
              <a:ext cx="75912" cy="57899"/>
            </a:xfrm>
            <a:custGeom>
              <a:avLst/>
              <a:gdLst>
                <a:gd name="T0" fmla="*/ 0 w 59"/>
                <a:gd name="T1" fmla="*/ 0 h 45"/>
                <a:gd name="T2" fmla="*/ 4 w 59"/>
                <a:gd name="T3" fmla="*/ 0 h 45"/>
                <a:gd name="T4" fmla="*/ 11 w 59"/>
                <a:gd name="T5" fmla="*/ 0 h 45"/>
                <a:gd name="T6" fmla="*/ 15 w 59"/>
                <a:gd name="T7" fmla="*/ 0 h 45"/>
                <a:gd name="T8" fmla="*/ 26 w 59"/>
                <a:gd name="T9" fmla="*/ 0 h 45"/>
                <a:gd name="T10" fmla="*/ 30 w 59"/>
                <a:gd name="T11" fmla="*/ 4 h 45"/>
                <a:gd name="T12" fmla="*/ 34 w 59"/>
                <a:gd name="T13" fmla="*/ 4 h 45"/>
                <a:gd name="T14" fmla="*/ 37 w 59"/>
                <a:gd name="T15" fmla="*/ 8 h 45"/>
                <a:gd name="T16" fmla="*/ 37 w 59"/>
                <a:gd name="T17" fmla="*/ 11 h 45"/>
                <a:gd name="T18" fmla="*/ 37 w 59"/>
                <a:gd name="T19" fmla="*/ 11 h 45"/>
                <a:gd name="T20" fmla="*/ 45 w 59"/>
                <a:gd name="T21" fmla="*/ 19 h 45"/>
                <a:gd name="T22" fmla="*/ 45 w 59"/>
                <a:gd name="T23" fmla="*/ 19 h 45"/>
                <a:gd name="T24" fmla="*/ 41 w 59"/>
                <a:gd name="T25" fmla="*/ 22 h 45"/>
                <a:gd name="T26" fmla="*/ 45 w 59"/>
                <a:gd name="T27" fmla="*/ 26 h 45"/>
                <a:gd name="T28" fmla="*/ 52 w 59"/>
                <a:gd name="T29" fmla="*/ 30 h 45"/>
                <a:gd name="T30" fmla="*/ 56 w 59"/>
                <a:gd name="T31" fmla="*/ 30 h 45"/>
                <a:gd name="T32" fmla="*/ 59 w 59"/>
                <a:gd name="T33" fmla="*/ 33 h 45"/>
                <a:gd name="T34" fmla="*/ 56 w 59"/>
                <a:gd name="T35" fmla="*/ 33 h 45"/>
                <a:gd name="T36" fmla="*/ 59 w 59"/>
                <a:gd name="T37" fmla="*/ 37 h 45"/>
                <a:gd name="T38" fmla="*/ 56 w 59"/>
                <a:gd name="T39" fmla="*/ 41 h 45"/>
                <a:gd name="T40" fmla="*/ 56 w 59"/>
                <a:gd name="T41" fmla="*/ 45 h 45"/>
                <a:gd name="T42" fmla="*/ 52 w 59"/>
                <a:gd name="T43" fmla="*/ 45 h 45"/>
                <a:gd name="T44" fmla="*/ 45 w 59"/>
                <a:gd name="T45" fmla="*/ 33 h 45"/>
                <a:gd name="T46" fmla="*/ 41 w 59"/>
                <a:gd name="T47" fmla="*/ 33 h 45"/>
                <a:gd name="T48" fmla="*/ 37 w 59"/>
                <a:gd name="T49" fmla="*/ 30 h 45"/>
                <a:gd name="T50" fmla="*/ 37 w 59"/>
                <a:gd name="T51" fmla="*/ 30 h 45"/>
                <a:gd name="T52" fmla="*/ 34 w 59"/>
                <a:gd name="T53" fmla="*/ 30 h 45"/>
                <a:gd name="T54" fmla="*/ 30 w 59"/>
                <a:gd name="T55" fmla="*/ 26 h 45"/>
                <a:gd name="T56" fmla="*/ 26 w 59"/>
                <a:gd name="T57" fmla="*/ 26 h 45"/>
                <a:gd name="T58" fmla="*/ 22 w 59"/>
                <a:gd name="T59" fmla="*/ 26 h 45"/>
                <a:gd name="T60" fmla="*/ 22 w 59"/>
                <a:gd name="T61" fmla="*/ 26 h 45"/>
                <a:gd name="T62" fmla="*/ 19 w 59"/>
                <a:gd name="T63" fmla="*/ 22 h 45"/>
                <a:gd name="T64" fmla="*/ 19 w 59"/>
                <a:gd name="T65" fmla="*/ 22 h 45"/>
                <a:gd name="T66" fmla="*/ 11 w 59"/>
                <a:gd name="T67" fmla="*/ 22 h 45"/>
                <a:gd name="T68" fmla="*/ 8 w 59"/>
                <a:gd name="T69" fmla="*/ 19 h 45"/>
                <a:gd name="T70" fmla="*/ 8 w 59"/>
                <a:gd name="T71" fmla="*/ 15 h 45"/>
                <a:gd name="T72" fmla="*/ 8 w 59"/>
                <a:gd name="T73" fmla="*/ 11 h 45"/>
                <a:gd name="T74" fmla="*/ 8 w 59"/>
                <a:gd name="T75" fmla="*/ 8 h 45"/>
                <a:gd name="T76" fmla="*/ 4 w 59"/>
                <a:gd name="T77" fmla="*/ 8 h 45"/>
                <a:gd name="T78" fmla="*/ 4 w 59"/>
                <a:gd name="T79" fmla="*/ 4 h 45"/>
                <a:gd name="T80" fmla="*/ 0 w 59"/>
                <a:gd name="T8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45">
                  <a:moveTo>
                    <a:pt x="0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52" y="30"/>
                  </a:lnTo>
                  <a:lnTo>
                    <a:pt x="56" y="30"/>
                  </a:lnTo>
                  <a:lnTo>
                    <a:pt x="59" y="33"/>
                  </a:lnTo>
                  <a:lnTo>
                    <a:pt x="56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2" y="45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4" y="30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1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4" name="Freeform 79"/>
            <p:cNvSpPr>
              <a:spLocks noEditPoints="1"/>
            </p:cNvSpPr>
            <p:nvPr/>
          </p:nvSpPr>
          <p:spPr bwMode="auto">
            <a:xfrm>
              <a:off x="4802526" y="2312640"/>
              <a:ext cx="396282" cy="142816"/>
            </a:xfrm>
            <a:custGeom>
              <a:avLst/>
              <a:gdLst>
                <a:gd name="T0" fmla="*/ 15 w 308"/>
                <a:gd name="T1" fmla="*/ 11 h 111"/>
                <a:gd name="T2" fmla="*/ 26 w 308"/>
                <a:gd name="T3" fmla="*/ 0 h 111"/>
                <a:gd name="T4" fmla="*/ 45 w 308"/>
                <a:gd name="T5" fmla="*/ 11 h 111"/>
                <a:gd name="T6" fmla="*/ 41 w 308"/>
                <a:gd name="T7" fmla="*/ 19 h 111"/>
                <a:gd name="T8" fmla="*/ 19 w 308"/>
                <a:gd name="T9" fmla="*/ 30 h 111"/>
                <a:gd name="T10" fmla="*/ 15 w 308"/>
                <a:gd name="T11" fmla="*/ 26 h 111"/>
                <a:gd name="T12" fmla="*/ 8 w 308"/>
                <a:gd name="T13" fmla="*/ 22 h 111"/>
                <a:gd name="T14" fmla="*/ 233 w 308"/>
                <a:gd name="T15" fmla="*/ 19 h 111"/>
                <a:gd name="T16" fmla="*/ 215 w 308"/>
                <a:gd name="T17" fmla="*/ 15 h 111"/>
                <a:gd name="T18" fmla="*/ 185 w 308"/>
                <a:gd name="T19" fmla="*/ 19 h 111"/>
                <a:gd name="T20" fmla="*/ 167 w 308"/>
                <a:gd name="T21" fmla="*/ 11 h 111"/>
                <a:gd name="T22" fmla="*/ 152 w 308"/>
                <a:gd name="T23" fmla="*/ 7 h 111"/>
                <a:gd name="T24" fmla="*/ 133 w 308"/>
                <a:gd name="T25" fmla="*/ 0 h 111"/>
                <a:gd name="T26" fmla="*/ 104 w 308"/>
                <a:gd name="T27" fmla="*/ 4 h 111"/>
                <a:gd name="T28" fmla="*/ 89 w 308"/>
                <a:gd name="T29" fmla="*/ 15 h 111"/>
                <a:gd name="T30" fmla="*/ 67 w 308"/>
                <a:gd name="T31" fmla="*/ 15 h 111"/>
                <a:gd name="T32" fmla="*/ 56 w 308"/>
                <a:gd name="T33" fmla="*/ 22 h 111"/>
                <a:gd name="T34" fmla="*/ 48 w 308"/>
                <a:gd name="T35" fmla="*/ 30 h 111"/>
                <a:gd name="T36" fmla="*/ 41 w 308"/>
                <a:gd name="T37" fmla="*/ 33 h 111"/>
                <a:gd name="T38" fmla="*/ 22 w 308"/>
                <a:gd name="T39" fmla="*/ 30 h 111"/>
                <a:gd name="T40" fmla="*/ 11 w 308"/>
                <a:gd name="T41" fmla="*/ 44 h 111"/>
                <a:gd name="T42" fmla="*/ 22 w 308"/>
                <a:gd name="T43" fmla="*/ 48 h 111"/>
                <a:gd name="T44" fmla="*/ 22 w 308"/>
                <a:gd name="T45" fmla="*/ 59 h 111"/>
                <a:gd name="T46" fmla="*/ 22 w 308"/>
                <a:gd name="T47" fmla="*/ 63 h 111"/>
                <a:gd name="T48" fmla="*/ 15 w 308"/>
                <a:gd name="T49" fmla="*/ 67 h 111"/>
                <a:gd name="T50" fmla="*/ 22 w 308"/>
                <a:gd name="T51" fmla="*/ 74 h 111"/>
                <a:gd name="T52" fmla="*/ 30 w 308"/>
                <a:gd name="T53" fmla="*/ 85 h 111"/>
                <a:gd name="T54" fmla="*/ 30 w 308"/>
                <a:gd name="T55" fmla="*/ 96 h 111"/>
                <a:gd name="T56" fmla="*/ 34 w 308"/>
                <a:gd name="T57" fmla="*/ 96 h 111"/>
                <a:gd name="T58" fmla="*/ 41 w 308"/>
                <a:gd name="T59" fmla="*/ 100 h 111"/>
                <a:gd name="T60" fmla="*/ 52 w 308"/>
                <a:gd name="T61" fmla="*/ 96 h 111"/>
                <a:gd name="T62" fmla="*/ 59 w 308"/>
                <a:gd name="T63" fmla="*/ 104 h 111"/>
                <a:gd name="T64" fmla="*/ 74 w 308"/>
                <a:gd name="T65" fmla="*/ 108 h 111"/>
                <a:gd name="T66" fmla="*/ 85 w 308"/>
                <a:gd name="T67" fmla="*/ 100 h 111"/>
                <a:gd name="T68" fmla="*/ 111 w 308"/>
                <a:gd name="T69" fmla="*/ 108 h 111"/>
                <a:gd name="T70" fmla="*/ 141 w 308"/>
                <a:gd name="T71" fmla="*/ 104 h 111"/>
                <a:gd name="T72" fmla="*/ 167 w 308"/>
                <a:gd name="T73" fmla="*/ 96 h 111"/>
                <a:gd name="T74" fmla="*/ 167 w 308"/>
                <a:gd name="T75" fmla="*/ 104 h 111"/>
                <a:gd name="T76" fmla="*/ 182 w 308"/>
                <a:gd name="T77" fmla="*/ 108 h 111"/>
                <a:gd name="T78" fmla="*/ 189 w 308"/>
                <a:gd name="T79" fmla="*/ 96 h 111"/>
                <a:gd name="T80" fmla="*/ 215 w 308"/>
                <a:gd name="T81" fmla="*/ 93 h 111"/>
                <a:gd name="T82" fmla="*/ 241 w 308"/>
                <a:gd name="T83" fmla="*/ 89 h 111"/>
                <a:gd name="T84" fmla="*/ 270 w 308"/>
                <a:gd name="T85" fmla="*/ 89 h 111"/>
                <a:gd name="T86" fmla="*/ 296 w 308"/>
                <a:gd name="T87" fmla="*/ 85 h 111"/>
                <a:gd name="T88" fmla="*/ 304 w 308"/>
                <a:gd name="T89" fmla="*/ 82 h 111"/>
                <a:gd name="T90" fmla="*/ 296 w 308"/>
                <a:gd name="T91" fmla="*/ 63 h 111"/>
                <a:gd name="T92" fmla="*/ 293 w 308"/>
                <a:gd name="T93" fmla="*/ 44 h 111"/>
                <a:gd name="T94" fmla="*/ 293 w 308"/>
                <a:gd name="T95" fmla="*/ 33 h 111"/>
                <a:gd name="T96" fmla="*/ 278 w 308"/>
                <a:gd name="T97" fmla="*/ 19 h 111"/>
                <a:gd name="T98" fmla="*/ 259 w 308"/>
                <a:gd name="T99" fmla="*/ 7 h 111"/>
                <a:gd name="T100" fmla="*/ 248 w 308"/>
                <a:gd name="T101" fmla="*/ 4 h 111"/>
                <a:gd name="T102" fmla="*/ 37 w 308"/>
                <a:gd name="T103" fmla="*/ 100 h 111"/>
                <a:gd name="T104" fmla="*/ 8 w 308"/>
                <a:gd name="T105" fmla="*/ 3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8" h="111">
                  <a:moveTo>
                    <a:pt x="8" y="22"/>
                  </a:moveTo>
                  <a:lnTo>
                    <a:pt x="11" y="22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48" y="22"/>
                  </a:lnTo>
                  <a:lnTo>
                    <a:pt x="45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3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close/>
                  <a:moveTo>
                    <a:pt x="248" y="4"/>
                  </a:moveTo>
                  <a:lnTo>
                    <a:pt x="245" y="7"/>
                  </a:lnTo>
                  <a:lnTo>
                    <a:pt x="245" y="11"/>
                  </a:lnTo>
                  <a:lnTo>
                    <a:pt x="241" y="11"/>
                  </a:lnTo>
                  <a:lnTo>
                    <a:pt x="233" y="15"/>
                  </a:lnTo>
                  <a:lnTo>
                    <a:pt x="233" y="19"/>
                  </a:lnTo>
                  <a:lnTo>
                    <a:pt x="230" y="19"/>
                  </a:lnTo>
                  <a:lnTo>
                    <a:pt x="226" y="19"/>
                  </a:lnTo>
                  <a:lnTo>
                    <a:pt x="219" y="19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15" y="15"/>
                  </a:lnTo>
                  <a:lnTo>
                    <a:pt x="211" y="15"/>
                  </a:lnTo>
                  <a:lnTo>
                    <a:pt x="204" y="19"/>
                  </a:lnTo>
                  <a:lnTo>
                    <a:pt x="196" y="19"/>
                  </a:lnTo>
                  <a:lnTo>
                    <a:pt x="193" y="19"/>
                  </a:lnTo>
                  <a:lnTo>
                    <a:pt x="189" y="15"/>
                  </a:lnTo>
                  <a:lnTo>
                    <a:pt x="185" y="19"/>
                  </a:lnTo>
                  <a:lnTo>
                    <a:pt x="182" y="15"/>
                  </a:lnTo>
                  <a:lnTo>
                    <a:pt x="178" y="15"/>
                  </a:lnTo>
                  <a:lnTo>
                    <a:pt x="171" y="11"/>
                  </a:lnTo>
                  <a:lnTo>
                    <a:pt x="171" y="11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3" y="7"/>
                  </a:lnTo>
                  <a:lnTo>
                    <a:pt x="163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45" y="4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1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08" y="4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3" y="11"/>
                  </a:lnTo>
                  <a:lnTo>
                    <a:pt x="89" y="11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9"/>
                  </a:lnTo>
                  <a:lnTo>
                    <a:pt x="82" y="19"/>
                  </a:lnTo>
                  <a:lnTo>
                    <a:pt x="74" y="15"/>
                  </a:lnTo>
                  <a:lnTo>
                    <a:pt x="71" y="15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59" y="19"/>
                  </a:lnTo>
                  <a:lnTo>
                    <a:pt x="56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48" y="30"/>
                  </a:lnTo>
                  <a:lnTo>
                    <a:pt x="48" y="33"/>
                  </a:lnTo>
                  <a:lnTo>
                    <a:pt x="52" y="30"/>
                  </a:lnTo>
                  <a:lnTo>
                    <a:pt x="56" y="33"/>
                  </a:lnTo>
                  <a:lnTo>
                    <a:pt x="52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3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26" y="33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22" y="48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6" y="78"/>
                  </a:lnTo>
                  <a:lnTo>
                    <a:pt x="30" y="82"/>
                  </a:lnTo>
                  <a:lnTo>
                    <a:pt x="26" y="82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4" y="89"/>
                  </a:lnTo>
                  <a:lnTo>
                    <a:pt x="34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6"/>
                  </a:lnTo>
                  <a:lnTo>
                    <a:pt x="37" y="93"/>
                  </a:lnTo>
                  <a:lnTo>
                    <a:pt x="45" y="93"/>
                  </a:lnTo>
                  <a:lnTo>
                    <a:pt x="45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34" y="100"/>
                  </a:lnTo>
                  <a:lnTo>
                    <a:pt x="37" y="100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5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108"/>
                  </a:lnTo>
                  <a:lnTo>
                    <a:pt x="71" y="108"/>
                  </a:lnTo>
                  <a:lnTo>
                    <a:pt x="74" y="108"/>
                  </a:lnTo>
                  <a:lnTo>
                    <a:pt x="78" y="108"/>
                  </a:lnTo>
                  <a:lnTo>
                    <a:pt x="78" y="104"/>
                  </a:lnTo>
                  <a:lnTo>
                    <a:pt x="82" y="104"/>
                  </a:lnTo>
                  <a:lnTo>
                    <a:pt x="85" y="104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9" y="96"/>
                  </a:lnTo>
                  <a:lnTo>
                    <a:pt x="96" y="96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1" y="108"/>
                  </a:lnTo>
                  <a:lnTo>
                    <a:pt x="119" y="108"/>
                  </a:lnTo>
                  <a:lnTo>
                    <a:pt x="133" y="108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08"/>
                  </a:lnTo>
                  <a:lnTo>
                    <a:pt x="141" y="104"/>
                  </a:lnTo>
                  <a:lnTo>
                    <a:pt x="141" y="104"/>
                  </a:lnTo>
                  <a:lnTo>
                    <a:pt x="148" y="96"/>
                  </a:lnTo>
                  <a:lnTo>
                    <a:pt x="152" y="93"/>
                  </a:lnTo>
                  <a:lnTo>
                    <a:pt x="156" y="96"/>
                  </a:lnTo>
                  <a:lnTo>
                    <a:pt x="163" y="96"/>
                  </a:lnTo>
                  <a:lnTo>
                    <a:pt x="167" y="96"/>
                  </a:lnTo>
                  <a:lnTo>
                    <a:pt x="167" y="96"/>
                  </a:lnTo>
                  <a:lnTo>
                    <a:pt x="171" y="93"/>
                  </a:lnTo>
                  <a:lnTo>
                    <a:pt x="174" y="93"/>
                  </a:lnTo>
                  <a:lnTo>
                    <a:pt x="174" y="96"/>
                  </a:lnTo>
                  <a:lnTo>
                    <a:pt x="171" y="100"/>
                  </a:lnTo>
                  <a:lnTo>
                    <a:pt x="167" y="104"/>
                  </a:lnTo>
                  <a:lnTo>
                    <a:pt x="167" y="104"/>
                  </a:lnTo>
                  <a:lnTo>
                    <a:pt x="171" y="108"/>
                  </a:lnTo>
                  <a:lnTo>
                    <a:pt x="171" y="108"/>
                  </a:lnTo>
                  <a:lnTo>
                    <a:pt x="174" y="111"/>
                  </a:lnTo>
                  <a:lnTo>
                    <a:pt x="178" y="108"/>
                  </a:lnTo>
                  <a:lnTo>
                    <a:pt x="182" y="108"/>
                  </a:lnTo>
                  <a:lnTo>
                    <a:pt x="178" y="104"/>
                  </a:lnTo>
                  <a:lnTo>
                    <a:pt x="182" y="104"/>
                  </a:lnTo>
                  <a:lnTo>
                    <a:pt x="182" y="96"/>
                  </a:lnTo>
                  <a:lnTo>
                    <a:pt x="182" y="96"/>
                  </a:lnTo>
                  <a:lnTo>
                    <a:pt x="189" y="96"/>
                  </a:lnTo>
                  <a:lnTo>
                    <a:pt x="189" y="96"/>
                  </a:lnTo>
                  <a:lnTo>
                    <a:pt x="200" y="96"/>
                  </a:lnTo>
                  <a:lnTo>
                    <a:pt x="200" y="93"/>
                  </a:lnTo>
                  <a:lnTo>
                    <a:pt x="204" y="93"/>
                  </a:lnTo>
                  <a:lnTo>
                    <a:pt x="211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22" y="96"/>
                  </a:lnTo>
                  <a:lnTo>
                    <a:pt x="230" y="96"/>
                  </a:lnTo>
                  <a:lnTo>
                    <a:pt x="230" y="93"/>
                  </a:lnTo>
                  <a:lnTo>
                    <a:pt x="233" y="93"/>
                  </a:lnTo>
                  <a:lnTo>
                    <a:pt x="237" y="89"/>
                  </a:lnTo>
                  <a:lnTo>
                    <a:pt x="241" y="89"/>
                  </a:lnTo>
                  <a:lnTo>
                    <a:pt x="245" y="89"/>
                  </a:lnTo>
                  <a:lnTo>
                    <a:pt x="248" y="89"/>
                  </a:lnTo>
                  <a:lnTo>
                    <a:pt x="256" y="89"/>
                  </a:lnTo>
                  <a:lnTo>
                    <a:pt x="263" y="85"/>
                  </a:lnTo>
                  <a:lnTo>
                    <a:pt x="267" y="85"/>
                  </a:lnTo>
                  <a:lnTo>
                    <a:pt x="270" y="89"/>
                  </a:lnTo>
                  <a:lnTo>
                    <a:pt x="274" y="85"/>
                  </a:lnTo>
                  <a:lnTo>
                    <a:pt x="278" y="85"/>
                  </a:lnTo>
                  <a:lnTo>
                    <a:pt x="282" y="82"/>
                  </a:lnTo>
                  <a:lnTo>
                    <a:pt x="285" y="82"/>
                  </a:lnTo>
                  <a:lnTo>
                    <a:pt x="293" y="85"/>
                  </a:lnTo>
                  <a:lnTo>
                    <a:pt x="296" y="85"/>
                  </a:lnTo>
                  <a:lnTo>
                    <a:pt x="300" y="85"/>
                  </a:lnTo>
                  <a:lnTo>
                    <a:pt x="300" y="89"/>
                  </a:lnTo>
                  <a:lnTo>
                    <a:pt x="300" y="89"/>
                  </a:lnTo>
                  <a:lnTo>
                    <a:pt x="304" y="89"/>
                  </a:lnTo>
                  <a:lnTo>
                    <a:pt x="308" y="85"/>
                  </a:lnTo>
                  <a:lnTo>
                    <a:pt x="304" y="82"/>
                  </a:lnTo>
                  <a:lnTo>
                    <a:pt x="300" y="78"/>
                  </a:lnTo>
                  <a:lnTo>
                    <a:pt x="296" y="74"/>
                  </a:lnTo>
                  <a:lnTo>
                    <a:pt x="296" y="74"/>
                  </a:lnTo>
                  <a:lnTo>
                    <a:pt x="296" y="70"/>
                  </a:lnTo>
                  <a:lnTo>
                    <a:pt x="300" y="63"/>
                  </a:lnTo>
                  <a:lnTo>
                    <a:pt x="296" y="63"/>
                  </a:lnTo>
                  <a:lnTo>
                    <a:pt x="293" y="63"/>
                  </a:lnTo>
                  <a:lnTo>
                    <a:pt x="293" y="59"/>
                  </a:lnTo>
                  <a:lnTo>
                    <a:pt x="293" y="56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3" y="44"/>
                  </a:lnTo>
                  <a:lnTo>
                    <a:pt x="296" y="44"/>
                  </a:lnTo>
                  <a:lnTo>
                    <a:pt x="296" y="41"/>
                  </a:lnTo>
                  <a:lnTo>
                    <a:pt x="300" y="41"/>
                  </a:lnTo>
                  <a:lnTo>
                    <a:pt x="296" y="37"/>
                  </a:lnTo>
                  <a:lnTo>
                    <a:pt x="293" y="33"/>
                  </a:lnTo>
                  <a:lnTo>
                    <a:pt x="293" y="33"/>
                  </a:lnTo>
                  <a:lnTo>
                    <a:pt x="285" y="33"/>
                  </a:lnTo>
                  <a:lnTo>
                    <a:pt x="282" y="30"/>
                  </a:lnTo>
                  <a:lnTo>
                    <a:pt x="282" y="26"/>
                  </a:lnTo>
                  <a:lnTo>
                    <a:pt x="282" y="22"/>
                  </a:lnTo>
                  <a:lnTo>
                    <a:pt x="282" y="19"/>
                  </a:lnTo>
                  <a:lnTo>
                    <a:pt x="278" y="19"/>
                  </a:lnTo>
                  <a:lnTo>
                    <a:pt x="278" y="15"/>
                  </a:lnTo>
                  <a:lnTo>
                    <a:pt x="274" y="11"/>
                  </a:lnTo>
                  <a:lnTo>
                    <a:pt x="270" y="11"/>
                  </a:lnTo>
                  <a:lnTo>
                    <a:pt x="263" y="7"/>
                  </a:lnTo>
                  <a:lnTo>
                    <a:pt x="263" y="7"/>
                  </a:lnTo>
                  <a:lnTo>
                    <a:pt x="259" y="7"/>
                  </a:lnTo>
                  <a:lnTo>
                    <a:pt x="256" y="7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48" y="7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close/>
                  <a:moveTo>
                    <a:pt x="37" y="100"/>
                  </a:moveTo>
                  <a:lnTo>
                    <a:pt x="37" y="100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100"/>
                  </a:lnTo>
                  <a:close/>
                  <a:moveTo>
                    <a:pt x="0" y="33"/>
                  </a:moveTo>
                  <a:lnTo>
                    <a:pt x="4" y="37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5" name="Freeform 80"/>
            <p:cNvSpPr>
              <a:spLocks/>
            </p:cNvSpPr>
            <p:nvPr/>
          </p:nvSpPr>
          <p:spPr bwMode="auto">
            <a:xfrm>
              <a:off x="5088158" y="2418143"/>
              <a:ext cx="205861" cy="181415"/>
            </a:xfrm>
            <a:custGeom>
              <a:avLst/>
              <a:gdLst>
                <a:gd name="T0" fmla="*/ 160 w 160"/>
                <a:gd name="T1" fmla="*/ 118 h 141"/>
                <a:gd name="T2" fmla="*/ 152 w 160"/>
                <a:gd name="T3" fmla="*/ 115 h 141"/>
                <a:gd name="T4" fmla="*/ 145 w 160"/>
                <a:gd name="T5" fmla="*/ 107 h 141"/>
                <a:gd name="T6" fmla="*/ 145 w 160"/>
                <a:gd name="T7" fmla="*/ 100 h 141"/>
                <a:gd name="T8" fmla="*/ 145 w 160"/>
                <a:gd name="T9" fmla="*/ 89 h 141"/>
                <a:gd name="T10" fmla="*/ 137 w 160"/>
                <a:gd name="T11" fmla="*/ 81 h 141"/>
                <a:gd name="T12" fmla="*/ 134 w 160"/>
                <a:gd name="T13" fmla="*/ 81 h 141"/>
                <a:gd name="T14" fmla="*/ 119 w 160"/>
                <a:gd name="T15" fmla="*/ 74 h 141"/>
                <a:gd name="T16" fmla="*/ 115 w 160"/>
                <a:gd name="T17" fmla="*/ 74 h 141"/>
                <a:gd name="T18" fmla="*/ 115 w 160"/>
                <a:gd name="T19" fmla="*/ 70 h 141"/>
                <a:gd name="T20" fmla="*/ 111 w 160"/>
                <a:gd name="T21" fmla="*/ 66 h 141"/>
                <a:gd name="T22" fmla="*/ 108 w 160"/>
                <a:gd name="T23" fmla="*/ 63 h 141"/>
                <a:gd name="T24" fmla="*/ 104 w 160"/>
                <a:gd name="T25" fmla="*/ 59 h 141"/>
                <a:gd name="T26" fmla="*/ 104 w 160"/>
                <a:gd name="T27" fmla="*/ 55 h 141"/>
                <a:gd name="T28" fmla="*/ 104 w 160"/>
                <a:gd name="T29" fmla="*/ 51 h 141"/>
                <a:gd name="T30" fmla="*/ 108 w 160"/>
                <a:gd name="T31" fmla="*/ 44 h 141"/>
                <a:gd name="T32" fmla="*/ 108 w 160"/>
                <a:gd name="T33" fmla="*/ 40 h 141"/>
                <a:gd name="T34" fmla="*/ 111 w 160"/>
                <a:gd name="T35" fmla="*/ 37 h 141"/>
                <a:gd name="T36" fmla="*/ 111 w 160"/>
                <a:gd name="T37" fmla="*/ 29 h 141"/>
                <a:gd name="T38" fmla="*/ 115 w 160"/>
                <a:gd name="T39" fmla="*/ 29 h 141"/>
                <a:gd name="T40" fmla="*/ 115 w 160"/>
                <a:gd name="T41" fmla="*/ 29 h 141"/>
                <a:gd name="T42" fmla="*/ 108 w 160"/>
                <a:gd name="T43" fmla="*/ 26 h 141"/>
                <a:gd name="T44" fmla="*/ 100 w 160"/>
                <a:gd name="T45" fmla="*/ 22 h 141"/>
                <a:gd name="T46" fmla="*/ 97 w 160"/>
                <a:gd name="T47" fmla="*/ 22 h 141"/>
                <a:gd name="T48" fmla="*/ 93 w 160"/>
                <a:gd name="T49" fmla="*/ 14 h 141"/>
                <a:gd name="T50" fmla="*/ 89 w 160"/>
                <a:gd name="T51" fmla="*/ 11 h 141"/>
                <a:gd name="T52" fmla="*/ 86 w 160"/>
                <a:gd name="T53" fmla="*/ 7 h 141"/>
                <a:gd name="T54" fmla="*/ 78 w 160"/>
                <a:gd name="T55" fmla="*/ 7 h 141"/>
                <a:gd name="T56" fmla="*/ 78 w 160"/>
                <a:gd name="T57" fmla="*/ 3 h 141"/>
                <a:gd name="T58" fmla="*/ 71 w 160"/>
                <a:gd name="T59" fmla="*/ 3 h 141"/>
                <a:gd name="T60" fmla="*/ 60 w 160"/>
                <a:gd name="T61" fmla="*/ 0 h 141"/>
                <a:gd name="T62" fmla="*/ 52 w 160"/>
                <a:gd name="T63" fmla="*/ 3 h 141"/>
                <a:gd name="T64" fmla="*/ 48 w 160"/>
                <a:gd name="T65" fmla="*/ 7 h 141"/>
                <a:gd name="T66" fmla="*/ 45 w 160"/>
                <a:gd name="T67" fmla="*/ 11 h 141"/>
                <a:gd name="T68" fmla="*/ 34 w 160"/>
                <a:gd name="T69" fmla="*/ 14 h 141"/>
                <a:gd name="T70" fmla="*/ 34 w 160"/>
                <a:gd name="T71" fmla="*/ 22 h 141"/>
                <a:gd name="T72" fmla="*/ 34 w 160"/>
                <a:gd name="T73" fmla="*/ 33 h 141"/>
                <a:gd name="T74" fmla="*/ 34 w 160"/>
                <a:gd name="T75" fmla="*/ 40 h 141"/>
                <a:gd name="T76" fmla="*/ 30 w 160"/>
                <a:gd name="T77" fmla="*/ 48 h 141"/>
                <a:gd name="T78" fmla="*/ 0 w 160"/>
                <a:gd name="T79" fmla="*/ 70 h 141"/>
                <a:gd name="T80" fmla="*/ 0 w 160"/>
                <a:gd name="T81" fmla="*/ 70 h 141"/>
                <a:gd name="T82" fmla="*/ 23 w 160"/>
                <a:gd name="T83" fmla="*/ 92 h 141"/>
                <a:gd name="T84" fmla="*/ 130 w 160"/>
                <a:gd name="T85" fmla="*/ 141 h 141"/>
                <a:gd name="T86" fmla="*/ 137 w 160"/>
                <a:gd name="T87" fmla="*/ 126 h 141"/>
                <a:gd name="T88" fmla="*/ 152 w 160"/>
                <a:gd name="T89" fmla="*/ 126 h 141"/>
                <a:gd name="T90" fmla="*/ 156 w 160"/>
                <a:gd name="T91" fmla="*/ 126 h 141"/>
                <a:gd name="T92" fmla="*/ 160 w 160"/>
                <a:gd name="T93" fmla="*/ 1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141">
                  <a:moveTo>
                    <a:pt x="160" y="122"/>
                  </a:moveTo>
                  <a:lnTo>
                    <a:pt x="160" y="118"/>
                  </a:lnTo>
                  <a:lnTo>
                    <a:pt x="156" y="118"/>
                  </a:lnTo>
                  <a:lnTo>
                    <a:pt x="152" y="115"/>
                  </a:lnTo>
                  <a:lnTo>
                    <a:pt x="152" y="107"/>
                  </a:lnTo>
                  <a:lnTo>
                    <a:pt x="145" y="107"/>
                  </a:lnTo>
                  <a:lnTo>
                    <a:pt x="145" y="103"/>
                  </a:lnTo>
                  <a:lnTo>
                    <a:pt x="145" y="100"/>
                  </a:lnTo>
                  <a:lnTo>
                    <a:pt x="148" y="96"/>
                  </a:lnTo>
                  <a:lnTo>
                    <a:pt x="145" y="89"/>
                  </a:lnTo>
                  <a:lnTo>
                    <a:pt x="141" y="8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23" y="74"/>
                  </a:lnTo>
                  <a:lnTo>
                    <a:pt x="119" y="74"/>
                  </a:lnTo>
                  <a:lnTo>
                    <a:pt x="119" y="77"/>
                  </a:lnTo>
                  <a:lnTo>
                    <a:pt x="115" y="74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66"/>
                  </a:lnTo>
                  <a:lnTo>
                    <a:pt x="111" y="66"/>
                  </a:lnTo>
                  <a:lnTo>
                    <a:pt x="111" y="63"/>
                  </a:lnTo>
                  <a:lnTo>
                    <a:pt x="108" y="63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5"/>
                  </a:lnTo>
                  <a:lnTo>
                    <a:pt x="104" y="55"/>
                  </a:lnTo>
                  <a:lnTo>
                    <a:pt x="104" y="51"/>
                  </a:lnTo>
                  <a:lnTo>
                    <a:pt x="104" y="48"/>
                  </a:lnTo>
                  <a:lnTo>
                    <a:pt x="108" y="44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1" y="40"/>
                  </a:lnTo>
                  <a:lnTo>
                    <a:pt x="111" y="37"/>
                  </a:lnTo>
                  <a:lnTo>
                    <a:pt x="111" y="33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1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0" y="22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3" y="18"/>
                  </a:lnTo>
                  <a:lnTo>
                    <a:pt x="93" y="14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6" y="7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6" y="3"/>
                  </a:lnTo>
                  <a:lnTo>
                    <a:pt x="52" y="3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34" y="33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0" y="48"/>
                  </a:lnTo>
                  <a:lnTo>
                    <a:pt x="30" y="51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89"/>
                  </a:lnTo>
                  <a:lnTo>
                    <a:pt x="23" y="92"/>
                  </a:lnTo>
                  <a:lnTo>
                    <a:pt x="100" y="141"/>
                  </a:lnTo>
                  <a:lnTo>
                    <a:pt x="130" y="141"/>
                  </a:lnTo>
                  <a:lnTo>
                    <a:pt x="134" y="133"/>
                  </a:lnTo>
                  <a:lnTo>
                    <a:pt x="137" y="126"/>
                  </a:lnTo>
                  <a:lnTo>
                    <a:pt x="145" y="122"/>
                  </a:lnTo>
                  <a:lnTo>
                    <a:pt x="152" y="126"/>
                  </a:lnTo>
                  <a:lnTo>
                    <a:pt x="156" y="126"/>
                  </a:lnTo>
                  <a:lnTo>
                    <a:pt x="156" y="126"/>
                  </a:lnTo>
                  <a:lnTo>
                    <a:pt x="156" y="122"/>
                  </a:lnTo>
                  <a:lnTo>
                    <a:pt x="160" y="1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6" name="Freeform 81"/>
            <p:cNvSpPr>
              <a:spLocks/>
            </p:cNvSpPr>
            <p:nvPr/>
          </p:nvSpPr>
          <p:spPr bwMode="auto">
            <a:xfrm>
              <a:off x="5255421" y="2575112"/>
              <a:ext cx="38599" cy="33452"/>
            </a:xfrm>
            <a:custGeom>
              <a:avLst/>
              <a:gdLst>
                <a:gd name="T0" fmla="*/ 0 w 30"/>
                <a:gd name="T1" fmla="*/ 19 h 26"/>
                <a:gd name="T2" fmla="*/ 4 w 30"/>
                <a:gd name="T3" fmla="*/ 11 h 26"/>
                <a:gd name="T4" fmla="*/ 7 w 30"/>
                <a:gd name="T5" fmla="*/ 4 h 26"/>
                <a:gd name="T6" fmla="*/ 15 w 30"/>
                <a:gd name="T7" fmla="*/ 0 h 26"/>
                <a:gd name="T8" fmla="*/ 22 w 30"/>
                <a:gd name="T9" fmla="*/ 4 h 26"/>
                <a:gd name="T10" fmla="*/ 26 w 30"/>
                <a:gd name="T11" fmla="*/ 4 h 26"/>
                <a:gd name="T12" fmla="*/ 26 w 30"/>
                <a:gd name="T13" fmla="*/ 4 h 26"/>
                <a:gd name="T14" fmla="*/ 26 w 30"/>
                <a:gd name="T15" fmla="*/ 4 h 26"/>
                <a:gd name="T16" fmla="*/ 26 w 30"/>
                <a:gd name="T17" fmla="*/ 11 h 26"/>
                <a:gd name="T18" fmla="*/ 18 w 30"/>
                <a:gd name="T19" fmla="*/ 11 h 26"/>
                <a:gd name="T20" fmla="*/ 26 w 30"/>
                <a:gd name="T21" fmla="*/ 15 h 26"/>
                <a:gd name="T22" fmla="*/ 26 w 30"/>
                <a:gd name="T23" fmla="*/ 15 h 26"/>
                <a:gd name="T24" fmla="*/ 26 w 30"/>
                <a:gd name="T25" fmla="*/ 15 h 26"/>
                <a:gd name="T26" fmla="*/ 26 w 30"/>
                <a:gd name="T27" fmla="*/ 19 h 26"/>
                <a:gd name="T28" fmla="*/ 30 w 30"/>
                <a:gd name="T29" fmla="*/ 22 h 26"/>
                <a:gd name="T30" fmla="*/ 26 w 30"/>
                <a:gd name="T31" fmla="*/ 22 h 26"/>
                <a:gd name="T32" fmla="*/ 26 w 30"/>
                <a:gd name="T33" fmla="*/ 22 h 26"/>
                <a:gd name="T34" fmla="*/ 30 w 30"/>
                <a:gd name="T35" fmla="*/ 22 h 26"/>
                <a:gd name="T36" fmla="*/ 18 w 30"/>
                <a:gd name="T37" fmla="*/ 26 h 26"/>
                <a:gd name="T38" fmla="*/ 18 w 30"/>
                <a:gd name="T39" fmla="*/ 22 h 26"/>
                <a:gd name="T40" fmla="*/ 4 w 30"/>
                <a:gd name="T41" fmla="*/ 19 h 26"/>
                <a:gd name="T42" fmla="*/ 0 w 30"/>
                <a:gd name="T43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6">
                  <a:moveTo>
                    <a:pt x="0" y="19"/>
                  </a:moveTo>
                  <a:lnTo>
                    <a:pt x="4" y="11"/>
                  </a:lnTo>
                  <a:lnTo>
                    <a:pt x="7" y="4"/>
                  </a:lnTo>
                  <a:lnTo>
                    <a:pt x="15" y="0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4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7" name="Freeform 82"/>
            <p:cNvSpPr>
              <a:spLocks/>
            </p:cNvSpPr>
            <p:nvPr/>
          </p:nvSpPr>
          <p:spPr bwMode="auto">
            <a:xfrm>
              <a:off x="4950488" y="2460603"/>
              <a:ext cx="47606" cy="23159"/>
            </a:xfrm>
            <a:custGeom>
              <a:avLst/>
              <a:gdLst>
                <a:gd name="T0" fmla="*/ 4 w 37"/>
                <a:gd name="T1" fmla="*/ 18 h 18"/>
                <a:gd name="T2" fmla="*/ 0 w 37"/>
                <a:gd name="T3" fmla="*/ 15 h 18"/>
                <a:gd name="T4" fmla="*/ 0 w 37"/>
                <a:gd name="T5" fmla="*/ 15 h 18"/>
                <a:gd name="T6" fmla="*/ 0 w 37"/>
                <a:gd name="T7" fmla="*/ 11 h 18"/>
                <a:gd name="T8" fmla="*/ 0 w 37"/>
                <a:gd name="T9" fmla="*/ 11 h 18"/>
                <a:gd name="T10" fmla="*/ 4 w 37"/>
                <a:gd name="T11" fmla="*/ 7 h 18"/>
                <a:gd name="T12" fmla="*/ 7 w 37"/>
                <a:gd name="T13" fmla="*/ 7 h 18"/>
                <a:gd name="T14" fmla="*/ 7 w 37"/>
                <a:gd name="T15" fmla="*/ 7 h 18"/>
                <a:gd name="T16" fmla="*/ 7 w 37"/>
                <a:gd name="T17" fmla="*/ 7 h 18"/>
                <a:gd name="T18" fmla="*/ 11 w 37"/>
                <a:gd name="T19" fmla="*/ 4 h 18"/>
                <a:gd name="T20" fmla="*/ 11 w 37"/>
                <a:gd name="T21" fmla="*/ 4 h 18"/>
                <a:gd name="T22" fmla="*/ 15 w 37"/>
                <a:gd name="T23" fmla="*/ 7 h 18"/>
                <a:gd name="T24" fmla="*/ 18 w 37"/>
                <a:gd name="T25" fmla="*/ 7 h 18"/>
                <a:gd name="T26" fmla="*/ 26 w 37"/>
                <a:gd name="T27" fmla="*/ 4 h 18"/>
                <a:gd name="T28" fmla="*/ 33 w 37"/>
                <a:gd name="T29" fmla="*/ 0 h 18"/>
                <a:gd name="T30" fmla="*/ 33 w 37"/>
                <a:gd name="T31" fmla="*/ 0 h 18"/>
                <a:gd name="T32" fmla="*/ 37 w 37"/>
                <a:gd name="T33" fmla="*/ 0 h 18"/>
                <a:gd name="T34" fmla="*/ 33 w 37"/>
                <a:gd name="T35" fmla="*/ 4 h 18"/>
                <a:gd name="T36" fmla="*/ 30 w 37"/>
                <a:gd name="T37" fmla="*/ 4 h 18"/>
                <a:gd name="T38" fmla="*/ 26 w 37"/>
                <a:gd name="T39" fmla="*/ 7 h 18"/>
                <a:gd name="T40" fmla="*/ 26 w 37"/>
                <a:gd name="T41" fmla="*/ 11 h 18"/>
                <a:gd name="T42" fmla="*/ 26 w 37"/>
                <a:gd name="T43" fmla="*/ 15 h 18"/>
                <a:gd name="T44" fmla="*/ 22 w 37"/>
                <a:gd name="T45" fmla="*/ 15 h 18"/>
                <a:gd name="T46" fmla="*/ 18 w 37"/>
                <a:gd name="T47" fmla="*/ 15 h 18"/>
                <a:gd name="T48" fmla="*/ 18 w 37"/>
                <a:gd name="T49" fmla="*/ 18 h 18"/>
                <a:gd name="T50" fmla="*/ 15 w 37"/>
                <a:gd name="T51" fmla="*/ 18 h 18"/>
                <a:gd name="T52" fmla="*/ 11 w 37"/>
                <a:gd name="T53" fmla="*/ 18 h 18"/>
                <a:gd name="T54" fmla="*/ 11 w 37"/>
                <a:gd name="T55" fmla="*/ 18 h 18"/>
                <a:gd name="T56" fmla="*/ 4 w 37"/>
                <a:gd name="T5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8">
                  <a:moveTo>
                    <a:pt x="4" y="18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26" y="7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8" name="Freeform 83"/>
            <p:cNvSpPr>
              <a:spLocks/>
            </p:cNvSpPr>
            <p:nvPr/>
          </p:nvSpPr>
          <p:spPr bwMode="auto">
            <a:xfrm>
              <a:off x="5017394" y="2422004"/>
              <a:ext cx="132523" cy="110650"/>
            </a:xfrm>
            <a:custGeom>
              <a:avLst/>
              <a:gdLst>
                <a:gd name="T0" fmla="*/ 85 w 103"/>
                <a:gd name="T1" fmla="*/ 48 h 86"/>
                <a:gd name="T2" fmla="*/ 89 w 103"/>
                <a:gd name="T3" fmla="*/ 41 h 86"/>
                <a:gd name="T4" fmla="*/ 89 w 103"/>
                <a:gd name="T5" fmla="*/ 37 h 86"/>
                <a:gd name="T6" fmla="*/ 89 w 103"/>
                <a:gd name="T7" fmla="*/ 26 h 86"/>
                <a:gd name="T8" fmla="*/ 89 w 103"/>
                <a:gd name="T9" fmla="*/ 15 h 86"/>
                <a:gd name="T10" fmla="*/ 96 w 103"/>
                <a:gd name="T11" fmla="*/ 8 h 86"/>
                <a:gd name="T12" fmla="*/ 100 w 103"/>
                <a:gd name="T13" fmla="*/ 8 h 86"/>
                <a:gd name="T14" fmla="*/ 100 w 103"/>
                <a:gd name="T15" fmla="*/ 0 h 86"/>
                <a:gd name="T16" fmla="*/ 89 w 103"/>
                <a:gd name="T17" fmla="*/ 4 h 86"/>
                <a:gd name="T18" fmla="*/ 78 w 103"/>
                <a:gd name="T19" fmla="*/ 4 h 86"/>
                <a:gd name="T20" fmla="*/ 70 w 103"/>
                <a:gd name="T21" fmla="*/ 4 h 86"/>
                <a:gd name="T22" fmla="*/ 63 w 103"/>
                <a:gd name="T23" fmla="*/ 8 h 86"/>
                <a:gd name="T24" fmla="*/ 55 w 103"/>
                <a:gd name="T25" fmla="*/ 11 h 86"/>
                <a:gd name="T26" fmla="*/ 48 w 103"/>
                <a:gd name="T27" fmla="*/ 8 h 86"/>
                <a:gd name="T28" fmla="*/ 37 w 103"/>
                <a:gd name="T29" fmla="*/ 8 h 86"/>
                <a:gd name="T30" fmla="*/ 33 w 103"/>
                <a:gd name="T31" fmla="*/ 11 h 86"/>
                <a:gd name="T32" fmla="*/ 22 w 103"/>
                <a:gd name="T33" fmla="*/ 11 h 86"/>
                <a:gd name="T34" fmla="*/ 15 w 103"/>
                <a:gd name="T35" fmla="*/ 11 h 86"/>
                <a:gd name="T36" fmla="*/ 11 w 103"/>
                <a:gd name="T37" fmla="*/ 19 h 86"/>
                <a:gd name="T38" fmla="*/ 11 w 103"/>
                <a:gd name="T39" fmla="*/ 23 h 86"/>
                <a:gd name="T40" fmla="*/ 4 w 103"/>
                <a:gd name="T41" fmla="*/ 23 h 86"/>
                <a:gd name="T42" fmla="*/ 0 w 103"/>
                <a:gd name="T43" fmla="*/ 26 h 86"/>
                <a:gd name="T44" fmla="*/ 4 w 103"/>
                <a:gd name="T45" fmla="*/ 34 h 86"/>
                <a:gd name="T46" fmla="*/ 4 w 103"/>
                <a:gd name="T47" fmla="*/ 41 h 86"/>
                <a:gd name="T48" fmla="*/ 11 w 103"/>
                <a:gd name="T49" fmla="*/ 48 h 86"/>
                <a:gd name="T50" fmla="*/ 15 w 103"/>
                <a:gd name="T51" fmla="*/ 52 h 86"/>
                <a:gd name="T52" fmla="*/ 15 w 103"/>
                <a:gd name="T53" fmla="*/ 60 h 86"/>
                <a:gd name="T54" fmla="*/ 15 w 103"/>
                <a:gd name="T55" fmla="*/ 60 h 86"/>
                <a:gd name="T56" fmla="*/ 7 w 103"/>
                <a:gd name="T57" fmla="*/ 63 h 86"/>
                <a:gd name="T58" fmla="*/ 7 w 103"/>
                <a:gd name="T59" fmla="*/ 67 h 86"/>
                <a:gd name="T60" fmla="*/ 7 w 103"/>
                <a:gd name="T61" fmla="*/ 71 h 86"/>
                <a:gd name="T62" fmla="*/ 7 w 103"/>
                <a:gd name="T63" fmla="*/ 78 h 86"/>
                <a:gd name="T64" fmla="*/ 15 w 103"/>
                <a:gd name="T65" fmla="*/ 82 h 86"/>
                <a:gd name="T66" fmla="*/ 18 w 103"/>
                <a:gd name="T67" fmla="*/ 86 h 86"/>
                <a:gd name="T68" fmla="*/ 55 w 103"/>
                <a:gd name="T69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" h="86">
                  <a:moveTo>
                    <a:pt x="55" y="67"/>
                  </a:moveTo>
                  <a:lnTo>
                    <a:pt x="85" y="48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0"/>
                  </a:lnTo>
                  <a:lnTo>
                    <a:pt x="89" y="26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3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89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6" y="8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55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4" y="48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1" y="60"/>
                  </a:lnTo>
                  <a:lnTo>
                    <a:pt x="7" y="63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11" y="78"/>
                  </a:lnTo>
                  <a:lnTo>
                    <a:pt x="7" y="78"/>
                  </a:lnTo>
                  <a:lnTo>
                    <a:pt x="11" y="78"/>
                  </a:lnTo>
                  <a:lnTo>
                    <a:pt x="15" y="82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22" y="86"/>
                  </a:lnTo>
                  <a:lnTo>
                    <a:pt x="55" y="67"/>
                  </a:lnTo>
                  <a:lnTo>
                    <a:pt x="5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09" name="Freeform 84"/>
            <p:cNvSpPr>
              <a:spLocks/>
            </p:cNvSpPr>
            <p:nvPr/>
          </p:nvSpPr>
          <p:spPr bwMode="auto">
            <a:xfrm>
              <a:off x="4992949" y="2508208"/>
              <a:ext cx="33452" cy="86205"/>
            </a:xfrm>
            <a:custGeom>
              <a:avLst/>
              <a:gdLst>
                <a:gd name="T0" fmla="*/ 15 w 26"/>
                <a:gd name="T1" fmla="*/ 67 h 67"/>
                <a:gd name="T2" fmla="*/ 19 w 26"/>
                <a:gd name="T3" fmla="*/ 63 h 67"/>
                <a:gd name="T4" fmla="*/ 19 w 26"/>
                <a:gd name="T5" fmla="*/ 63 h 67"/>
                <a:gd name="T6" fmla="*/ 19 w 26"/>
                <a:gd name="T7" fmla="*/ 63 h 67"/>
                <a:gd name="T8" fmla="*/ 19 w 26"/>
                <a:gd name="T9" fmla="*/ 59 h 67"/>
                <a:gd name="T10" fmla="*/ 19 w 26"/>
                <a:gd name="T11" fmla="*/ 56 h 67"/>
                <a:gd name="T12" fmla="*/ 19 w 26"/>
                <a:gd name="T13" fmla="*/ 52 h 67"/>
                <a:gd name="T14" fmla="*/ 19 w 26"/>
                <a:gd name="T15" fmla="*/ 48 h 67"/>
                <a:gd name="T16" fmla="*/ 23 w 26"/>
                <a:gd name="T17" fmla="*/ 48 h 67"/>
                <a:gd name="T18" fmla="*/ 23 w 26"/>
                <a:gd name="T19" fmla="*/ 45 h 67"/>
                <a:gd name="T20" fmla="*/ 23 w 26"/>
                <a:gd name="T21" fmla="*/ 41 h 67"/>
                <a:gd name="T22" fmla="*/ 23 w 26"/>
                <a:gd name="T23" fmla="*/ 41 h 67"/>
                <a:gd name="T24" fmla="*/ 23 w 26"/>
                <a:gd name="T25" fmla="*/ 33 h 67"/>
                <a:gd name="T26" fmla="*/ 23 w 26"/>
                <a:gd name="T27" fmla="*/ 33 h 67"/>
                <a:gd name="T28" fmla="*/ 19 w 26"/>
                <a:gd name="T29" fmla="*/ 33 h 67"/>
                <a:gd name="T30" fmla="*/ 15 w 26"/>
                <a:gd name="T31" fmla="*/ 33 h 67"/>
                <a:gd name="T32" fmla="*/ 15 w 26"/>
                <a:gd name="T33" fmla="*/ 33 h 67"/>
                <a:gd name="T34" fmla="*/ 15 w 26"/>
                <a:gd name="T35" fmla="*/ 30 h 67"/>
                <a:gd name="T36" fmla="*/ 15 w 26"/>
                <a:gd name="T37" fmla="*/ 22 h 67"/>
                <a:gd name="T38" fmla="*/ 15 w 26"/>
                <a:gd name="T39" fmla="*/ 19 h 67"/>
                <a:gd name="T40" fmla="*/ 15 w 26"/>
                <a:gd name="T41" fmla="*/ 15 h 67"/>
                <a:gd name="T42" fmla="*/ 19 w 26"/>
                <a:gd name="T43" fmla="*/ 15 h 67"/>
                <a:gd name="T44" fmla="*/ 19 w 26"/>
                <a:gd name="T45" fmla="*/ 19 h 67"/>
                <a:gd name="T46" fmla="*/ 23 w 26"/>
                <a:gd name="T47" fmla="*/ 19 h 67"/>
                <a:gd name="T48" fmla="*/ 23 w 26"/>
                <a:gd name="T49" fmla="*/ 19 h 67"/>
                <a:gd name="T50" fmla="*/ 23 w 26"/>
                <a:gd name="T51" fmla="*/ 15 h 67"/>
                <a:gd name="T52" fmla="*/ 23 w 26"/>
                <a:gd name="T53" fmla="*/ 15 h 67"/>
                <a:gd name="T54" fmla="*/ 23 w 26"/>
                <a:gd name="T55" fmla="*/ 15 h 67"/>
                <a:gd name="T56" fmla="*/ 23 w 26"/>
                <a:gd name="T57" fmla="*/ 11 h 67"/>
                <a:gd name="T58" fmla="*/ 23 w 26"/>
                <a:gd name="T59" fmla="*/ 7 h 67"/>
                <a:gd name="T60" fmla="*/ 23 w 26"/>
                <a:gd name="T61" fmla="*/ 4 h 67"/>
                <a:gd name="T62" fmla="*/ 26 w 26"/>
                <a:gd name="T63" fmla="*/ 0 h 67"/>
                <a:gd name="T64" fmla="*/ 23 w 26"/>
                <a:gd name="T65" fmla="*/ 0 h 67"/>
                <a:gd name="T66" fmla="*/ 23 w 26"/>
                <a:gd name="T67" fmla="*/ 4 h 67"/>
                <a:gd name="T68" fmla="*/ 15 w 26"/>
                <a:gd name="T69" fmla="*/ 4 h 67"/>
                <a:gd name="T70" fmla="*/ 15 w 26"/>
                <a:gd name="T71" fmla="*/ 4 h 67"/>
                <a:gd name="T72" fmla="*/ 11 w 26"/>
                <a:gd name="T73" fmla="*/ 7 h 67"/>
                <a:gd name="T74" fmla="*/ 8 w 26"/>
                <a:gd name="T75" fmla="*/ 19 h 67"/>
                <a:gd name="T76" fmla="*/ 4 w 26"/>
                <a:gd name="T77" fmla="*/ 26 h 67"/>
                <a:gd name="T78" fmla="*/ 0 w 26"/>
                <a:gd name="T79" fmla="*/ 33 h 67"/>
                <a:gd name="T80" fmla="*/ 0 w 26"/>
                <a:gd name="T81" fmla="*/ 33 h 67"/>
                <a:gd name="T82" fmla="*/ 4 w 26"/>
                <a:gd name="T83" fmla="*/ 37 h 67"/>
                <a:gd name="T84" fmla="*/ 8 w 26"/>
                <a:gd name="T85" fmla="*/ 45 h 67"/>
                <a:gd name="T86" fmla="*/ 11 w 26"/>
                <a:gd name="T87" fmla="*/ 52 h 67"/>
                <a:gd name="T88" fmla="*/ 15 w 26"/>
                <a:gd name="T89" fmla="*/ 59 h 67"/>
                <a:gd name="T90" fmla="*/ 11 w 26"/>
                <a:gd name="T91" fmla="*/ 63 h 67"/>
                <a:gd name="T92" fmla="*/ 15 w 26"/>
                <a:gd name="T9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" h="67">
                  <a:moveTo>
                    <a:pt x="15" y="67"/>
                  </a:move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23" y="48"/>
                  </a:lnTo>
                  <a:lnTo>
                    <a:pt x="23" y="4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37"/>
                  </a:lnTo>
                  <a:lnTo>
                    <a:pt x="8" y="45"/>
                  </a:lnTo>
                  <a:lnTo>
                    <a:pt x="11" y="52"/>
                  </a:lnTo>
                  <a:lnTo>
                    <a:pt x="15" y="59"/>
                  </a:lnTo>
                  <a:lnTo>
                    <a:pt x="11" y="63"/>
                  </a:lnTo>
                  <a:lnTo>
                    <a:pt x="1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0" name="Freeform 85"/>
            <p:cNvSpPr>
              <a:spLocks/>
            </p:cNvSpPr>
            <p:nvPr/>
          </p:nvSpPr>
          <p:spPr bwMode="auto">
            <a:xfrm>
              <a:off x="5022541" y="2508208"/>
              <a:ext cx="9007" cy="19300"/>
            </a:xfrm>
            <a:custGeom>
              <a:avLst/>
              <a:gdLst>
                <a:gd name="T0" fmla="*/ 0 w 7"/>
                <a:gd name="T1" fmla="*/ 15 h 15"/>
                <a:gd name="T2" fmla="*/ 0 w 7"/>
                <a:gd name="T3" fmla="*/ 15 h 15"/>
                <a:gd name="T4" fmla="*/ 0 w 7"/>
                <a:gd name="T5" fmla="*/ 11 h 15"/>
                <a:gd name="T6" fmla="*/ 0 w 7"/>
                <a:gd name="T7" fmla="*/ 7 h 15"/>
                <a:gd name="T8" fmla="*/ 0 w 7"/>
                <a:gd name="T9" fmla="*/ 4 h 15"/>
                <a:gd name="T10" fmla="*/ 3 w 7"/>
                <a:gd name="T11" fmla="*/ 0 h 15"/>
                <a:gd name="T12" fmla="*/ 3 w 7"/>
                <a:gd name="T13" fmla="*/ 0 h 15"/>
                <a:gd name="T14" fmla="*/ 3 w 7"/>
                <a:gd name="T15" fmla="*/ 4 h 15"/>
                <a:gd name="T16" fmla="*/ 3 w 7"/>
                <a:gd name="T17" fmla="*/ 4 h 15"/>
                <a:gd name="T18" fmla="*/ 7 w 7"/>
                <a:gd name="T19" fmla="*/ 11 h 15"/>
                <a:gd name="T20" fmla="*/ 3 w 7"/>
                <a:gd name="T21" fmla="*/ 11 h 15"/>
                <a:gd name="T22" fmla="*/ 3 w 7"/>
                <a:gd name="T23" fmla="*/ 11 h 15"/>
                <a:gd name="T24" fmla="*/ 3 w 7"/>
                <a:gd name="T25" fmla="*/ 15 h 15"/>
                <a:gd name="T26" fmla="*/ 0 w 7"/>
                <a:gd name="T27" fmla="*/ 15 h 15"/>
                <a:gd name="T28" fmla="*/ 0 w 7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1" name="Freeform 86"/>
            <p:cNvSpPr>
              <a:spLocks/>
            </p:cNvSpPr>
            <p:nvPr/>
          </p:nvSpPr>
          <p:spPr bwMode="auto">
            <a:xfrm>
              <a:off x="5012246" y="2527507"/>
              <a:ext cx="10293" cy="23159"/>
            </a:xfrm>
            <a:custGeom>
              <a:avLst/>
              <a:gdLst>
                <a:gd name="T0" fmla="*/ 8 w 8"/>
                <a:gd name="T1" fmla="*/ 18 h 18"/>
                <a:gd name="T2" fmla="*/ 4 w 8"/>
                <a:gd name="T3" fmla="*/ 18 h 18"/>
                <a:gd name="T4" fmla="*/ 0 w 8"/>
                <a:gd name="T5" fmla="*/ 18 h 18"/>
                <a:gd name="T6" fmla="*/ 0 w 8"/>
                <a:gd name="T7" fmla="*/ 18 h 18"/>
                <a:gd name="T8" fmla="*/ 0 w 8"/>
                <a:gd name="T9" fmla="*/ 15 h 18"/>
                <a:gd name="T10" fmla="*/ 0 w 8"/>
                <a:gd name="T11" fmla="*/ 7 h 18"/>
                <a:gd name="T12" fmla="*/ 0 w 8"/>
                <a:gd name="T13" fmla="*/ 4 h 18"/>
                <a:gd name="T14" fmla="*/ 0 w 8"/>
                <a:gd name="T15" fmla="*/ 0 h 18"/>
                <a:gd name="T16" fmla="*/ 4 w 8"/>
                <a:gd name="T17" fmla="*/ 0 h 18"/>
                <a:gd name="T18" fmla="*/ 4 w 8"/>
                <a:gd name="T19" fmla="*/ 4 h 18"/>
                <a:gd name="T20" fmla="*/ 8 w 8"/>
                <a:gd name="T21" fmla="*/ 4 h 18"/>
                <a:gd name="T22" fmla="*/ 8 w 8"/>
                <a:gd name="T23" fmla="*/ 4 h 18"/>
                <a:gd name="T24" fmla="*/ 8 w 8"/>
                <a:gd name="T25" fmla="*/ 4 h 18"/>
                <a:gd name="T26" fmla="*/ 8 w 8"/>
                <a:gd name="T27" fmla="*/ 4 h 18"/>
                <a:gd name="T28" fmla="*/ 8 w 8"/>
                <a:gd name="T29" fmla="*/ 7 h 18"/>
                <a:gd name="T30" fmla="*/ 8 w 8"/>
                <a:gd name="T31" fmla="*/ 11 h 18"/>
                <a:gd name="T32" fmla="*/ 8 w 8"/>
                <a:gd name="T33" fmla="*/ 11 h 18"/>
                <a:gd name="T34" fmla="*/ 8 w 8"/>
                <a:gd name="T35" fmla="*/ 18 h 18"/>
                <a:gd name="T36" fmla="*/ 8 w 8"/>
                <a:gd name="T3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8">
                  <a:moveTo>
                    <a:pt x="8" y="18"/>
                  </a:moveTo>
                  <a:lnTo>
                    <a:pt x="4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2" name="Freeform 87"/>
            <p:cNvSpPr>
              <a:spLocks/>
            </p:cNvSpPr>
            <p:nvPr/>
          </p:nvSpPr>
          <p:spPr bwMode="auto">
            <a:xfrm>
              <a:off x="5012248" y="2483762"/>
              <a:ext cx="24446" cy="29593"/>
            </a:xfrm>
            <a:custGeom>
              <a:avLst/>
              <a:gdLst>
                <a:gd name="T0" fmla="*/ 0 w 19"/>
                <a:gd name="T1" fmla="*/ 23 h 23"/>
                <a:gd name="T2" fmla="*/ 0 w 19"/>
                <a:gd name="T3" fmla="*/ 23 h 23"/>
                <a:gd name="T4" fmla="*/ 8 w 19"/>
                <a:gd name="T5" fmla="*/ 23 h 23"/>
                <a:gd name="T6" fmla="*/ 8 w 19"/>
                <a:gd name="T7" fmla="*/ 19 h 23"/>
                <a:gd name="T8" fmla="*/ 11 w 19"/>
                <a:gd name="T9" fmla="*/ 19 h 23"/>
                <a:gd name="T10" fmla="*/ 11 w 19"/>
                <a:gd name="T11" fmla="*/ 15 h 23"/>
                <a:gd name="T12" fmla="*/ 15 w 19"/>
                <a:gd name="T13" fmla="*/ 12 h 23"/>
                <a:gd name="T14" fmla="*/ 19 w 19"/>
                <a:gd name="T15" fmla="*/ 12 h 23"/>
                <a:gd name="T16" fmla="*/ 19 w 19"/>
                <a:gd name="T17" fmla="*/ 12 h 23"/>
                <a:gd name="T18" fmla="*/ 19 w 19"/>
                <a:gd name="T19" fmla="*/ 12 h 23"/>
                <a:gd name="T20" fmla="*/ 19 w 19"/>
                <a:gd name="T21" fmla="*/ 8 h 23"/>
                <a:gd name="T22" fmla="*/ 19 w 19"/>
                <a:gd name="T23" fmla="*/ 4 h 23"/>
                <a:gd name="T24" fmla="*/ 15 w 19"/>
                <a:gd name="T25" fmla="*/ 4 h 23"/>
                <a:gd name="T26" fmla="*/ 15 w 19"/>
                <a:gd name="T27" fmla="*/ 0 h 23"/>
                <a:gd name="T28" fmla="*/ 8 w 19"/>
                <a:gd name="T29" fmla="*/ 0 h 23"/>
                <a:gd name="T30" fmla="*/ 8 w 19"/>
                <a:gd name="T31" fmla="*/ 0 h 23"/>
                <a:gd name="T32" fmla="*/ 8 w 19"/>
                <a:gd name="T33" fmla="*/ 0 h 23"/>
                <a:gd name="T34" fmla="*/ 4 w 19"/>
                <a:gd name="T35" fmla="*/ 12 h 23"/>
                <a:gd name="T36" fmla="*/ 4 w 19"/>
                <a:gd name="T37" fmla="*/ 15 h 23"/>
                <a:gd name="T38" fmla="*/ 0 w 19"/>
                <a:gd name="T39" fmla="*/ 19 h 23"/>
                <a:gd name="T40" fmla="*/ 0 w 19"/>
                <a:gd name="T41" fmla="*/ 23 h 23"/>
                <a:gd name="T42" fmla="*/ 0 w 19"/>
                <a:gd name="T4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3">
                  <a:moveTo>
                    <a:pt x="0" y="23"/>
                  </a:moveTo>
                  <a:lnTo>
                    <a:pt x="0" y="23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3" name="Freeform 88"/>
            <p:cNvSpPr>
              <a:spLocks/>
            </p:cNvSpPr>
            <p:nvPr/>
          </p:nvSpPr>
          <p:spPr bwMode="auto">
            <a:xfrm>
              <a:off x="5012247" y="2508208"/>
              <a:ext cx="86205" cy="95211"/>
            </a:xfrm>
            <a:custGeom>
              <a:avLst/>
              <a:gdLst>
                <a:gd name="T0" fmla="*/ 4 w 67"/>
                <a:gd name="T1" fmla="*/ 63 h 74"/>
                <a:gd name="T2" fmla="*/ 4 w 67"/>
                <a:gd name="T3" fmla="*/ 63 h 74"/>
                <a:gd name="T4" fmla="*/ 4 w 67"/>
                <a:gd name="T5" fmla="*/ 63 h 74"/>
                <a:gd name="T6" fmla="*/ 4 w 67"/>
                <a:gd name="T7" fmla="*/ 59 h 74"/>
                <a:gd name="T8" fmla="*/ 4 w 67"/>
                <a:gd name="T9" fmla="*/ 56 h 74"/>
                <a:gd name="T10" fmla="*/ 4 w 67"/>
                <a:gd name="T11" fmla="*/ 52 h 74"/>
                <a:gd name="T12" fmla="*/ 4 w 67"/>
                <a:gd name="T13" fmla="*/ 48 h 74"/>
                <a:gd name="T14" fmla="*/ 8 w 67"/>
                <a:gd name="T15" fmla="*/ 48 h 74"/>
                <a:gd name="T16" fmla="*/ 8 w 67"/>
                <a:gd name="T17" fmla="*/ 45 h 74"/>
                <a:gd name="T18" fmla="*/ 8 w 67"/>
                <a:gd name="T19" fmla="*/ 41 h 74"/>
                <a:gd name="T20" fmla="*/ 8 w 67"/>
                <a:gd name="T21" fmla="*/ 41 h 74"/>
                <a:gd name="T22" fmla="*/ 8 w 67"/>
                <a:gd name="T23" fmla="*/ 26 h 74"/>
                <a:gd name="T24" fmla="*/ 8 w 67"/>
                <a:gd name="T25" fmla="*/ 26 h 74"/>
                <a:gd name="T26" fmla="*/ 8 w 67"/>
                <a:gd name="T27" fmla="*/ 22 h 74"/>
                <a:gd name="T28" fmla="*/ 8 w 67"/>
                <a:gd name="T29" fmla="*/ 19 h 74"/>
                <a:gd name="T30" fmla="*/ 8 w 67"/>
                <a:gd name="T31" fmla="*/ 19 h 74"/>
                <a:gd name="T32" fmla="*/ 8 w 67"/>
                <a:gd name="T33" fmla="*/ 15 h 74"/>
                <a:gd name="T34" fmla="*/ 8 w 67"/>
                <a:gd name="T35" fmla="*/ 15 h 74"/>
                <a:gd name="T36" fmla="*/ 11 w 67"/>
                <a:gd name="T37" fmla="*/ 15 h 74"/>
                <a:gd name="T38" fmla="*/ 11 w 67"/>
                <a:gd name="T39" fmla="*/ 11 h 74"/>
                <a:gd name="T40" fmla="*/ 15 w 67"/>
                <a:gd name="T41" fmla="*/ 11 h 74"/>
                <a:gd name="T42" fmla="*/ 19 w 67"/>
                <a:gd name="T43" fmla="*/ 15 h 74"/>
                <a:gd name="T44" fmla="*/ 22 w 67"/>
                <a:gd name="T45" fmla="*/ 19 h 74"/>
                <a:gd name="T46" fmla="*/ 22 w 67"/>
                <a:gd name="T47" fmla="*/ 19 h 74"/>
                <a:gd name="T48" fmla="*/ 26 w 67"/>
                <a:gd name="T49" fmla="*/ 19 h 74"/>
                <a:gd name="T50" fmla="*/ 59 w 67"/>
                <a:gd name="T51" fmla="*/ 0 h 74"/>
                <a:gd name="T52" fmla="*/ 67 w 67"/>
                <a:gd name="T53" fmla="*/ 19 h 74"/>
                <a:gd name="T54" fmla="*/ 67 w 67"/>
                <a:gd name="T55" fmla="*/ 19 h 74"/>
                <a:gd name="T56" fmla="*/ 59 w 67"/>
                <a:gd name="T57" fmla="*/ 26 h 74"/>
                <a:gd name="T58" fmla="*/ 37 w 67"/>
                <a:gd name="T59" fmla="*/ 30 h 74"/>
                <a:gd name="T60" fmla="*/ 56 w 67"/>
                <a:gd name="T61" fmla="*/ 48 h 74"/>
                <a:gd name="T62" fmla="*/ 48 w 67"/>
                <a:gd name="T63" fmla="*/ 56 h 74"/>
                <a:gd name="T64" fmla="*/ 48 w 67"/>
                <a:gd name="T65" fmla="*/ 63 h 74"/>
                <a:gd name="T66" fmla="*/ 33 w 67"/>
                <a:gd name="T67" fmla="*/ 63 h 74"/>
                <a:gd name="T68" fmla="*/ 22 w 67"/>
                <a:gd name="T69" fmla="*/ 74 h 74"/>
                <a:gd name="T70" fmla="*/ 8 w 67"/>
                <a:gd name="T71" fmla="*/ 71 h 74"/>
                <a:gd name="T72" fmla="*/ 0 w 67"/>
                <a:gd name="T73" fmla="*/ 71 h 74"/>
                <a:gd name="T74" fmla="*/ 0 w 67"/>
                <a:gd name="T75" fmla="*/ 71 h 74"/>
                <a:gd name="T76" fmla="*/ 4 w 67"/>
                <a:gd name="T77" fmla="*/ 67 h 74"/>
                <a:gd name="T78" fmla="*/ 4 w 67"/>
                <a:gd name="T79" fmla="*/ 63 h 74"/>
                <a:gd name="T80" fmla="*/ 4 w 67"/>
                <a:gd name="T81" fmla="*/ 6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74">
                  <a:moveTo>
                    <a:pt x="4" y="63"/>
                  </a:moveTo>
                  <a:lnTo>
                    <a:pt x="4" y="63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15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59" y="0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59" y="26"/>
                  </a:lnTo>
                  <a:lnTo>
                    <a:pt x="37" y="30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48" y="63"/>
                  </a:lnTo>
                  <a:lnTo>
                    <a:pt x="33" y="63"/>
                  </a:lnTo>
                  <a:lnTo>
                    <a:pt x="22" y="74"/>
                  </a:lnTo>
                  <a:lnTo>
                    <a:pt x="8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4" name="Freeform 89"/>
            <p:cNvSpPr>
              <a:spLocks/>
            </p:cNvSpPr>
            <p:nvPr/>
          </p:nvSpPr>
          <p:spPr bwMode="auto">
            <a:xfrm>
              <a:off x="5012246" y="2532654"/>
              <a:ext cx="438742" cy="333238"/>
            </a:xfrm>
            <a:custGeom>
              <a:avLst/>
              <a:gdLst>
                <a:gd name="T0" fmla="*/ 207 w 341"/>
                <a:gd name="T1" fmla="*/ 55 h 259"/>
                <a:gd name="T2" fmla="*/ 82 w 341"/>
                <a:gd name="T3" fmla="*/ 3 h 259"/>
                <a:gd name="T4" fmla="*/ 37 w 341"/>
                <a:gd name="T5" fmla="*/ 11 h 259"/>
                <a:gd name="T6" fmla="*/ 48 w 341"/>
                <a:gd name="T7" fmla="*/ 44 h 259"/>
                <a:gd name="T8" fmla="*/ 8 w 341"/>
                <a:gd name="T9" fmla="*/ 52 h 259"/>
                <a:gd name="T10" fmla="*/ 0 w 341"/>
                <a:gd name="T11" fmla="*/ 63 h 259"/>
                <a:gd name="T12" fmla="*/ 0 w 341"/>
                <a:gd name="T13" fmla="*/ 66 h 259"/>
                <a:gd name="T14" fmla="*/ 8 w 341"/>
                <a:gd name="T15" fmla="*/ 70 h 259"/>
                <a:gd name="T16" fmla="*/ 15 w 341"/>
                <a:gd name="T17" fmla="*/ 81 h 259"/>
                <a:gd name="T18" fmla="*/ 22 w 341"/>
                <a:gd name="T19" fmla="*/ 89 h 259"/>
                <a:gd name="T20" fmla="*/ 26 w 341"/>
                <a:gd name="T21" fmla="*/ 96 h 259"/>
                <a:gd name="T22" fmla="*/ 33 w 341"/>
                <a:gd name="T23" fmla="*/ 103 h 259"/>
                <a:gd name="T24" fmla="*/ 41 w 341"/>
                <a:gd name="T25" fmla="*/ 115 h 259"/>
                <a:gd name="T26" fmla="*/ 45 w 341"/>
                <a:gd name="T27" fmla="*/ 122 h 259"/>
                <a:gd name="T28" fmla="*/ 48 w 341"/>
                <a:gd name="T29" fmla="*/ 129 h 259"/>
                <a:gd name="T30" fmla="*/ 56 w 341"/>
                <a:gd name="T31" fmla="*/ 129 h 259"/>
                <a:gd name="T32" fmla="*/ 67 w 341"/>
                <a:gd name="T33" fmla="*/ 141 h 259"/>
                <a:gd name="T34" fmla="*/ 67 w 341"/>
                <a:gd name="T35" fmla="*/ 144 h 259"/>
                <a:gd name="T36" fmla="*/ 74 w 341"/>
                <a:gd name="T37" fmla="*/ 159 h 259"/>
                <a:gd name="T38" fmla="*/ 74 w 341"/>
                <a:gd name="T39" fmla="*/ 167 h 259"/>
                <a:gd name="T40" fmla="*/ 78 w 341"/>
                <a:gd name="T41" fmla="*/ 178 h 259"/>
                <a:gd name="T42" fmla="*/ 89 w 341"/>
                <a:gd name="T43" fmla="*/ 192 h 259"/>
                <a:gd name="T44" fmla="*/ 96 w 341"/>
                <a:gd name="T45" fmla="*/ 196 h 259"/>
                <a:gd name="T46" fmla="*/ 104 w 341"/>
                <a:gd name="T47" fmla="*/ 200 h 259"/>
                <a:gd name="T48" fmla="*/ 107 w 341"/>
                <a:gd name="T49" fmla="*/ 204 h 259"/>
                <a:gd name="T50" fmla="*/ 115 w 341"/>
                <a:gd name="T51" fmla="*/ 222 h 259"/>
                <a:gd name="T52" fmla="*/ 133 w 341"/>
                <a:gd name="T53" fmla="*/ 241 h 259"/>
                <a:gd name="T54" fmla="*/ 141 w 341"/>
                <a:gd name="T55" fmla="*/ 252 h 259"/>
                <a:gd name="T56" fmla="*/ 152 w 341"/>
                <a:gd name="T57" fmla="*/ 244 h 259"/>
                <a:gd name="T58" fmla="*/ 156 w 341"/>
                <a:gd name="T59" fmla="*/ 233 h 259"/>
                <a:gd name="T60" fmla="*/ 185 w 341"/>
                <a:gd name="T61" fmla="*/ 241 h 259"/>
                <a:gd name="T62" fmla="*/ 230 w 341"/>
                <a:gd name="T63" fmla="*/ 226 h 259"/>
                <a:gd name="T64" fmla="*/ 337 w 341"/>
                <a:gd name="T65" fmla="*/ 152 h 259"/>
                <a:gd name="T66" fmla="*/ 282 w 341"/>
                <a:gd name="T67" fmla="*/ 148 h 259"/>
                <a:gd name="T68" fmla="*/ 274 w 341"/>
                <a:gd name="T69" fmla="*/ 126 h 259"/>
                <a:gd name="T70" fmla="*/ 274 w 341"/>
                <a:gd name="T71" fmla="*/ 126 h 259"/>
                <a:gd name="T72" fmla="*/ 270 w 341"/>
                <a:gd name="T73" fmla="*/ 122 h 259"/>
                <a:gd name="T74" fmla="*/ 263 w 341"/>
                <a:gd name="T75" fmla="*/ 118 h 259"/>
                <a:gd name="T76" fmla="*/ 259 w 341"/>
                <a:gd name="T77" fmla="*/ 115 h 259"/>
                <a:gd name="T78" fmla="*/ 248 w 341"/>
                <a:gd name="T79" fmla="*/ 100 h 259"/>
                <a:gd name="T80" fmla="*/ 248 w 341"/>
                <a:gd name="T81" fmla="*/ 89 h 259"/>
                <a:gd name="T82" fmla="*/ 244 w 341"/>
                <a:gd name="T83" fmla="*/ 85 h 259"/>
                <a:gd name="T84" fmla="*/ 233 w 341"/>
                <a:gd name="T85" fmla="*/ 74 h 259"/>
                <a:gd name="T86" fmla="*/ 237 w 341"/>
                <a:gd name="T87" fmla="*/ 74 h 259"/>
                <a:gd name="T88" fmla="*/ 226 w 341"/>
                <a:gd name="T89" fmla="*/ 70 h 259"/>
                <a:gd name="T90" fmla="*/ 219 w 341"/>
                <a:gd name="T91" fmla="*/ 59 h 259"/>
                <a:gd name="T92" fmla="*/ 219 w 341"/>
                <a:gd name="T93" fmla="*/ 5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1" h="259">
                  <a:moveTo>
                    <a:pt x="219" y="55"/>
                  </a:moveTo>
                  <a:lnTo>
                    <a:pt x="207" y="59"/>
                  </a:lnTo>
                  <a:lnTo>
                    <a:pt x="207" y="55"/>
                  </a:lnTo>
                  <a:lnTo>
                    <a:pt x="193" y="52"/>
                  </a:lnTo>
                  <a:lnTo>
                    <a:pt x="159" y="52"/>
                  </a:lnTo>
                  <a:lnTo>
                    <a:pt x="82" y="3"/>
                  </a:lnTo>
                  <a:lnTo>
                    <a:pt x="67" y="0"/>
                  </a:lnTo>
                  <a:lnTo>
                    <a:pt x="59" y="7"/>
                  </a:lnTo>
                  <a:lnTo>
                    <a:pt x="37" y="11"/>
                  </a:lnTo>
                  <a:lnTo>
                    <a:pt x="56" y="29"/>
                  </a:lnTo>
                  <a:lnTo>
                    <a:pt x="48" y="37"/>
                  </a:lnTo>
                  <a:lnTo>
                    <a:pt x="48" y="44"/>
                  </a:lnTo>
                  <a:lnTo>
                    <a:pt x="33" y="44"/>
                  </a:lnTo>
                  <a:lnTo>
                    <a:pt x="22" y="55"/>
                  </a:lnTo>
                  <a:lnTo>
                    <a:pt x="8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4" y="70"/>
                  </a:lnTo>
                  <a:lnTo>
                    <a:pt x="4" y="66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5" y="77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9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3" y="103"/>
                  </a:lnTo>
                  <a:lnTo>
                    <a:pt x="33" y="107"/>
                  </a:lnTo>
                  <a:lnTo>
                    <a:pt x="37" y="107"/>
                  </a:lnTo>
                  <a:lnTo>
                    <a:pt x="41" y="115"/>
                  </a:lnTo>
                  <a:lnTo>
                    <a:pt x="45" y="115"/>
                  </a:lnTo>
                  <a:lnTo>
                    <a:pt x="45" y="118"/>
                  </a:lnTo>
                  <a:lnTo>
                    <a:pt x="45" y="122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52" y="129"/>
                  </a:lnTo>
                  <a:lnTo>
                    <a:pt x="56" y="129"/>
                  </a:lnTo>
                  <a:lnTo>
                    <a:pt x="59" y="133"/>
                  </a:lnTo>
                  <a:lnTo>
                    <a:pt x="63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4"/>
                  </a:lnTo>
                  <a:lnTo>
                    <a:pt x="67" y="144"/>
                  </a:lnTo>
                  <a:lnTo>
                    <a:pt x="70" y="148"/>
                  </a:lnTo>
                  <a:lnTo>
                    <a:pt x="74" y="152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63"/>
                  </a:lnTo>
                  <a:lnTo>
                    <a:pt x="74" y="167"/>
                  </a:lnTo>
                  <a:lnTo>
                    <a:pt x="74" y="167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81"/>
                  </a:lnTo>
                  <a:lnTo>
                    <a:pt x="78" y="181"/>
                  </a:lnTo>
                  <a:lnTo>
                    <a:pt x="89" y="192"/>
                  </a:lnTo>
                  <a:lnTo>
                    <a:pt x="89" y="192"/>
                  </a:lnTo>
                  <a:lnTo>
                    <a:pt x="93" y="192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11" y="218"/>
                  </a:lnTo>
                  <a:lnTo>
                    <a:pt x="115" y="218"/>
                  </a:lnTo>
                  <a:lnTo>
                    <a:pt x="115" y="222"/>
                  </a:lnTo>
                  <a:lnTo>
                    <a:pt x="130" y="233"/>
                  </a:lnTo>
                  <a:lnTo>
                    <a:pt x="130" y="233"/>
                  </a:lnTo>
                  <a:lnTo>
                    <a:pt x="133" y="241"/>
                  </a:lnTo>
                  <a:lnTo>
                    <a:pt x="137" y="24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45" y="252"/>
                  </a:lnTo>
                  <a:lnTo>
                    <a:pt x="148" y="248"/>
                  </a:lnTo>
                  <a:lnTo>
                    <a:pt x="152" y="244"/>
                  </a:lnTo>
                  <a:lnTo>
                    <a:pt x="148" y="241"/>
                  </a:lnTo>
                  <a:lnTo>
                    <a:pt x="152" y="233"/>
                  </a:lnTo>
                  <a:lnTo>
                    <a:pt x="156" y="233"/>
                  </a:lnTo>
                  <a:lnTo>
                    <a:pt x="159" y="237"/>
                  </a:lnTo>
                  <a:lnTo>
                    <a:pt x="170" y="237"/>
                  </a:lnTo>
                  <a:lnTo>
                    <a:pt x="185" y="241"/>
                  </a:lnTo>
                  <a:lnTo>
                    <a:pt x="200" y="248"/>
                  </a:lnTo>
                  <a:lnTo>
                    <a:pt x="200" y="259"/>
                  </a:lnTo>
                  <a:lnTo>
                    <a:pt x="230" y="226"/>
                  </a:lnTo>
                  <a:lnTo>
                    <a:pt x="337" y="196"/>
                  </a:lnTo>
                  <a:lnTo>
                    <a:pt x="341" y="163"/>
                  </a:lnTo>
                  <a:lnTo>
                    <a:pt x="337" y="152"/>
                  </a:lnTo>
                  <a:lnTo>
                    <a:pt x="337" y="152"/>
                  </a:lnTo>
                  <a:lnTo>
                    <a:pt x="330" y="155"/>
                  </a:lnTo>
                  <a:lnTo>
                    <a:pt x="282" y="148"/>
                  </a:lnTo>
                  <a:lnTo>
                    <a:pt x="278" y="137"/>
                  </a:lnTo>
                  <a:lnTo>
                    <a:pt x="274" y="133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9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2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8" y="96"/>
                  </a:lnTo>
                  <a:lnTo>
                    <a:pt x="248" y="89"/>
                  </a:lnTo>
                  <a:lnTo>
                    <a:pt x="248" y="89"/>
                  </a:lnTo>
                  <a:lnTo>
                    <a:pt x="244" y="85"/>
                  </a:lnTo>
                  <a:lnTo>
                    <a:pt x="244" y="85"/>
                  </a:lnTo>
                  <a:lnTo>
                    <a:pt x="237" y="77"/>
                  </a:lnTo>
                  <a:lnTo>
                    <a:pt x="237" y="77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7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26" y="70"/>
                  </a:lnTo>
                  <a:lnTo>
                    <a:pt x="222" y="63"/>
                  </a:lnTo>
                  <a:lnTo>
                    <a:pt x="222" y="59"/>
                  </a:lnTo>
                  <a:lnTo>
                    <a:pt x="219" y="59"/>
                  </a:lnTo>
                  <a:lnTo>
                    <a:pt x="219" y="55"/>
                  </a:lnTo>
                  <a:lnTo>
                    <a:pt x="219" y="59"/>
                  </a:lnTo>
                  <a:lnTo>
                    <a:pt x="219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5" name="Freeform 90"/>
            <p:cNvSpPr>
              <a:spLocks/>
            </p:cNvSpPr>
            <p:nvPr/>
          </p:nvSpPr>
          <p:spPr bwMode="auto">
            <a:xfrm>
              <a:off x="5350632" y="2656170"/>
              <a:ext cx="14153" cy="33452"/>
            </a:xfrm>
            <a:custGeom>
              <a:avLst/>
              <a:gdLst>
                <a:gd name="T0" fmla="*/ 7 w 11"/>
                <a:gd name="T1" fmla="*/ 26 h 26"/>
                <a:gd name="T2" fmla="*/ 7 w 11"/>
                <a:gd name="T3" fmla="*/ 26 h 26"/>
                <a:gd name="T4" fmla="*/ 0 w 11"/>
                <a:gd name="T5" fmla="*/ 22 h 26"/>
                <a:gd name="T6" fmla="*/ 0 w 11"/>
                <a:gd name="T7" fmla="*/ 22 h 26"/>
                <a:gd name="T8" fmla="*/ 0 w 11"/>
                <a:gd name="T9" fmla="*/ 22 h 26"/>
                <a:gd name="T10" fmla="*/ 0 w 11"/>
                <a:gd name="T11" fmla="*/ 19 h 26"/>
                <a:gd name="T12" fmla="*/ 0 w 11"/>
                <a:gd name="T13" fmla="*/ 19 h 26"/>
                <a:gd name="T14" fmla="*/ 0 w 11"/>
                <a:gd name="T15" fmla="*/ 15 h 26"/>
                <a:gd name="T16" fmla="*/ 0 w 11"/>
                <a:gd name="T17" fmla="*/ 11 h 26"/>
                <a:gd name="T18" fmla="*/ 0 w 11"/>
                <a:gd name="T19" fmla="*/ 11 h 26"/>
                <a:gd name="T20" fmla="*/ 0 w 11"/>
                <a:gd name="T21" fmla="*/ 11 h 26"/>
                <a:gd name="T22" fmla="*/ 0 w 11"/>
                <a:gd name="T23" fmla="*/ 7 h 26"/>
                <a:gd name="T24" fmla="*/ 0 w 11"/>
                <a:gd name="T25" fmla="*/ 7 h 26"/>
                <a:gd name="T26" fmla="*/ 0 w 11"/>
                <a:gd name="T27" fmla="*/ 4 h 26"/>
                <a:gd name="T28" fmla="*/ 4 w 11"/>
                <a:gd name="T29" fmla="*/ 4 h 26"/>
                <a:gd name="T30" fmla="*/ 4 w 11"/>
                <a:gd name="T31" fmla="*/ 4 h 26"/>
                <a:gd name="T32" fmla="*/ 4 w 11"/>
                <a:gd name="T33" fmla="*/ 4 h 26"/>
                <a:gd name="T34" fmla="*/ 4 w 11"/>
                <a:gd name="T35" fmla="*/ 0 h 26"/>
                <a:gd name="T36" fmla="*/ 4 w 11"/>
                <a:gd name="T37" fmla="*/ 0 h 26"/>
                <a:gd name="T38" fmla="*/ 7 w 11"/>
                <a:gd name="T39" fmla="*/ 4 h 26"/>
                <a:gd name="T40" fmla="*/ 7 w 11"/>
                <a:gd name="T41" fmla="*/ 4 h 26"/>
                <a:gd name="T42" fmla="*/ 11 w 11"/>
                <a:gd name="T43" fmla="*/ 4 h 26"/>
                <a:gd name="T44" fmla="*/ 11 w 11"/>
                <a:gd name="T45" fmla="*/ 4 h 26"/>
                <a:gd name="T46" fmla="*/ 7 w 11"/>
                <a:gd name="T47" fmla="*/ 11 h 26"/>
                <a:gd name="T48" fmla="*/ 7 w 11"/>
                <a:gd name="T49" fmla="*/ 11 h 26"/>
                <a:gd name="T50" fmla="*/ 7 w 11"/>
                <a:gd name="T51" fmla="*/ 15 h 26"/>
                <a:gd name="T52" fmla="*/ 11 w 11"/>
                <a:gd name="T53" fmla="*/ 15 h 26"/>
                <a:gd name="T54" fmla="*/ 11 w 11"/>
                <a:gd name="T55" fmla="*/ 19 h 26"/>
                <a:gd name="T56" fmla="*/ 11 w 11"/>
                <a:gd name="T57" fmla="*/ 26 h 26"/>
                <a:gd name="T58" fmla="*/ 7 w 11"/>
                <a:gd name="T59" fmla="*/ 26 h 26"/>
                <a:gd name="T60" fmla="*/ 7 w 11"/>
                <a:gd name="T6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6">
                  <a:moveTo>
                    <a:pt x="7" y="26"/>
                  </a:moveTo>
                  <a:lnTo>
                    <a:pt x="7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6" name="Freeform 91"/>
            <p:cNvSpPr>
              <a:spLocks/>
            </p:cNvSpPr>
            <p:nvPr/>
          </p:nvSpPr>
          <p:spPr bwMode="auto">
            <a:xfrm>
              <a:off x="5364785" y="2661317"/>
              <a:ext cx="105504" cy="70765"/>
            </a:xfrm>
            <a:custGeom>
              <a:avLst/>
              <a:gdLst>
                <a:gd name="T0" fmla="*/ 0 w 82"/>
                <a:gd name="T1" fmla="*/ 26 h 55"/>
                <a:gd name="T2" fmla="*/ 0 w 82"/>
                <a:gd name="T3" fmla="*/ 33 h 55"/>
                <a:gd name="T4" fmla="*/ 4 w 82"/>
                <a:gd name="T5" fmla="*/ 37 h 55"/>
                <a:gd name="T6" fmla="*/ 8 w 82"/>
                <a:gd name="T7" fmla="*/ 48 h 55"/>
                <a:gd name="T8" fmla="*/ 56 w 82"/>
                <a:gd name="T9" fmla="*/ 55 h 55"/>
                <a:gd name="T10" fmla="*/ 63 w 82"/>
                <a:gd name="T11" fmla="*/ 52 h 55"/>
                <a:gd name="T12" fmla="*/ 78 w 82"/>
                <a:gd name="T13" fmla="*/ 11 h 55"/>
                <a:gd name="T14" fmla="*/ 82 w 82"/>
                <a:gd name="T15" fmla="*/ 11 h 55"/>
                <a:gd name="T16" fmla="*/ 78 w 82"/>
                <a:gd name="T17" fmla="*/ 7 h 55"/>
                <a:gd name="T18" fmla="*/ 78 w 82"/>
                <a:gd name="T19" fmla="*/ 3 h 55"/>
                <a:gd name="T20" fmla="*/ 78 w 82"/>
                <a:gd name="T21" fmla="*/ 7 h 55"/>
                <a:gd name="T22" fmla="*/ 78 w 82"/>
                <a:gd name="T23" fmla="*/ 3 h 55"/>
                <a:gd name="T24" fmla="*/ 78 w 82"/>
                <a:gd name="T25" fmla="*/ 3 h 55"/>
                <a:gd name="T26" fmla="*/ 74 w 82"/>
                <a:gd name="T27" fmla="*/ 3 h 55"/>
                <a:gd name="T28" fmla="*/ 74 w 82"/>
                <a:gd name="T29" fmla="*/ 0 h 55"/>
                <a:gd name="T30" fmla="*/ 74 w 82"/>
                <a:gd name="T31" fmla="*/ 0 h 55"/>
                <a:gd name="T32" fmla="*/ 74 w 82"/>
                <a:gd name="T33" fmla="*/ 0 h 55"/>
                <a:gd name="T34" fmla="*/ 70 w 82"/>
                <a:gd name="T35" fmla="*/ 3 h 55"/>
                <a:gd name="T36" fmla="*/ 63 w 82"/>
                <a:gd name="T37" fmla="*/ 7 h 55"/>
                <a:gd name="T38" fmla="*/ 63 w 82"/>
                <a:gd name="T39" fmla="*/ 11 h 55"/>
                <a:gd name="T40" fmla="*/ 52 w 82"/>
                <a:gd name="T41" fmla="*/ 18 h 55"/>
                <a:gd name="T42" fmla="*/ 52 w 82"/>
                <a:gd name="T43" fmla="*/ 22 h 55"/>
                <a:gd name="T44" fmla="*/ 52 w 82"/>
                <a:gd name="T45" fmla="*/ 22 h 55"/>
                <a:gd name="T46" fmla="*/ 52 w 82"/>
                <a:gd name="T47" fmla="*/ 22 h 55"/>
                <a:gd name="T48" fmla="*/ 48 w 82"/>
                <a:gd name="T49" fmla="*/ 26 h 55"/>
                <a:gd name="T50" fmla="*/ 48 w 82"/>
                <a:gd name="T51" fmla="*/ 26 h 55"/>
                <a:gd name="T52" fmla="*/ 45 w 82"/>
                <a:gd name="T53" fmla="*/ 26 h 55"/>
                <a:gd name="T54" fmla="*/ 45 w 82"/>
                <a:gd name="T55" fmla="*/ 26 h 55"/>
                <a:gd name="T56" fmla="*/ 45 w 82"/>
                <a:gd name="T57" fmla="*/ 29 h 55"/>
                <a:gd name="T58" fmla="*/ 45 w 82"/>
                <a:gd name="T59" fmla="*/ 29 h 55"/>
                <a:gd name="T60" fmla="*/ 41 w 82"/>
                <a:gd name="T61" fmla="*/ 29 h 55"/>
                <a:gd name="T62" fmla="*/ 37 w 82"/>
                <a:gd name="T63" fmla="*/ 29 h 55"/>
                <a:gd name="T64" fmla="*/ 33 w 82"/>
                <a:gd name="T65" fmla="*/ 33 h 55"/>
                <a:gd name="T66" fmla="*/ 33 w 82"/>
                <a:gd name="T67" fmla="*/ 29 h 55"/>
                <a:gd name="T68" fmla="*/ 30 w 82"/>
                <a:gd name="T69" fmla="*/ 29 h 55"/>
                <a:gd name="T70" fmla="*/ 26 w 82"/>
                <a:gd name="T71" fmla="*/ 29 h 55"/>
                <a:gd name="T72" fmla="*/ 26 w 82"/>
                <a:gd name="T73" fmla="*/ 29 h 55"/>
                <a:gd name="T74" fmla="*/ 19 w 82"/>
                <a:gd name="T75" fmla="*/ 29 h 55"/>
                <a:gd name="T76" fmla="*/ 11 w 82"/>
                <a:gd name="T77" fmla="*/ 33 h 55"/>
                <a:gd name="T78" fmla="*/ 11 w 82"/>
                <a:gd name="T79" fmla="*/ 33 h 55"/>
                <a:gd name="T80" fmla="*/ 8 w 82"/>
                <a:gd name="T81" fmla="*/ 33 h 55"/>
                <a:gd name="T82" fmla="*/ 4 w 82"/>
                <a:gd name="T83" fmla="*/ 33 h 55"/>
                <a:gd name="T84" fmla="*/ 4 w 82"/>
                <a:gd name="T85" fmla="*/ 26 h 55"/>
                <a:gd name="T86" fmla="*/ 4 w 82"/>
                <a:gd name="T87" fmla="*/ 29 h 55"/>
                <a:gd name="T88" fmla="*/ 0 w 82"/>
                <a:gd name="T89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55">
                  <a:moveTo>
                    <a:pt x="0" y="26"/>
                  </a:moveTo>
                  <a:lnTo>
                    <a:pt x="0" y="33"/>
                  </a:lnTo>
                  <a:lnTo>
                    <a:pt x="4" y="37"/>
                  </a:lnTo>
                  <a:lnTo>
                    <a:pt x="8" y="48"/>
                  </a:lnTo>
                  <a:lnTo>
                    <a:pt x="56" y="55"/>
                  </a:lnTo>
                  <a:lnTo>
                    <a:pt x="63" y="52"/>
                  </a:lnTo>
                  <a:lnTo>
                    <a:pt x="78" y="11"/>
                  </a:lnTo>
                  <a:lnTo>
                    <a:pt x="82" y="11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0" y="3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52" y="18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37" y="29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19" y="29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4" y="2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7" name="Freeform 92"/>
            <p:cNvSpPr>
              <a:spLocks noEditPoints="1"/>
            </p:cNvSpPr>
            <p:nvPr/>
          </p:nvSpPr>
          <p:spPr bwMode="auto">
            <a:xfrm>
              <a:off x="3721756" y="2388551"/>
              <a:ext cx="61758" cy="24446"/>
            </a:xfrm>
            <a:custGeom>
              <a:avLst/>
              <a:gdLst>
                <a:gd name="T0" fmla="*/ 18 w 48"/>
                <a:gd name="T1" fmla="*/ 0 h 19"/>
                <a:gd name="T2" fmla="*/ 22 w 48"/>
                <a:gd name="T3" fmla="*/ 4 h 19"/>
                <a:gd name="T4" fmla="*/ 22 w 48"/>
                <a:gd name="T5" fmla="*/ 0 h 19"/>
                <a:gd name="T6" fmla="*/ 18 w 48"/>
                <a:gd name="T7" fmla="*/ 0 h 19"/>
                <a:gd name="T8" fmla="*/ 18 w 48"/>
                <a:gd name="T9" fmla="*/ 0 h 19"/>
                <a:gd name="T10" fmla="*/ 18 w 48"/>
                <a:gd name="T11" fmla="*/ 0 h 19"/>
                <a:gd name="T12" fmla="*/ 3 w 48"/>
                <a:gd name="T13" fmla="*/ 0 h 19"/>
                <a:gd name="T14" fmla="*/ 7 w 48"/>
                <a:gd name="T15" fmla="*/ 4 h 19"/>
                <a:gd name="T16" fmla="*/ 7 w 48"/>
                <a:gd name="T17" fmla="*/ 0 h 19"/>
                <a:gd name="T18" fmla="*/ 3 w 48"/>
                <a:gd name="T19" fmla="*/ 0 h 19"/>
                <a:gd name="T20" fmla="*/ 3 w 48"/>
                <a:gd name="T21" fmla="*/ 0 h 19"/>
                <a:gd name="T22" fmla="*/ 0 w 48"/>
                <a:gd name="T23" fmla="*/ 4 h 19"/>
                <a:gd name="T24" fmla="*/ 0 w 48"/>
                <a:gd name="T25" fmla="*/ 8 h 19"/>
                <a:gd name="T26" fmla="*/ 3 w 48"/>
                <a:gd name="T27" fmla="*/ 8 h 19"/>
                <a:gd name="T28" fmla="*/ 3 w 48"/>
                <a:gd name="T29" fmla="*/ 8 h 19"/>
                <a:gd name="T30" fmla="*/ 3 w 48"/>
                <a:gd name="T31" fmla="*/ 4 h 19"/>
                <a:gd name="T32" fmla="*/ 0 w 48"/>
                <a:gd name="T33" fmla="*/ 4 h 19"/>
                <a:gd name="T34" fmla="*/ 0 w 48"/>
                <a:gd name="T35" fmla="*/ 4 h 19"/>
                <a:gd name="T36" fmla="*/ 44 w 48"/>
                <a:gd name="T37" fmla="*/ 19 h 19"/>
                <a:gd name="T38" fmla="*/ 40 w 48"/>
                <a:gd name="T39" fmla="*/ 19 h 19"/>
                <a:gd name="T40" fmla="*/ 40 w 48"/>
                <a:gd name="T41" fmla="*/ 19 h 19"/>
                <a:gd name="T42" fmla="*/ 48 w 48"/>
                <a:gd name="T43" fmla="*/ 19 h 19"/>
                <a:gd name="T44" fmla="*/ 48 w 48"/>
                <a:gd name="T45" fmla="*/ 19 h 19"/>
                <a:gd name="T46" fmla="*/ 48 w 48"/>
                <a:gd name="T47" fmla="*/ 19 h 19"/>
                <a:gd name="T48" fmla="*/ 44 w 48"/>
                <a:gd name="T4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9">
                  <a:moveTo>
                    <a:pt x="18" y="0"/>
                  </a:moveTo>
                  <a:lnTo>
                    <a:pt x="22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3" y="0"/>
                  </a:move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close/>
                  <a:moveTo>
                    <a:pt x="0" y="4"/>
                  </a:moveTo>
                  <a:lnTo>
                    <a:pt x="0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4" y="19"/>
                  </a:moveTo>
                  <a:lnTo>
                    <a:pt x="40" y="19"/>
                  </a:lnTo>
                  <a:lnTo>
                    <a:pt x="40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8" name="Freeform 93"/>
            <p:cNvSpPr>
              <a:spLocks/>
            </p:cNvSpPr>
            <p:nvPr/>
          </p:nvSpPr>
          <p:spPr bwMode="auto">
            <a:xfrm>
              <a:off x="3945630" y="2522360"/>
              <a:ext cx="9007" cy="5147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1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19" name="Freeform 94"/>
            <p:cNvSpPr>
              <a:spLocks noEditPoints="1"/>
            </p:cNvSpPr>
            <p:nvPr/>
          </p:nvSpPr>
          <p:spPr bwMode="auto">
            <a:xfrm>
              <a:off x="3926331" y="2603418"/>
              <a:ext cx="95211" cy="28306"/>
            </a:xfrm>
            <a:custGeom>
              <a:avLst/>
              <a:gdLst>
                <a:gd name="T0" fmla="*/ 3 w 20"/>
                <a:gd name="T1" fmla="*/ 4 h 6"/>
                <a:gd name="T2" fmla="*/ 3 w 20"/>
                <a:gd name="T3" fmla="*/ 4 h 6"/>
                <a:gd name="T4" fmla="*/ 3 w 20"/>
                <a:gd name="T5" fmla="*/ 4 h 6"/>
                <a:gd name="T6" fmla="*/ 4 w 20"/>
                <a:gd name="T7" fmla="*/ 4 h 6"/>
                <a:gd name="T8" fmla="*/ 4 w 20"/>
                <a:gd name="T9" fmla="*/ 4 h 6"/>
                <a:gd name="T10" fmla="*/ 3 w 20"/>
                <a:gd name="T11" fmla="*/ 4 h 6"/>
                <a:gd name="T12" fmla="*/ 0 w 20"/>
                <a:gd name="T13" fmla="*/ 6 h 6"/>
                <a:gd name="T14" fmla="*/ 0 w 20"/>
                <a:gd name="T15" fmla="*/ 6 h 6"/>
                <a:gd name="T16" fmla="*/ 0 w 20"/>
                <a:gd name="T17" fmla="*/ 5 h 6"/>
                <a:gd name="T18" fmla="*/ 1 w 20"/>
                <a:gd name="T19" fmla="*/ 5 h 6"/>
                <a:gd name="T20" fmla="*/ 1 w 20"/>
                <a:gd name="T21" fmla="*/ 6 h 6"/>
                <a:gd name="T22" fmla="*/ 0 w 20"/>
                <a:gd name="T23" fmla="*/ 6 h 6"/>
                <a:gd name="T24" fmla="*/ 0 w 20"/>
                <a:gd name="T25" fmla="*/ 6 h 6"/>
                <a:gd name="T26" fmla="*/ 1 w 20"/>
                <a:gd name="T27" fmla="*/ 3 h 6"/>
                <a:gd name="T28" fmla="*/ 1 w 20"/>
                <a:gd name="T29" fmla="*/ 2 h 6"/>
                <a:gd name="T30" fmla="*/ 1 w 20"/>
                <a:gd name="T31" fmla="*/ 1 h 6"/>
                <a:gd name="T32" fmla="*/ 1 w 20"/>
                <a:gd name="T33" fmla="*/ 1 h 6"/>
                <a:gd name="T34" fmla="*/ 2 w 20"/>
                <a:gd name="T35" fmla="*/ 1 h 6"/>
                <a:gd name="T36" fmla="*/ 2 w 20"/>
                <a:gd name="T37" fmla="*/ 2 h 6"/>
                <a:gd name="T38" fmla="*/ 1 w 20"/>
                <a:gd name="T39" fmla="*/ 3 h 6"/>
                <a:gd name="T40" fmla="*/ 8 w 20"/>
                <a:gd name="T41" fmla="*/ 4 h 6"/>
                <a:gd name="T42" fmla="*/ 7 w 20"/>
                <a:gd name="T43" fmla="*/ 4 h 6"/>
                <a:gd name="T44" fmla="*/ 6 w 20"/>
                <a:gd name="T45" fmla="*/ 5 h 6"/>
                <a:gd name="T46" fmla="*/ 5 w 20"/>
                <a:gd name="T47" fmla="*/ 4 h 6"/>
                <a:gd name="T48" fmla="*/ 4 w 20"/>
                <a:gd name="T49" fmla="*/ 4 h 6"/>
                <a:gd name="T50" fmla="*/ 5 w 20"/>
                <a:gd name="T51" fmla="*/ 3 h 6"/>
                <a:gd name="T52" fmla="*/ 6 w 20"/>
                <a:gd name="T53" fmla="*/ 3 h 6"/>
                <a:gd name="T54" fmla="*/ 7 w 20"/>
                <a:gd name="T55" fmla="*/ 3 h 6"/>
                <a:gd name="T56" fmla="*/ 7 w 20"/>
                <a:gd name="T57" fmla="*/ 3 h 6"/>
                <a:gd name="T58" fmla="*/ 8 w 20"/>
                <a:gd name="T59" fmla="*/ 3 h 6"/>
                <a:gd name="T60" fmla="*/ 8 w 20"/>
                <a:gd name="T61" fmla="*/ 4 h 6"/>
                <a:gd name="T62" fmla="*/ 10 w 20"/>
                <a:gd name="T63" fmla="*/ 4 h 6"/>
                <a:gd name="T64" fmla="*/ 9 w 20"/>
                <a:gd name="T65" fmla="*/ 5 h 6"/>
                <a:gd name="T66" fmla="*/ 10 w 20"/>
                <a:gd name="T67" fmla="*/ 6 h 6"/>
                <a:gd name="T68" fmla="*/ 11 w 20"/>
                <a:gd name="T69" fmla="*/ 5 h 6"/>
                <a:gd name="T70" fmla="*/ 12 w 20"/>
                <a:gd name="T71" fmla="*/ 5 h 6"/>
                <a:gd name="T72" fmla="*/ 11 w 20"/>
                <a:gd name="T73" fmla="*/ 4 h 6"/>
                <a:gd name="T74" fmla="*/ 11 w 20"/>
                <a:gd name="T75" fmla="*/ 4 h 6"/>
                <a:gd name="T76" fmla="*/ 10 w 20"/>
                <a:gd name="T77" fmla="*/ 4 h 6"/>
                <a:gd name="T78" fmla="*/ 18 w 20"/>
                <a:gd name="T79" fmla="*/ 1 h 6"/>
                <a:gd name="T80" fmla="*/ 19 w 20"/>
                <a:gd name="T81" fmla="*/ 0 h 6"/>
                <a:gd name="T82" fmla="*/ 19 w 20"/>
                <a:gd name="T83" fmla="*/ 0 h 6"/>
                <a:gd name="T84" fmla="*/ 20 w 20"/>
                <a:gd name="T85" fmla="*/ 0 h 6"/>
                <a:gd name="T86" fmla="*/ 19 w 20"/>
                <a:gd name="T87" fmla="*/ 0 h 6"/>
                <a:gd name="T88" fmla="*/ 18 w 20"/>
                <a:gd name="T89" fmla="*/ 1 h 6"/>
                <a:gd name="T90" fmla="*/ 15 w 20"/>
                <a:gd name="T91" fmla="*/ 4 h 6"/>
                <a:gd name="T92" fmla="*/ 16 w 20"/>
                <a:gd name="T93" fmla="*/ 3 h 6"/>
                <a:gd name="T94" fmla="*/ 16 w 20"/>
                <a:gd name="T95" fmla="*/ 3 h 6"/>
                <a:gd name="T96" fmla="*/ 18 w 20"/>
                <a:gd name="T97" fmla="*/ 2 h 6"/>
                <a:gd name="T98" fmla="*/ 18 w 20"/>
                <a:gd name="T99" fmla="*/ 3 h 6"/>
                <a:gd name="T100" fmla="*/ 17 w 20"/>
                <a:gd name="T101" fmla="*/ 4 h 6"/>
                <a:gd name="T102" fmla="*/ 16 w 20"/>
                <a:gd name="T103" fmla="*/ 4 h 6"/>
                <a:gd name="T104" fmla="*/ 15 w 20"/>
                <a:gd name="T10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6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lose/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lose/>
                  <a:moveTo>
                    <a:pt x="8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18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8" y="1"/>
                    <a:pt x="18" y="1"/>
                  </a:cubicBezTo>
                  <a:close/>
                  <a:moveTo>
                    <a:pt x="15" y="4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0" name="Freeform 95"/>
            <p:cNvSpPr>
              <a:spLocks noEditPoints="1"/>
            </p:cNvSpPr>
            <p:nvPr/>
          </p:nvSpPr>
          <p:spPr bwMode="auto">
            <a:xfrm>
              <a:off x="3769361" y="2842732"/>
              <a:ext cx="51465" cy="42459"/>
            </a:xfrm>
            <a:custGeom>
              <a:avLst/>
              <a:gdLst>
                <a:gd name="T0" fmla="*/ 1 w 11"/>
                <a:gd name="T1" fmla="*/ 1 h 9"/>
                <a:gd name="T2" fmla="*/ 2 w 11"/>
                <a:gd name="T3" fmla="*/ 0 h 9"/>
                <a:gd name="T4" fmla="*/ 1 w 11"/>
                <a:gd name="T5" fmla="*/ 0 h 9"/>
                <a:gd name="T6" fmla="*/ 1 w 11"/>
                <a:gd name="T7" fmla="*/ 0 h 9"/>
                <a:gd name="T8" fmla="*/ 0 w 11"/>
                <a:gd name="T9" fmla="*/ 0 h 9"/>
                <a:gd name="T10" fmla="*/ 0 w 11"/>
                <a:gd name="T11" fmla="*/ 0 h 9"/>
                <a:gd name="T12" fmla="*/ 0 w 11"/>
                <a:gd name="T13" fmla="*/ 0 h 9"/>
                <a:gd name="T14" fmla="*/ 1 w 11"/>
                <a:gd name="T15" fmla="*/ 1 h 9"/>
                <a:gd name="T16" fmla="*/ 2 w 11"/>
                <a:gd name="T17" fmla="*/ 1 h 9"/>
                <a:gd name="T18" fmla="*/ 2 w 11"/>
                <a:gd name="T19" fmla="*/ 1 h 9"/>
                <a:gd name="T20" fmla="*/ 2 w 11"/>
                <a:gd name="T21" fmla="*/ 0 h 9"/>
                <a:gd name="T22" fmla="*/ 2 w 11"/>
                <a:gd name="T23" fmla="*/ 0 h 9"/>
                <a:gd name="T24" fmla="*/ 2 w 11"/>
                <a:gd name="T25" fmla="*/ 1 h 9"/>
                <a:gd name="T26" fmla="*/ 2 w 11"/>
                <a:gd name="T27" fmla="*/ 1 h 9"/>
                <a:gd name="T28" fmla="*/ 5 w 11"/>
                <a:gd name="T29" fmla="*/ 2 h 9"/>
                <a:gd name="T30" fmla="*/ 5 w 11"/>
                <a:gd name="T31" fmla="*/ 2 h 9"/>
                <a:gd name="T32" fmla="*/ 5 w 11"/>
                <a:gd name="T33" fmla="*/ 2 h 9"/>
                <a:gd name="T34" fmla="*/ 4 w 11"/>
                <a:gd name="T35" fmla="*/ 2 h 9"/>
                <a:gd name="T36" fmla="*/ 4 w 11"/>
                <a:gd name="T37" fmla="*/ 2 h 9"/>
                <a:gd name="T38" fmla="*/ 5 w 11"/>
                <a:gd name="T39" fmla="*/ 2 h 9"/>
                <a:gd name="T40" fmla="*/ 5 w 11"/>
                <a:gd name="T41" fmla="*/ 2 h 9"/>
                <a:gd name="T42" fmla="*/ 5 w 11"/>
                <a:gd name="T43" fmla="*/ 2 h 9"/>
                <a:gd name="T44" fmla="*/ 5 w 11"/>
                <a:gd name="T45" fmla="*/ 2 h 9"/>
                <a:gd name="T46" fmla="*/ 7 w 11"/>
                <a:gd name="T47" fmla="*/ 2 h 9"/>
                <a:gd name="T48" fmla="*/ 6 w 11"/>
                <a:gd name="T49" fmla="*/ 2 h 9"/>
                <a:gd name="T50" fmla="*/ 6 w 11"/>
                <a:gd name="T51" fmla="*/ 2 h 9"/>
                <a:gd name="T52" fmla="*/ 6 w 11"/>
                <a:gd name="T53" fmla="*/ 2 h 9"/>
                <a:gd name="T54" fmla="*/ 7 w 11"/>
                <a:gd name="T55" fmla="*/ 2 h 9"/>
                <a:gd name="T56" fmla="*/ 11 w 11"/>
                <a:gd name="T57" fmla="*/ 2 h 9"/>
                <a:gd name="T58" fmla="*/ 10 w 11"/>
                <a:gd name="T59" fmla="*/ 1 h 9"/>
                <a:gd name="T60" fmla="*/ 11 w 11"/>
                <a:gd name="T61" fmla="*/ 1 h 9"/>
                <a:gd name="T62" fmla="*/ 11 w 11"/>
                <a:gd name="T63" fmla="*/ 1 h 9"/>
                <a:gd name="T64" fmla="*/ 11 w 11"/>
                <a:gd name="T65" fmla="*/ 2 h 9"/>
                <a:gd name="T66" fmla="*/ 10 w 11"/>
                <a:gd name="T67" fmla="*/ 4 h 9"/>
                <a:gd name="T68" fmla="*/ 10 w 11"/>
                <a:gd name="T69" fmla="*/ 4 h 9"/>
                <a:gd name="T70" fmla="*/ 10 w 11"/>
                <a:gd name="T71" fmla="*/ 3 h 9"/>
                <a:gd name="T72" fmla="*/ 11 w 11"/>
                <a:gd name="T73" fmla="*/ 4 h 9"/>
                <a:gd name="T74" fmla="*/ 11 w 11"/>
                <a:gd name="T75" fmla="*/ 4 h 9"/>
                <a:gd name="T76" fmla="*/ 11 w 11"/>
                <a:gd name="T77" fmla="*/ 4 h 9"/>
                <a:gd name="T78" fmla="*/ 10 w 11"/>
                <a:gd name="T79" fmla="*/ 4 h 9"/>
                <a:gd name="T80" fmla="*/ 9 w 11"/>
                <a:gd name="T81" fmla="*/ 8 h 9"/>
                <a:gd name="T82" fmla="*/ 9 w 11"/>
                <a:gd name="T83" fmla="*/ 8 h 9"/>
                <a:gd name="T84" fmla="*/ 9 w 11"/>
                <a:gd name="T85" fmla="*/ 7 h 9"/>
                <a:gd name="T86" fmla="*/ 10 w 11"/>
                <a:gd name="T87" fmla="*/ 8 h 9"/>
                <a:gd name="T88" fmla="*/ 9 w 11"/>
                <a:gd name="T89" fmla="*/ 8 h 9"/>
                <a:gd name="T90" fmla="*/ 7 w 11"/>
                <a:gd name="T91" fmla="*/ 9 h 9"/>
                <a:gd name="T92" fmla="*/ 7 w 11"/>
                <a:gd name="T93" fmla="*/ 8 h 9"/>
                <a:gd name="T94" fmla="*/ 7 w 11"/>
                <a:gd name="T95" fmla="*/ 7 h 9"/>
                <a:gd name="T96" fmla="*/ 7 w 11"/>
                <a:gd name="T97" fmla="*/ 8 h 9"/>
                <a:gd name="T98" fmla="*/ 8 w 11"/>
                <a:gd name="T99" fmla="*/ 9 h 9"/>
                <a:gd name="T100" fmla="*/ 8 w 11"/>
                <a:gd name="T101" fmla="*/ 9 h 9"/>
                <a:gd name="T102" fmla="*/ 7 w 11"/>
                <a:gd name="T10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" h="9">
                  <a:moveTo>
                    <a:pt x="1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7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lose/>
                  <a:moveTo>
                    <a:pt x="11" y="2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lose/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9" y="8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lose/>
                  <a:moveTo>
                    <a:pt x="7" y="9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1" name="Freeform 96"/>
            <p:cNvSpPr>
              <a:spLocks noEditPoints="1"/>
            </p:cNvSpPr>
            <p:nvPr/>
          </p:nvSpPr>
          <p:spPr bwMode="auto">
            <a:xfrm>
              <a:off x="5384084" y="2651023"/>
              <a:ext cx="162115" cy="200714"/>
            </a:xfrm>
            <a:custGeom>
              <a:avLst/>
              <a:gdLst>
                <a:gd name="T0" fmla="*/ 48 w 126"/>
                <a:gd name="T1" fmla="*/ 104 h 156"/>
                <a:gd name="T2" fmla="*/ 48 w 126"/>
                <a:gd name="T3" fmla="*/ 60 h 156"/>
                <a:gd name="T4" fmla="*/ 67 w 126"/>
                <a:gd name="T5" fmla="*/ 19 h 156"/>
                <a:gd name="T6" fmla="*/ 70 w 126"/>
                <a:gd name="T7" fmla="*/ 34 h 156"/>
                <a:gd name="T8" fmla="*/ 81 w 126"/>
                <a:gd name="T9" fmla="*/ 41 h 156"/>
                <a:gd name="T10" fmla="*/ 89 w 126"/>
                <a:gd name="T11" fmla="*/ 41 h 156"/>
                <a:gd name="T12" fmla="*/ 96 w 126"/>
                <a:gd name="T13" fmla="*/ 45 h 156"/>
                <a:gd name="T14" fmla="*/ 104 w 126"/>
                <a:gd name="T15" fmla="*/ 45 h 156"/>
                <a:gd name="T16" fmla="*/ 111 w 126"/>
                <a:gd name="T17" fmla="*/ 52 h 156"/>
                <a:gd name="T18" fmla="*/ 115 w 126"/>
                <a:gd name="T19" fmla="*/ 56 h 156"/>
                <a:gd name="T20" fmla="*/ 122 w 126"/>
                <a:gd name="T21" fmla="*/ 63 h 156"/>
                <a:gd name="T22" fmla="*/ 122 w 126"/>
                <a:gd name="T23" fmla="*/ 67 h 156"/>
                <a:gd name="T24" fmla="*/ 122 w 126"/>
                <a:gd name="T25" fmla="*/ 71 h 156"/>
                <a:gd name="T26" fmla="*/ 115 w 126"/>
                <a:gd name="T27" fmla="*/ 82 h 156"/>
                <a:gd name="T28" fmla="*/ 111 w 126"/>
                <a:gd name="T29" fmla="*/ 89 h 156"/>
                <a:gd name="T30" fmla="*/ 107 w 126"/>
                <a:gd name="T31" fmla="*/ 97 h 156"/>
                <a:gd name="T32" fmla="*/ 104 w 126"/>
                <a:gd name="T33" fmla="*/ 97 h 156"/>
                <a:gd name="T34" fmla="*/ 104 w 126"/>
                <a:gd name="T35" fmla="*/ 93 h 156"/>
                <a:gd name="T36" fmla="*/ 100 w 126"/>
                <a:gd name="T37" fmla="*/ 93 h 156"/>
                <a:gd name="T38" fmla="*/ 96 w 126"/>
                <a:gd name="T39" fmla="*/ 97 h 156"/>
                <a:gd name="T40" fmla="*/ 96 w 126"/>
                <a:gd name="T41" fmla="*/ 100 h 156"/>
                <a:gd name="T42" fmla="*/ 92 w 126"/>
                <a:gd name="T43" fmla="*/ 108 h 156"/>
                <a:gd name="T44" fmla="*/ 92 w 126"/>
                <a:gd name="T45" fmla="*/ 108 h 156"/>
                <a:gd name="T46" fmla="*/ 96 w 126"/>
                <a:gd name="T47" fmla="*/ 112 h 156"/>
                <a:gd name="T48" fmla="*/ 96 w 126"/>
                <a:gd name="T49" fmla="*/ 119 h 156"/>
                <a:gd name="T50" fmla="*/ 89 w 126"/>
                <a:gd name="T51" fmla="*/ 119 h 156"/>
                <a:gd name="T52" fmla="*/ 85 w 126"/>
                <a:gd name="T53" fmla="*/ 119 h 156"/>
                <a:gd name="T54" fmla="*/ 74 w 126"/>
                <a:gd name="T55" fmla="*/ 126 h 156"/>
                <a:gd name="T56" fmla="*/ 74 w 126"/>
                <a:gd name="T57" fmla="*/ 134 h 156"/>
                <a:gd name="T58" fmla="*/ 70 w 126"/>
                <a:gd name="T59" fmla="*/ 138 h 156"/>
                <a:gd name="T60" fmla="*/ 59 w 126"/>
                <a:gd name="T61" fmla="*/ 138 h 156"/>
                <a:gd name="T62" fmla="*/ 55 w 126"/>
                <a:gd name="T63" fmla="*/ 141 h 156"/>
                <a:gd name="T64" fmla="*/ 55 w 126"/>
                <a:gd name="T65" fmla="*/ 145 h 156"/>
                <a:gd name="T66" fmla="*/ 55 w 126"/>
                <a:gd name="T67" fmla="*/ 145 h 156"/>
                <a:gd name="T68" fmla="*/ 55 w 126"/>
                <a:gd name="T69" fmla="*/ 145 h 156"/>
                <a:gd name="T70" fmla="*/ 52 w 126"/>
                <a:gd name="T71" fmla="*/ 152 h 156"/>
                <a:gd name="T72" fmla="*/ 44 w 126"/>
                <a:gd name="T73" fmla="*/ 152 h 156"/>
                <a:gd name="T74" fmla="*/ 37 w 126"/>
                <a:gd name="T75" fmla="*/ 152 h 156"/>
                <a:gd name="T76" fmla="*/ 30 w 126"/>
                <a:gd name="T77" fmla="*/ 156 h 156"/>
                <a:gd name="T78" fmla="*/ 26 w 126"/>
                <a:gd name="T79" fmla="*/ 156 h 156"/>
                <a:gd name="T80" fmla="*/ 15 w 126"/>
                <a:gd name="T81" fmla="*/ 145 h 156"/>
                <a:gd name="T82" fmla="*/ 0 w 126"/>
                <a:gd name="T83" fmla="*/ 123 h 156"/>
                <a:gd name="T84" fmla="*/ 4 w 126"/>
                <a:gd name="T85" fmla="*/ 115 h 156"/>
                <a:gd name="T86" fmla="*/ 63 w 126"/>
                <a:gd name="T87" fmla="*/ 11 h 156"/>
                <a:gd name="T88" fmla="*/ 63 w 126"/>
                <a:gd name="T89" fmla="*/ 4 h 156"/>
                <a:gd name="T90" fmla="*/ 63 w 126"/>
                <a:gd name="T91" fmla="*/ 0 h 156"/>
                <a:gd name="T92" fmla="*/ 63 w 126"/>
                <a:gd name="T93" fmla="*/ 0 h 156"/>
                <a:gd name="T94" fmla="*/ 63 w 126"/>
                <a:gd name="T95" fmla="*/ 0 h 156"/>
                <a:gd name="T96" fmla="*/ 59 w 126"/>
                <a:gd name="T97" fmla="*/ 0 h 156"/>
                <a:gd name="T98" fmla="*/ 59 w 126"/>
                <a:gd name="T99" fmla="*/ 4 h 156"/>
                <a:gd name="T100" fmla="*/ 59 w 126"/>
                <a:gd name="T101" fmla="*/ 4 h 156"/>
                <a:gd name="T102" fmla="*/ 59 w 126"/>
                <a:gd name="T103" fmla="*/ 8 h 156"/>
                <a:gd name="T104" fmla="*/ 63 w 126"/>
                <a:gd name="T105" fmla="*/ 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156">
                  <a:moveTo>
                    <a:pt x="4" y="115"/>
                  </a:moveTo>
                  <a:lnTo>
                    <a:pt x="48" y="104"/>
                  </a:lnTo>
                  <a:lnTo>
                    <a:pt x="52" y="71"/>
                  </a:lnTo>
                  <a:lnTo>
                    <a:pt x="48" y="60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0" y="37"/>
                  </a:lnTo>
                  <a:lnTo>
                    <a:pt x="81" y="41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96" y="45"/>
                  </a:lnTo>
                  <a:lnTo>
                    <a:pt x="100" y="45"/>
                  </a:lnTo>
                  <a:lnTo>
                    <a:pt x="104" y="45"/>
                  </a:lnTo>
                  <a:lnTo>
                    <a:pt x="107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5" y="56"/>
                  </a:lnTo>
                  <a:lnTo>
                    <a:pt x="118" y="63"/>
                  </a:lnTo>
                  <a:lnTo>
                    <a:pt x="122" y="63"/>
                  </a:lnTo>
                  <a:lnTo>
                    <a:pt x="126" y="63"/>
                  </a:lnTo>
                  <a:lnTo>
                    <a:pt x="122" y="67"/>
                  </a:lnTo>
                  <a:lnTo>
                    <a:pt x="122" y="71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15" y="82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07" y="89"/>
                  </a:lnTo>
                  <a:lnTo>
                    <a:pt x="107" y="97"/>
                  </a:lnTo>
                  <a:lnTo>
                    <a:pt x="104" y="97"/>
                  </a:lnTo>
                  <a:lnTo>
                    <a:pt x="104" y="97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0" y="93"/>
                  </a:lnTo>
                  <a:lnTo>
                    <a:pt x="100" y="97"/>
                  </a:lnTo>
                  <a:lnTo>
                    <a:pt x="96" y="97"/>
                  </a:lnTo>
                  <a:lnTo>
                    <a:pt x="100" y="97"/>
                  </a:lnTo>
                  <a:lnTo>
                    <a:pt x="96" y="100"/>
                  </a:lnTo>
                  <a:lnTo>
                    <a:pt x="92" y="104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89" y="119"/>
                  </a:lnTo>
                  <a:lnTo>
                    <a:pt x="89" y="123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4" y="126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55" y="141"/>
                  </a:lnTo>
                  <a:lnTo>
                    <a:pt x="55" y="141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48" y="149"/>
                  </a:lnTo>
                  <a:lnTo>
                    <a:pt x="44" y="152"/>
                  </a:lnTo>
                  <a:lnTo>
                    <a:pt x="41" y="152"/>
                  </a:lnTo>
                  <a:lnTo>
                    <a:pt x="37" y="152"/>
                  </a:lnTo>
                  <a:lnTo>
                    <a:pt x="33" y="152"/>
                  </a:lnTo>
                  <a:lnTo>
                    <a:pt x="30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2" y="156"/>
                  </a:lnTo>
                  <a:lnTo>
                    <a:pt x="15" y="145"/>
                  </a:lnTo>
                  <a:lnTo>
                    <a:pt x="15" y="141"/>
                  </a:lnTo>
                  <a:lnTo>
                    <a:pt x="0" y="123"/>
                  </a:lnTo>
                  <a:lnTo>
                    <a:pt x="4" y="115"/>
                  </a:lnTo>
                  <a:lnTo>
                    <a:pt x="4" y="115"/>
                  </a:lnTo>
                  <a:close/>
                  <a:moveTo>
                    <a:pt x="63" y="11"/>
                  </a:moveTo>
                  <a:lnTo>
                    <a:pt x="63" y="11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11"/>
                  </a:lnTo>
                  <a:lnTo>
                    <a:pt x="6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2" name="Freeform 97"/>
            <p:cNvSpPr>
              <a:spLocks noEditPoints="1"/>
            </p:cNvSpPr>
            <p:nvPr/>
          </p:nvSpPr>
          <p:spPr bwMode="auto">
            <a:xfrm>
              <a:off x="5188515" y="2798985"/>
              <a:ext cx="257326" cy="144103"/>
            </a:xfrm>
            <a:custGeom>
              <a:avLst/>
              <a:gdLst>
                <a:gd name="T0" fmla="*/ 4 w 200"/>
                <a:gd name="T1" fmla="*/ 45 h 112"/>
                <a:gd name="T2" fmla="*/ 11 w 200"/>
                <a:gd name="T3" fmla="*/ 41 h 112"/>
                <a:gd name="T4" fmla="*/ 11 w 200"/>
                <a:gd name="T5" fmla="*/ 34 h 112"/>
                <a:gd name="T6" fmla="*/ 19 w 200"/>
                <a:gd name="T7" fmla="*/ 26 h 112"/>
                <a:gd name="T8" fmla="*/ 33 w 200"/>
                <a:gd name="T9" fmla="*/ 30 h 112"/>
                <a:gd name="T10" fmla="*/ 63 w 200"/>
                <a:gd name="T11" fmla="*/ 41 h 112"/>
                <a:gd name="T12" fmla="*/ 93 w 200"/>
                <a:gd name="T13" fmla="*/ 19 h 112"/>
                <a:gd name="T14" fmla="*/ 152 w 200"/>
                <a:gd name="T15" fmla="*/ 8 h 112"/>
                <a:gd name="T16" fmla="*/ 167 w 200"/>
                <a:gd name="T17" fmla="*/ 30 h 112"/>
                <a:gd name="T18" fmla="*/ 170 w 200"/>
                <a:gd name="T19" fmla="*/ 41 h 112"/>
                <a:gd name="T20" fmla="*/ 159 w 200"/>
                <a:gd name="T21" fmla="*/ 49 h 112"/>
                <a:gd name="T22" fmla="*/ 159 w 200"/>
                <a:gd name="T23" fmla="*/ 56 h 112"/>
                <a:gd name="T24" fmla="*/ 159 w 200"/>
                <a:gd name="T25" fmla="*/ 56 h 112"/>
                <a:gd name="T26" fmla="*/ 152 w 200"/>
                <a:gd name="T27" fmla="*/ 60 h 112"/>
                <a:gd name="T28" fmla="*/ 133 w 200"/>
                <a:gd name="T29" fmla="*/ 67 h 112"/>
                <a:gd name="T30" fmla="*/ 115 w 200"/>
                <a:gd name="T31" fmla="*/ 71 h 112"/>
                <a:gd name="T32" fmla="*/ 111 w 200"/>
                <a:gd name="T33" fmla="*/ 75 h 112"/>
                <a:gd name="T34" fmla="*/ 100 w 200"/>
                <a:gd name="T35" fmla="*/ 82 h 112"/>
                <a:gd name="T36" fmla="*/ 96 w 200"/>
                <a:gd name="T37" fmla="*/ 82 h 112"/>
                <a:gd name="T38" fmla="*/ 93 w 200"/>
                <a:gd name="T39" fmla="*/ 82 h 112"/>
                <a:gd name="T40" fmla="*/ 89 w 200"/>
                <a:gd name="T41" fmla="*/ 82 h 112"/>
                <a:gd name="T42" fmla="*/ 85 w 200"/>
                <a:gd name="T43" fmla="*/ 89 h 112"/>
                <a:gd name="T44" fmla="*/ 74 w 200"/>
                <a:gd name="T45" fmla="*/ 89 h 112"/>
                <a:gd name="T46" fmla="*/ 63 w 200"/>
                <a:gd name="T47" fmla="*/ 93 h 112"/>
                <a:gd name="T48" fmla="*/ 59 w 200"/>
                <a:gd name="T49" fmla="*/ 89 h 112"/>
                <a:gd name="T50" fmla="*/ 56 w 200"/>
                <a:gd name="T51" fmla="*/ 89 h 112"/>
                <a:gd name="T52" fmla="*/ 48 w 200"/>
                <a:gd name="T53" fmla="*/ 93 h 112"/>
                <a:gd name="T54" fmla="*/ 45 w 200"/>
                <a:gd name="T55" fmla="*/ 97 h 112"/>
                <a:gd name="T56" fmla="*/ 41 w 200"/>
                <a:gd name="T57" fmla="*/ 100 h 112"/>
                <a:gd name="T58" fmla="*/ 33 w 200"/>
                <a:gd name="T59" fmla="*/ 100 h 112"/>
                <a:gd name="T60" fmla="*/ 30 w 200"/>
                <a:gd name="T61" fmla="*/ 104 h 112"/>
                <a:gd name="T62" fmla="*/ 22 w 200"/>
                <a:gd name="T63" fmla="*/ 104 h 112"/>
                <a:gd name="T64" fmla="*/ 19 w 200"/>
                <a:gd name="T65" fmla="*/ 100 h 112"/>
                <a:gd name="T66" fmla="*/ 15 w 200"/>
                <a:gd name="T67" fmla="*/ 93 h 112"/>
                <a:gd name="T68" fmla="*/ 15 w 200"/>
                <a:gd name="T69" fmla="*/ 89 h 112"/>
                <a:gd name="T70" fmla="*/ 11 w 200"/>
                <a:gd name="T71" fmla="*/ 82 h 112"/>
                <a:gd name="T72" fmla="*/ 4 w 200"/>
                <a:gd name="T73" fmla="*/ 63 h 112"/>
                <a:gd name="T74" fmla="*/ 0 w 200"/>
                <a:gd name="T75" fmla="*/ 60 h 112"/>
                <a:gd name="T76" fmla="*/ 4 w 200"/>
                <a:gd name="T77" fmla="*/ 60 h 112"/>
                <a:gd name="T78" fmla="*/ 4 w 200"/>
                <a:gd name="T79" fmla="*/ 56 h 112"/>
                <a:gd name="T80" fmla="*/ 4 w 200"/>
                <a:gd name="T81" fmla="*/ 45 h 112"/>
                <a:gd name="T82" fmla="*/ 4 w 200"/>
                <a:gd name="T83" fmla="*/ 45 h 112"/>
                <a:gd name="T84" fmla="*/ 163 w 200"/>
                <a:gd name="T85" fmla="*/ 112 h 112"/>
                <a:gd name="T86" fmla="*/ 163 w 200"/>
                <a:gd name="T87" fmla="*/ 112 h 112"/>
                <a:gd name="T88" fmla="*/ 159 w 200"/>
                <a:gd name="T89" fmla="*/ 112 h 112"/>
                <a:gd name="T90" fmla="*/ 182 w 200"/>
                <a:gd name="T91" fmla="*/ 104 h 112"/>
                <a:gd name="T92" fmla="*/ 185 w 200"/>
                <a:gd name="T93" fmla="*/ 100 h 112"/>
                <a:gd name="T94" fmla="*/ 189 w 200"/>
                <a:gd name="T95" fmla="*/ 104 h 112"/>
                <a:gd name="T96" fmla="*/ 193 w 200"/>
                <a:gd name="T97" fmla="*/ 104 h 112"/>
                <a:gd name="T98" fmla="*/ 196 w 200"/>
                <a:gd name="T99" fmla="*/ 104 h 112"/>
                <a:gd name="T100" fmla="*/ 200 w 200"/>
                <a:gd name="T101" fmla="*/ 104 h 112"/>
                <a:gd name="T102" fmla="*/ 196 w 200"/>
                <a:gd name="T103" fmla="*/ 108 h 112"/>
                <a:gd name="T104" fmla="*/ 189 w 200"/>
                <a:gd name="T105" fmla="*/ 108 h 112"/>
                <a:gd name="T106" fmla="*/ 182 w 200"/>
                <a:gd name="T107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112">
                  <a:moveTo>
                    <a:pt x="4" y="45"/>
                  </a:moveTo>
                  <a:lnTo>
                    <a:pt x="4" y="45"/>
                  </a:lnTo>
                  <a:lnTo>
                    <a:pt x="8" y="45"/>
                  </a:lnTo>
                  <a:lnTo>
                    <a:pt x="11" y="41"/>
                  </a:lnTo>
                  <a:lnTo>
                    <a:pt x="15" y="37"/>
                  </a:lnTo>
                  <a:lnTo>
                    <a:pt x="11" y="34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48" y="34"/>
                  </a:lnTo>
                  <a:lnTo>
                    <a:pt x="63" y="41"/>
                  </a:lnTo>
                  <a:lnTo>
                    <a:pt x="63" y="52"/>
                  </a:lnTo>
                  <a:lnTo>
                    <a:pt x="93" y="19"/>
                  </a:lnTo>
                  <a:lnTo>
                    <a:pt x="156" y="0"/>
                  </a:lnTo>
                  <a:lnTo>
                    <a:pt x="152" y="8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74" y="41"/>
                  </a:lnTo>
                  <a:lnTo>
                    <a:pt x="170" y="41"/>
                  </a:lnTo>
                  <a:lnTo>
                    <a:pt x="167" y="45"/>
                  </a:lnTo>
                  <a:lnTo>
                    <a:pt x="159" y="49"/>
                  </a:lnTo>
                  <a:lnTo>
                    <a:pt x="159" y="52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6" y="60"/>
                  </a:lnTo>
                  <a:lnTo>
                    <a:pt x="152" y="60"/>
                  </a:lnTo>
                  <a:lnTo>
                    <a:pt x="145" y="63"/>
                  </a:lnTo>
                  <a:lnTo>
                    <a:pt x="133" y="67"/>
                  </a:lnTo>
                  <a:lnTo>
                    <a:pt x="133" y="67"/>
                  </a:lnTo>
                  <a:lnTo>
                    <a:pt x="115" y="71"/>
                  </a:lnTo>
                  <a:lnTo>
                    <a:pt x="111" y="71"/>
                  </a:lnTo>
                  <a:lnTo>
                    <a:pt x="111" y="75"/>
                  </a:lnTo>
                  <a:lnTo>
                    <a:pt x="107" y="78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89" y="82"/>
                  </a:lnTo>
                  <a:lnTo>
                    <a:pt x="85" y="86"/>
                  </a:lnTo>
                  <a:lnTo>
                    <a:pt x="85" y="89"/>
                  </a:lnTo>
                  <a:lnTo>
                    <a:pt x="82" y="89"/>
                  </a:lnTo>
                  <a:lnTo>
                    <a:pt x="74" y="89"/>
                  </a:lnTo>
                  <a:lnTo>
                    <a:pt x="67" y="93"/>
                  </a:lnTo>
                  <a:lnTo>
                    <a:pt x="63" y="93"/>
                  </a:lnTo>
                  <a:lnTo>
                    <a:pt x="63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6" y="89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8" y="97"/>
                  </a:lnTo>
                  <a:lnTo>
                    <a:pt x="45" y="9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19" y="104"/>
                  </a:lnTo>
                  <a:lnTo>
                    <a:pt x="19" y="100"/>
                  </a:lnTo>
                  <a:lnTo>
                    <a:pt x="19" y="97"/>
                  </a:lnTo>
                  <a:lnTo>
                    <a:pt x="15" y="93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1" y="82"/>
                  </a:lnTo>
                  <a:lnTo>
                    <a:pt x="8" y="67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close/>
                  <a:moveTo>
                    <a:pt x="159" y="112"/>
                  </a:moveTo>
                  <a:lnTo>
                    <a:pt x="163" y="112"/>
                  </a:lnTo>
                  <a:lnTo>
                    <a:pt x="167" y="112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9" y="112"/>
                  </a:lnTo>
                  <a:close/>
                  <a:moveTo>
                    <a:pt x="182" y="108"/>
                  </a:moveTo>
                  <a:lnTo>
                    <a:pt x="182" y="104"/>
                  </a:lnTo>
                  <a:lnTo>
                    <a:pt x="182" y="104"/>
                  </a:lnTo>
                  <a:lnTo>
                    <a:pt x="185" y="100"/>
                  </a:lnTo>
                  <a:lnTo>
                    <a:pt x="185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3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00" y="108"/>
                  </a:lnTo>
                  <a:lnTo>
                    <a:pt x="196" y="108"/>
                  </a:lnTo>
                  <a:lnTo>
                    <a:pt x="193" y="108"/>
                  </a:lnTo>
                  <a:lnTo>
                    <a:pt x="189" y="108"/>
                  </a:lnTo>
                  <a:lnTo>
                    <a:pt x="185" y="108"/>
                  </a:lnTo>
                  <a:lnTo>
                    <a:pt x="182" y="108"/>
                  </a:lnTo>
                  <a:lnTo>
                    <a:pt x="182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3" name="Freeform 98"/>
            <p:cNvSpPr>
              <a:spLocks/>
            </p:cNvSpPr>
            <p:nvPr/>
          </p:nvSpPr>
          <p:spPr bwMode="auto">
            <a:xfrm>
              <a:off x="4802526" y="2546806"/>
              <a:ext cx="262473" cy="200714"/>
            </a:xfrm>
            <a:custGeom>
              <a:avLst/>
              <a:gdLst>
                <a:gd name="T0" fmla="*/ 163 w 204"/>
                <a:gd name="T1" fmla="*/ 29 h 156"/>
                <a:gd name="T2" fmla="*/ 152 w 204"/>
                <a:gd name="T3" fmla="*/ 7 h 156"/>
                <a:gd name="T4" fmla="*/ 145 w 204"/>
                <a:gd name="T5" fmla="*/ 7 h 156"/>
                <a:gd name="T6" fmla="*/ 122 w 204"/>
                <a:gd name="T7" fmla="*/ 7 h 156"/>
                <a:gd name="T8" fmla="*/ 119 w 204"/>
                <a:gd name="T9" fmla="*/ 11 h 156"/>
                <a:gd name="T10" fmla="*/ 111 w 204"/>
                <a:gd name="T11" fmla="*/ 7 h 156"/>
                <a:gd name="T12" fmla="*/ 111 w 204"/>
                <a:gd name="T13" fmla="*/ 3 h 156"/>
                <a:gd name="T14" fmla="*/ 100 w 204"/>
                <a:gd name="T15" fmla="*/ 0 h 156"/>
                <a:gd name="T16" fmla="*/ 100 w 204"/>
                <a:gd name="T17" fmla="*/ 3 h 156"/>
                <a:gd name="T18" fmla="*/ 93 w 204"/>
                <a:gd name="T19" fmla="*/ 3 h 156"/>
                <a:gd name="T20" fmla="*/ 93 w 204"/>
                <a:gd name="T21" fmla="*/ 3 h 156"/>
                <a:gd name="T22" fmla="*/ 89 w 204"/>
                <a:gd name="T23" fmla="*/ 3 h 156"/>
                <a:gd name="T24" fmla="*/ 82 w 204"/>
                <a:gd name="T25" fmla="*/ 7 h 156"/>
                <a:gd name="T26" fmla="*/ 71 w 204"/>
                <a:gd name="T27" fmla="*/ 11 h 156"/>
                <a:gd name="T28" fmla="*/ 56 w 204"/>
                <a:gd name="T29" fmla="*/ 7 h 156"/>
                <a:gd name="T30" fmla="*/ 45 w 204"/>
                <a:gd name="T31" fmla="*/ 7 h 156"/>
                <a:gd name="T32" fmla="*/ 34 w 204"/>
                <a:gd name="T33" fmla="*/ 3 h 156"/>
                <a:gd name="T34" fmla="*/ 4 w 204"/>
                <a:gd name="T35" fmla="*/ 0 h 156"/>
                <a:gd name="T36" fmla="*/ 4 w 204"/>
                <a:gd name="T37" fmla="*/ 3 h 156"/>
                <a:gd name="T38" fmla="*/ 4 w 204"/>
                <a:gd name="T39" fmla="*/ 18 h 156"/>
                <a:gd name="T40" fmla="*/ 0 w 204"/>
                <a:gd name="T41" fmla="*/ 29 h 156"/>
                <a:gd name="T42" fmla="*/ 204 w 204"/>
                <a:gd name="T43" fmla="*/ 156 h 156"/>
                <a:gd name="T44" fmla="*/ 196 w 204"/>
                <a:gd name="T45" fmla="*/ 152 h 156"/>
                <a:gd name="T46" fmla="*/ 193 w 204"/>
                <a:gd name="T47" fmla="*/ 144 h 156"/>
                <a:gd name="T48" fmla="*/ 182 w 204"/>
                <a:gd name="T49" fmla="*/ 141 h 156"/>
                <a:gd name="T50" fmla="*/ 178 w 204"/>
                <a:gd name="T51" fmla="*/ 126 h 156"/>
                <a:gd name="T52" fmla="*/ 178 w 204"/>
                <a:gd name="T53" fmla="*/ 126 h 156"/>
                <a:gd name="T54" fmla="*/ 182 w 204"/>
                <a:gd name="T55" fmla="*/ 122 h 156"/>
                <a:gd name="T56" fmla="*/ 178 w 204"/>
                <a:gd name="T57" fmla="*/ 118 h 156"/>
                <a:gd name="T58" fmla="*/ 167 w 204"/>
                <a:gd name="T59" fmla="*/ 104 h 156"/>
                <a:gd name="T60" fmla="*/ 152 w 204"/>
                <a:gd name="T61" fmla="*/ 85 h 156"/>
                <a:gd name="T62" fmla="*/ 152 w 204"/>
                <a:gd name="T63" fmla="*/ 74 h 156"/>
                <a:gd name="T64" fmla="*/ 145 w 204"/>
                <a:gd name="T65" fmla="*/ 66 h 156"/>
                <a:gd name="T66" fmla="*/ 145 w 204"/>
                <a:gd name="T67" fmla="*/ 59 h 156"/>
                <a:gd name="T68" fmla="*/ 126 w 204"/>
                <a:gd name="T69" fmla="*/ 44 h 156"/>
                <a:gd name="T70" fmla="*/ 122 w 204"/>
                <a:gd name="T71" fmla="*/ 33 h 156"/>
                <a:gd name="T72" fmla="*/ 126 w 204"/>
                <a:gd name="T73" fmla="*/ 29 h 156"/>
                <a:gd name="T74" fmla="*/ 130 w 204"/>
                <a:gd name="T75" fmla="*/ 37 h 156"/>
                <a:gd name="T76" fmla="*/ 137 w 204"/>
                <a:gd name="T77" fmla="*/ 44 h 156"/>
                <a:gd name="T78" fmla="*/ 141 w 204"/>
                <a:gd name="T79" fmla="*/ 52 h 156"/>
                <a:gd name="T80" fmla="*/ 156 w 204"/>
                <a:gd name="T81" fmla="*/ 63 h 156"/>
                <a:gd name="T82" fmla="*/ 159 w 204"/>
                <a:gd name="T83" fmla="*/ 55 h 156"/>
                <a:gd name="T84" fmla="*/ 159 w 204"/>
                <a:gd name="T85" fmla="*/ 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156">
                  <a:moveTo>
                    <a:pt x="163" y="37"/>
                  </a:moveTo>
                  <a:lnTo>
                    <a:pt x="159" y="33"/>
                  </a:lnTo>
                  <a:lnTo>
                    <a:pt x="163" y="29"/>
                  </a:lnTo>
                  <a:lnTo>
                    <a:pt x="159" y="22"/>
                  </a:lnTo>
                  <a:lnTo>
                    <a:pt x="156" y="15"/>
                  </a:lnTo>
                  <a:lnTo>
                    <a:pt x="152" y="7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5" y="7"/>
                  </a:lnTo>
                  <a:lnTo>
                    <a:pt x="141" y="7"/>
                  </a:lnTo>
                  <a:lnTo>
                    <a:pt x="130" y="7"/>
                  </a:lnTo>
                  <a:lnTo>
                    <a:pt x="122" y="7"/>
                  </a:lnTo>
                  <a:lnTo>
                    <a:pt x="115" y="3"/>
                  </a:lnTo>
                  <a:lnTo>
                    <a:pt x="115" y="7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08" y="3"/>
                  </a:lnTo>
                  <a:lnTo>
                    <a:pt x="104" y="3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96" y="3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6" y="0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2" y="3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4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59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1" y="7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19" y="3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4" y="37"/>
                  </a:lnTo>
                  <a:lnTo>
                    <a:pt x="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6" y="152"/>
                  </a:lnTo>
                  <a:lnTo>
                    <a:pt x="196" y="148"/>
                  </a:lnTo>
                  <a:lnTo>
                    <a:pt x="193" y="148"/>
                  </a:lnTo>
                  <a:lnTo>
                    <a:pt x="193" y="144"/>
                  </a:lnTo>
                  <a:lnTo>
                    <a:pt x="189" y="144"/>
                  </a:lnTo>
                  <a:lnTo>
                    <a:pt x="185" y="144"/>
                  </a:lnTo>
                  <a:lnTo>
                    <a:pt x="182" y="141"/>
                  </a:lnTo>
                  <a:lnTo>
                    <a:pt x="178" y="133"/>
                  </a:lnTo>
                  <a:lnTo>
                    <a:pt x="178" y="130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85" y="126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4" y="118"/>
                  </a:lnTo>
                  <a:lnTo>
                    <a:pt x="174" y="115"/>
                  </a:lnTo>
                  <a:lnTo>
                    <a:pt x="167" y="104"/>
                  </a:lnTo>
                  <a:lnTo>
                    <a:pt x="163" y="104"/>
                  </a:lnTo>
                  <a:lnTo>
                    <a:pt x="163" y="100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48" y="74"/>
                  </a:lnTo>
                  <a:lnTo>
                    <a:pt x="148" y="70"/>
                  </a:lnTo>
                  <a:lnTo>
                    <a:pt x="145" y="66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45" y="59"/>
                  </a:lnTo>
                  <a:lnTo>
                    <a:pt x="133" y="52"/>
                  </a:lnTo>
                  <a:lnTo>
                    <a:pt x="133" y="48"/>
                  </a:lnTo>
                  <a:lnTo>
                    <a:pt x="126" y="44"/>
                  </a:lnTo>
                  <a:lnTo>
                    <a:pt x="126" y="41"/>
                  </a:lnTo>
                  <a:lnTo>
                    <a:pt x="122" y="37"/>
                  </a:lnTo>
                  <a:lnTo>
                    <a:pt x="122" y="33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33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52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9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48"/>
                  </a:lnTo>
                  <a:lnTo>
                    <a:pt x="159" y="44"/>
                  </a:lnTo>
                  <a:lnTo>
                    <a:pt x="163" y="37"/>
                  </a:lnTo>
                  <a:lnTo>
                    <a:pt x="16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4" name="Freeform 99"/>
            <p:cNvSpPr>
              <a:spLocks/>
            </p:cNvSpPr>
            <p:nvPr/>
          </p:nvSpPr>
          <p:spPr bwMode="auto">
            <a:xfrm>
              <a:off x="4754921" y="2747520"/>
              <a:ext cx="347390" cy="361544"/>
            </a:xfrm>
            <a:custGeom>
              <a:avLst/>
              <a:gdLst>
                <a:gd name="T0" fmla="*/ 241 w 270"/>
                <a:gd name="T1" fmla="*/ 3 h 281"/>
                <a:gd name="T2" fmla="*/ 245 w 270"/>
                <a:gd name="T3" fmla="*/ 11 h 281"/>
                <a:gd name="T4" fmla="*/ 245 w 270"/>
                <a:gd name="T5" fmla="*/ 11 h 281"/>
                <a:gd name="T6" fmla="*/ 248 w 270"/>
                <a:gd name="T7" fmla="*/ 37 h 281"/>
                <a:gd name="T8" fmla="*/ 263 w 270"/>
                <a:gd name="T9" fmla="*/ 55 h 281"/>
                <a:gd name="T10" fmla="*/ 270 w 270"/>
                <a:gd name="T11" fmla="*/ 63 h 281"/>
                <a:gd name="T12" fmla="*/ 256 w 270"/>
                <a:gd name="T13" fmla="*/ 70 h 281"/>
                <a:gd name="T14" fmla="*/ 248 w 270"/>
                <a:gd name="T15" fmla="*/ 74 h 281"/>
                <a:gd name="T16" fmla="*/ 248 w 270"/>
                <a:gd name="T17" fmla="*/ 85 h 281"/>
                <a:gd name="T18" fmla="*/ 241 w 270"/>
                <a:gd name="T19" fmla="*/ 103 h 281"/>
                <a:gd name="T20" fmla="*/ 241 w 270"/>
                <a:gd name="T21" fmla="*/ 118 h 281"/>
                <a:gd name="T22" fmla="*/ 233 w 270"/>
                <a:gd name="T23" fmla="*/ 140 h 281"/>
                <a:gd name="T24" fmla="*/ 226 w 270"/>
                <a:gd name="T25" fmla="*/ 152 h 281"/>
                <a:gd name="T26" fmla="*/ 211 w 270"/>
                <a:gd name="T27" fmla="*/ 170 h 281"/>
                <a:gd name="T28" fmla="*/ 208 w 270"/>
                <a:gd name="T29" fmla="*/ 185 h 281"/>
                <a:gd name="T30" fmla="*/ 200 w 270"/>
                <a:gd name="T31" fmla="*/ 207 h 281"/>
                <a:gd name="T32" fmla="*/ 189 w 270"/>
                <a:gd name="T33" fmla="*/ 207 h 281"/>
                <a:gd name="T34" fmla="*/ 189 w 270"/>
                <a:gd name="T35" fmla="*/ 218 h 281"/>
                <a:gd name="T36" fmla="*/ 204 w 270"/>
                <a:gd name="T37" fmla="*/ 222 h 281"/>
                <a:gd name="T38" fmla="*/ 211 w 270"/>
                <a:gd name="T39" fmla="*/ 233 h 281"/>
                <a:gd name="T40" fmla="*/ 222 w 270"/>
                <a:gd name="T41" fmla="*/ 248 h 281"/>
                <a:gd name="T42" fmla="*/ 208 w 270"/>
                <a:gd name="T43" fmla="*/ 267 h 281"/>
                <a:gd name="T44" fmla="*/ 200 w 270"/>
                <a:gd name="T45" fmla="*/ 274 h 281"/>
                <a:gd name="T46" fmla="*/ 182 w 270"/>
                <a:gd name="T47" fmla="*/ 278 h 281"/>
                <a:gd name="T48" fmla="*/ 174 w 270"/>
                <a:gd name="T49" fmla="*/ 281 h 281"/>
                <a:gd name="T50" fmla="*/ 159 w 270"/>
                <a:gd name="T51" fmla="*/ 278 h 281"/>
                <a:gd name="T52" fmla="*/ 152 w 270"/>
                <a:gd name="T53" fmla="*/ 281 h 281"/>
                <a:gd name="T54" fmla="*/ 145 w 270"/>
                <a:gd name="T55" fmla="*/ 278 h 281"/>
                <a:gd name="T56" fmla="*/ 137 w 270"/>
                <a:gd name="T57" fmla="*/ 270 h 281"/>
                <a:gd name="T58" fmla="*/ 126 w 270"/>
                <a:gd name="T59" fmla="*/ 263 h 281"/>
                <a:gd name="T60" fmla="*/ 119 w 270"/>
                <a:gd name="T61" fmla="*/ 267 h 281"/>
                <a:gd name="T62" fmla="*/ 108 w 270"/>
                <a:gd name="T63" fmla="*/ 270 h 281"/>
                <a:gd name="T64" fmla="*/ 96 w 270"/>
                <a:gd name="T65" fmla="*/ 263 h 281"/>
                <a:gd name="T66" fmla="*/ 89 w 270"/>
                <a:gd name="T67" fmla="*/ 255 h 281"/>
                <a:gd name="T68" fmla="*/ 78 w 270"/>
                <a:gd name="T69" fmla="*/ 244 h 281"/>
                <a:gd name="T70" fmla="*/ 74 w 270"/>
                <a:gd name="T71" fmla="*/ 237 h 281"/>
                <a:gd name="T72" fmla="*/ 63 w 270"/>
                <a:gd name="T73" fmla="*/ 226 h 281"/>
                <a:gd name="T74" fmla="*/ 56 w 270"/>
                <a:gd name="T75" fmla="*/ 222 h 281"/>
                <a:gd name="T76" fmla="*/ 52 w 270"/>
                <a:gd name="T77" fmla="*/ 215 h 281"/>
                <a:gd name="T78" fmla="*/ 37 w 270"/>
                <a:gd name="T79" fmla="*/ 207 h 281"/>
                <a:gd name="T80" fmla="*/ 33 w 270"/>
                <a:gd name="T81" fmla="*/ 204 h 281"/>
                <a:gd name="T82" fmla="*/ 26 w 270"/>
                <a:gd name="T83" fmla="*/ 192 h 281"/>
                <a:gd name="T84" fmla="*/ 19 w 270"/>
                <a:gd name="T85" fmla="*/ 174 h 281"/>
                <a:gd name="T86" fmla="*/ 15 w 270"/>
                <a:gd name="T87" fmla="*/ 166 h 281"/>
                <a:gd name="T88" fmla="*/ 8 w 270"/>
                <a:gd name="T89" fmla="*/ 155 h 281"/>
                <a:gd name="T90" fmla="*/ 8 w 270"/>
                <a:gd name="T91" fmla="*/ 144 h 281"/>
                <a:gd name="T92" fmla="*/ 0 w 270"/>
                <a:gd name="T93" fmla="*/ 140 h 281"/>
                <a:gd name="T94" fmla="*/ 4 w 270"/>
                <a:gd name="T95" fmla="*/ 126 h 281"/>
                <a:gd name="T96" fmla="*/ 8 w 270"/>
                <a:gd name="T97" fmla="*/ 115 h 281"/>
                <a:gd name="T98" fmla="*/ 15 w 270"/>
                <a:gd name="T99" fmla="*/ 100 h 281"/>
                <a:gd name="T100" fmla="*/ 33 w 270"/>
                <a:gd name="T101" fmla="*/ 96 h 281"/>
                <a:gd name="T102" fmla="*/ 45 w 270"/>
                <a:gd name="T103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" h="281">
                  <a:moveTo>
                    <a:pt x="45" y="0"/>
                  </a:moveTo>
                  <a:lnTo>
                    <a:pt x="241" y="0"/>
                  </a:lnTo>
                  <a:lnTo>
                    <a:pt x="241" y="0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7"/>
                  </a:lnTo>
                  <a:lnTo>
                    <a:pt x="245" y="11"/>
                  </a:lnTo>
                  <a:lnTo>
                    <a:pt x="248" y="14"/>
                  </a:lnTo>
                  <a:lnTo>
                    <a:pt x="248" y="14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5" y="11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8" y="25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6" y="48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7" y="55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63"/>
                  </a:lnTo>
                  <a:lnTo>
                    <a:pt x="267" y="66"/>
                  </a:lnTo>
                  <a:lnTo>
                    <a:pt x="263" y="66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6" y="70"/>
                  </a:lnTo>
                  <a:lnTo>
                    <a:pt x="252" y="70"/>
                  </a:lnTo>
                  <a:lnTo>
                    <a:pt x="252" y="70"/>
                  </a:lnTo>
                  <a:lnTo>
                    <a:pt x="256" y="74"/>
                  </a:lnTo>
                  <a:lnTo>
                    <a:pt x="252" y="74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48" y="77"/>
                  </a:lnTo>
                  <a:lnTo>
                    <a:pt x="245" y="81"/>
                  </a:lnTo>
                  <a:lnTo>
                    <a:pt x="248" y="81"/>
                  </a:lnTo>
                  <a:lnTo>
                    <a:pt x="248" y="85"/>
                  </a:lnTo>
                  <a:lnTo>
                    <a:pt x="248" y="85"/>
                  </a:lnTo>
                  <a:lnTo>
                    <a:pt x="245" y="89"/>
                  </a:lnTo>
                  <a:lnTo>
                    <a:pt x="245" y="96"/>
                  </a:lnTo>
                  <a:lnTo>
                    <a:pt x="241" y="100"/>
                  </a:lnTo>
                  <a:lnTo>
                    <a:pt x="241" y="103"/>
                  </a:lnTo>
                  <a:lnTo>
                    <a:pt x="241" y="103"/>
                  </a:lnTo>
                  <a:lnTo>
                    <a:pt x="237" y="107"/>
                  </a:lnTo>
                  <a:lnTo>
                    <a:pt x="241" y="115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22"/>
                  </a:lnTo>
                  <a:lnTo>
                    <a:pt x="241" y="129"/>
                  </a:lnTo>
                  <a:lnTo>
                    <a:pt x="233" y="137"/>
                  </a:lnTo>
                  <a:lnTo>
                    <a:pt x="233" y="140"/>
                  </a:lnTo>
                  <a:lnTo>
                    <a:pt x="233" y="140"/>
                  </a:lnTo>
                  <a:lnTo>
                    <a:pt x="230" y="140"/>
                  </a:lnTo>
                  <a:lnTo>
                    <a:pt x="230" y="144"/>
                  </a:lnTo>
                  <a:lnTo>
                    <a:pt x="226" y="148"/>
                  </a:lnTo>
                  <a:lnTo>
                    <a:pt x="226" y="152"/>
                  </a:lnTo>
                  <a:lnTo>
                    <a:pt x="219" y="155"/>
                  </a:lnTo>
                  <a:lnTo>
                    <a:pt x="219" y="159"/>
                  </a:lnTo>
                  <a:lnTo>
                    <a:pt x="215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08" y="178"/>
                  </a:lnTo>
                  <a:lnTo>
                    <a:pt x="208" y="178"/>
                  </a:lnTo>
                  <a:lnTo>
                    <a:pt x="208" y="181"/>
                  </a:lnTo>
                  <a:lnTo>
                    <a:pt x="208" y="185"/>
                  </a:lnTo>
                  <a:lnTo>
                    <a:pt x="204" y="189"/>
                  </a:lnTo>
                  <a:lnTo>
                    <a:pt x="204" y="192"/>
                  </a:lnTo>
                  <a:lnTo>
                    <a:pt x="204" y="196"/>
                  </a:lnTo>
                  <a:lnTo>
                    <a:pt x="204" y="204"/>
                  </a:lnTo>
                  <a:lnTo>
                    <a:pt x="200" y="207"/>
                  </a:lnTo>
                  <a:lnTo>
                    <a:pt x="200" y="207"/>
                  </a:lnTo>
                  <a:lnTo>
                    <a:pt x="196" y="207"/>
                  </a:lnTo>
                  <a:lnTo>
                    <a:pt x="196" y="207"/>
                  </a:lnTo>
                  <a:lnTo>
                    <a:pt x="193" y="207"/>
                  </a:lnTo>
                  <a:lnTo>
                    <a:pt x="189" y="207"/>
                  </a:lnTo>
                  <a:lnTo>
                    <a:pt x="189" y="211"/>
                  </a:lnTo>
                  <a:lnTo>
                    <a:pt x="189" y="211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89" y="218"/>
                  </a:lnTo>
                  <a:lnTo>
                    <a:pt x="196" y="215"/>
                  </a:lnTo>
                  <a:lnTo>
                    <a:pt x="196" y="218"/>
                  </a:lnTo>
                  <a:lnTo>
                    <a:pt x="200" y="222"/>
                  </a:lnTo>
                  <a:lnTo>
                    <a:pt x="200" y="222"/>
                  </a:lnTo>
                  <a:lnTo>
                    <a:pt x="204" y="222"/>
                  </a:lnTo>
                  <a:lnTo>
                    <a:pt x="204" y="230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11" y="233"/>
                  </a:lnTo>
                  <a:lnTo>
                    <a:pt x="215" y="233"/>
                  </a:lnTo>
                  <a:lnTo>
                    <a:pt x="215" y="237"/>
                  </a:lnTo>
                  <a:lnTo>
                    <a:pt x="219" y="241"/>
                  </a:lnTo>
                  <a:lnTo>
                    <a:pt x="219" y="244"/>
                  </a:lnTo>
                  <a:lnTo>
                    <a:pt x="222" y="248"/>
                  </a:lnTo>
                  <a:lnTo>
                    <a:pt x="222" y="252"/>
                  </a:lnTo>
                  <a:lnTo>
                    <a:pt x="215" y="259"/>
                  </a:lnTo>
                  <a:lnTo>
                    <a:pt x="211" y="263"/>
                  </a:lnTo>
                  <a:lnTo>
                    <a:pt x="211" y="263"/>
                  </a:lnTo>
                  <a:lnTo>
                    <a:pt x="208" y="267"/>
                  </a:lnTo>
                  <a:lnTo>
                    <a:pt x="208" y="267"/>
                  </a:lnTo>
                  <a:lnTo>
                    <a:pt x="204" y="267"/>
                  </a:lnTo>
                  <a:lnTo>
                    <a:pt x="204" y="270"/>
                  </a:lnTo>
                  <a:lnTo>
                    <a:pt x="204" y="270"/>
                  </a:lnTo>
                  <a:lnTo>
                    <a:pt x="200" y="274"/>
                  </a:lnTo>
                  <a:lnTo>
                    <a:pt x="196" y="274"/>
                  </a:lnTo>
                  <a:lnTo>
                    <a:pt x="193" y="278"/>
                  </a:lnTo>
                  <a:lnTo>
                    <a:pt x="189" y="274"/>
                  </a:lnTo>
                  <a:lnTo>
                    <a:pt x="185" y="274"/>
                  </a:lnTo>
                  <a:lnTo>
                    <a:pt x="182" y="278"/>
                  </a:lnTo>
                  <a:lnTo>
                    <a:pt x="178" y="278"/>
                  </a:lnTo>
                  <a:lnTo>
                    <a:pt x="178" y="278"/>
                  </a:lnTo>
                  <a:lnTo>
                    <a:pt x="174" y="278"/>
                  </a:lnTo>
                  <a:lnTo>
                    <a:pt x="174" y="278"/>
                  </a:lnTo>
                  <a:lnTo>
                    <a:pt x="174" y="281"/>
                  </a:lnTo>
                  <a:lnTo>
                    <a:pt x="170" y="281"/>
                  </a:lnTo>
                  <a:lnTo>
                    <a:pt x="167" y="281"/>
                  </a:lnTo>
                  <a:lnTo>
                    <a:pt x="167" y="278"/>
                  </a:lnTo>
                  <a:lnTo>
                    <a:pt x="163" y="278"/>
                  </a:lnTo>
                  <a:lnTo>
                    <a:pt x="159" y="278"/>
                  </a:lnTo>
                  <a:lnTo>
                    <a:pt x="156" y="278"/>
                  </a:lnTo>
                  <a:lnTo>
                    <a:pt x="152" y="274"/>
                  </a:lnTo>
                  <a:lnTo>
                    <a:pt x="152" y="278"/>
                  </a:lnTo>
                  <a:lnTo>
                    <a:pt x="152" y="278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48" y="281"/>
                  </a:lnTo>
                  <a:lnTo>
                    <a:pt x="145" y="281"/>
                  </a:lnTo>
                  <a:lnTo>
                    <a:pt x="145" y="278"/>
                  </a:lnTo>
                  <a:lnTo>
                    <a:pt x="145" y="278"/>
                  </a:lnTo>
                  <a:lnTo>
                    <a:pt x="145" y="274"/>
                  </a:lnTo>
                  <a:lnTo>
                    <a:pt x="141" y="274"/>
                  </a:lnTo>
                  <a:lnTo>
                    <a:pt x="141" y="270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3" y="267"/>
                  </a:lnTo>
                  <a:lnTo>
                    <a:pt x="130" y="263"/>
                  </a:lnTo>
                  <a:lnTo>
                    <a:pt x="130" y="263"/>
                  </a:lnTo>
                  <a:lnTo>
                    <a:pt x="126" y="263"/>
                  </a:lnTo>
                  <a:lnTo>
                    <a:pt x="126" y="263"/>
                  </a:lnTo>
                  <a:lnTo>
                    <a:pt x="122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5" y="267"/>
                  </a:lnTo>
                  <a:lnTo>
                    <a:pt x="111" y="267"/>
                  </a:lnTo>
                  <a:lnTo>
                    <a:pt x="111" y="267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3"/>
                  </a:lnTo>
                  <a:lnTo>
                    <a:pt x="96" y="263"/>
                  </a:lnTo>
                  <a:lnTo>
                    <a:pt x="96" y="263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5"/>
                  </a:lnTo>
                  <a:lnTo>
                    <a:pt x="89" y="255"/>
                  </a:lnTo>
                  <a:lnTo>
                    <a:pt x="89" y="252"/>
                  </a:lnTo>
                  <a:lnTo>
                    <a:pt x="85" y="248"/>
                  </a:lnTo>
                  <a:lnTo>
                    <a:pt x="89" y="248"/>
                  </a:lnTo>
                  <a:lnTo>
                    <a:pt x="85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4" y="237"/>
                  </a:lnTo>
                  <a:lnTo>
                    <a:pt x="74" y="237"/>
                  </a:lnTo>
                  <a:lnTo>
                    <a:pt x="71" y="233"/>
                  </a:lnTo>
                  <a:lnTo>
                    <a:pt x="71" y="230"/>
                  </a:lnTo>
                  <a:lnTo>
                    <a:pt x="67" y="226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59" y="226"/>
                  </a:lnTo>
                  <a:lnTo>
                    <a:pt x="59" y="226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9" y="218"/>
                  </a:lnTo>
                  <a:lnTo>
                    <a:pt x="59" y="218"/>
                  </a:lnTo>
                  <a:lnTo>
                    <a:pt x="56" y="215"/>
                  </a:lnTo>
                  <a:lnTo>
                    <a:pt x="56" y="215"/>
                  </a:lnTo>
                  <a:lnTo>
                    <a:pt x="52" y="215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5" y="211"/>
                  </a:lnTo>
                  <a:lnTo>
                    <a:pt x="41" y="211"/>
                  </a:lnTo>
                  <a:lnTo>
                    <a:pt x="37" y="207"/>
                  </a:lnTo>
                  <a:lnTo>
                    <a:pt x="37" y="204"/>
                  </a:lnTo>
                  <a:lnTo>
                    <a:pt x="41" y="204"/>
                  </a:lnTo>
                  <a:lnTo>
                    <a:pt x="37" y="200"/>
                  </a:lnTo>
                  <a:lnTo>
                    <a:pt x="33" y="200"/>
                  </a:lnTo>
                  <a:lnTo>
                    <a:pt x="33" y="204"/>
                  </a:lnTo>
                  <a:lnTo>
                    <a:pt x="26" y="204"/>
                  </a:lnTo>
                  <a:lnTo>
                    <a:pt x="26" y="200"/>
                  </a:lnTo>
                  <a:lnTo>
                    <a:pt x="26" y="196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30" y="189"/>
                  </a:lnTo>
                  <a:lnTo>
                    <a:pt x="26" y="185"/>
                  </a:lnTo>
                  <a:lnTo>
                    <a:pt x="22" y="181"/>
                  </a:lnTo>
                  <a:lnTo>
                    <a:pt x="19" y="174"/>
                  </a:lnTo>
                  <a:lnTo>
                    <a:pt x="19" y="174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5" y="159"/>
                  </a:lnTo>
                  <a:lnTo>
                    <a:pt x="8" y="159"/>
                  </a:lnTo>
                  <a:lnTo>
                    <a:pt x="8" y="155"/>
                  </a:lnTo>
                  <a:lnTo>
                    <a:pt x="8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4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4" y="14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4" y="133"/>
                  </a:lnTo>
                  <a:lnTo>
                    <a:pt x="8" y="133"/>
                  </a:lnTo>
                  <a:lnTo>
                    <a:pt x="8" y="129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8" y="122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11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9" y="96"/>
                  </a:lnTo>
                  <a:lnTo>
                    <a:pt x="22" y="96"/>
                  </a:lnTo>
                  <a:lnTo>
                    <a:pt x="26" y="96"/>
                  </a:lnTo>
                  <a:lnTo>
                    <a:pt x="30" y="96"/>
                  </a:lnTo>
                  <a:lnTo>
                    <a:pt x="33" y="9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29"/>
                  </a:lnTo>
                  <a:lnTo>
                    <a:pt x="48" y="29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5" name="Freeform 100"/>
            <p:cNvSpPr>
              <a:spLocks/>
            </p:cNvSpPr>
            <p:nvPr/>
          </p:nvSpPr>
          <p:spPr bwMode="auto">
            <a:xfrm>
              <a:off x="4992947" y="2885191"/>
              <a:ext cx="324231" cy="223874"/>
            </a:xfrm>
            <a:custGeom>
              <a:avLst/>
              <a:gdLst>
                <a:gd name="T0" fmla="*/ 34 w 252"/>
                <a:gd name="T1" fmla="*/ 137 h 174"/>
                <a:gd name="T2" fmla="*/ 30 w 252"/>
                <a:gd name="T3" fmla="*/ 126 h 174"/>
                <a:gd name="T4" fmla="*/ 23 w 252"/>
                <a:gd name="T5" fmla="*/ 123 h 174"/>
                <a:gd name="T6" fmla="*/ 19 w 252"/>
                <a:gd name="T7" fmla="*/ 115 h 174"/>
                <a:gd name="T8" fmla="*/ 11 w 252"/>
                <a:gd name="T9" fmla="*/ 111 h 174"/>
                <a:gd name="T10" fmla="*/ 0 w 252"/>
                <a:gd name="T11" fmla="*/ 108 h 174"/>
                <a:gd name="T12" fmla="*/ 4 w 252"/>
                <a:gd name="T13" fmla="*/ 104 h 174"/>
                <a:gd name="T14" fmla="*/ 11 w 252"/>
                <a:gd name="T15" fmla="*/ 100 h 174"/>
                <a:gd name="T16" fmla="*/ 15 w 252"/>
                <a:gd name="T17" fmla="*/ 100 h 174"/>
                <a:gd name="T18" fmla="*/ 19 w 252"/>
                <a:gd name="T19" fmla="*/ 85 h 174"/>
                <a:gd name="T20" fmla="*/ 23 w 252"/>
                <a:gd name="T21" fmla="*/ 74 h 174"/>
                <a:gd name="T22" fmla="*/ 26 w 252"/>
                <a:gd name="T23" fmla="*/ 63 h 174"/>
                <a:gd name="T24" fmla="*/ 30 w 252"/>
                <a:gd name="T25" fmla="*/ 63 h 174"/>
                <a:gd name="T26" fmla="*/ 41 w 252"/>
                <a:gd name="T27" fmla="*/ 45 h 174"/>
                <a:gd name="T28" fmla="*/ 45 w 252"/>
                <a:gd name="T29" fmla="*/ 33 h 174"/>
                <a:gd name="T30" fmla="*/ 48 w 252"/>
                <a:gd name="T31" fmla="*/ 30 h 174"/>
                <a:gd name="T32" fmla="*/ 56 w 252"/>
                <a:gd name="T33" fmla="*/ 11 h 174"/>
                <a:gd name="T34" fmla="*/ 63 w 252"/>
                <a:gd name="T35" fmla="*/ 11 h 174"/>
                <a:gd name="T36" fmla="*/ 71 w 252"/>
                <a:gd name="T37" fmla="*/ 0 h 174"/>
                <a:gd name="T38" fmla="*/ 82 w 252"/>
                <a:gd name="T39" fmla="*/ 8 h 174"/>
                <a:gd name="T40" fmla="*/ 89 w 252"/>
                <a:gd name="T41" fmla="*/ 4 h 174"/>
                <a:gd name="T42" fmla="*/ 97 w 252"/>
                <a:gd name="T43" fmla="*/ 4 h 174"/>
                <a:gd name="T44" fmla="*/ 104 w 252"/>
                <a:gd name="T45" fmla="*/ 8 h 174"/>
                <a:gd name="T46" fmla="*/ 115 w 252"/>
                <a:gd name="T47" fmla="*/ 11 h 174"/>
                <a:gd name="T48" fmla="*/ 126 w 252"/>
                <a:gd name="T49" fmla="*/ 19 h 174"/>
                <a:gd name="T50" fmla="*/ 130 w 252"/>
                <a:gd name="T51" fmla="*/ 22 h 174"/>
                <a:gd name="T52" fmla="*/ 141 w 252"/>
                <a:gd name="T53" fmla="*/ 26 h 174"/>
                <a:gd name="T54" fmla="*/ 145 w 252"/>
                <a:gd name="T55" fmla="*/ 37 h 174"/>
                <a:gd name="T56" fmla="*/ 148 w 252"/>
                <a:gd name="T57" fmla="*/ 41 h 174"/>
                <a:gd name="T58" fmla="*/ 148 w 252"/>
                <a:gd name="T59" fmla="*/ 52 h 174"/>
                <a:gd name="T60" fmla="*/ 145 w 252"/>
                <a:gd name="T61" fmla="*/ 63 h 174"/>
                <a:gd name="T62" fmla="*/ 156 w 252"/>
                <a:gd name="T63" fmla="*/ 59 h 174"/>
                <a:gd name="T64" fmla="*/ 160 w 252"/>
                <a:gd name="T65" fmla="*/ 63 h 174"/>
                <a:gd name="T66" fmla="*/ 171 w 252"/>
                <a:gd name="T67" fmla="*/ 78 h 174"/>
                <a:gd name="T68" fmla="*/ 178 w 252"/>
                <a:gd name="T69" fmla="*/ 89 h 174"/>
                <a:gd name="T70" fmla="*/ 252 w 252"/>
                <a:gd name="T71" fmla="*/ 104 h 174"/>
                <a:gd name="T72" fmla="*/ 178 w 252"/>
                <a:gd name="T73" fmla="*/ 152 h 174"/>
                <a:gd name="T74" fmla="*/ 171 w 252"/>
                <a:gd name="T75" fmla="*/ 156 h 174"/>
                <a:gd name="T76" fmla="*/ 160 w 252"/>
                <a:gd name="T77" fmla="*/ 163 h 174"/>
                <a:gd name="T78" fmla="*/ 148 w 252"/>
                <a:gd name="T79" fmla="*/ 167 h 174"/>
                <a:gd name="T80" fmla="*/ 137 w 252"/>
                <a:gd name="T81" fmla="*/ 167 h 174"/>
                <a:gd name="T82" fmla="*/ 130 w 252"/>
                <a:gd name="T83" fmla="*/ 163 h 174"/>
                <a:gd name="T84" fmla="*/ 119 w 252"/>
                <a:gd name="T85" fmla="*/ 163 h 174"/>
                <a:gd name="T86" fmla="*/ 108 w 252"/>
                <a:gd name="T87" fmla="*/ 174 h 174"/>
                <a:gd name="T88" fmla="*/ 100 w 252"/>
                <a:gd name="T89" fmla="*/ 174 h 174"/>
                <a:gd name="T90" fmla="*/ 85 w 252"/>
                <a:gd name="T91" fmla="*/ 171 h 174"/>
                <a:gd name="T92" fmla="*/ 78 w 252"/>
                <a:gd name="T93" fmla="*/ 167 h 174"/>
                <a:gd name="T94" fmla="*/ 60 w 252"/>
                <a:gd name="T95" fmla="*/ 160 h 174"/>
                <a:gd name="T96" fmla="*/ 48 w 252"/>
                <a:gd name="T97" fmla="*/ 160 h 174"/>
                <a:gd name="T98" fmla="*/ 45 w 252"/>
                <a:gd name="T99" fmla="*/ 145 h 174"/>
                <a:gd name="T100" fmla="*/ 37 w 252"/>
                <a:gd name="T101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174">
                  <a:moveTo>
                    <a:pt x="37" y="145"/>
                  </a:moveTo>
                  <a:lnTo>
                    <a:pt x="37" y="141"/>
                  </a:lnTo>
                  <a:lnTo>
                    <a:pt x="34" y="137"/>
                  </a:lnTo>
                  <a:lnTo>
                    <a:pt x="34" y="134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19" y="123"/>
                  </a:lnTo>
                  <a:lnTo>
                    <a:pt x="19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4" y="111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8" y="100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9" y="97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2"/>
                  </a:lnTo>
                  <a:lnTo>
                    <a:pt x="23" y="78"/>
                  </a:lnTo>
                  <a:lnTo>
                    <a:pt x="23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52"/>
                  </a:lnTo>
                  <a:lnTo>
                    <a:pt x="34" y="48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45" y="3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0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71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7" y="4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19" y="15"/>
                  </a:lnTo>
                  <a:lnTo>
                    <a:pt x="119" y="19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30" y="19"/>
                  </a:lnTo>
                  <a:lnTo>
                    <a:pt x="130" y="22"/>
                  </a:lnTo>
                  <a:lnTo>
                    <a:pt x="134" y="22"/>
                  </a:lnTo>
                  <a:lnTo>
                    <a:pt x="137" y="26"/>
                  </a:lnTo>
                  <a:lnTo>
                    <a:pt x="141" y="26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7"/>
                  </a:lnTo>
                  <a:lnTo>
                    <a:pt x="148" y="37"/>
                  </a:lnTo>
                  <a:lnTo>
                    <a:pt x="152" y="41"/>
                  </a:lnTo>
                  <a:lnTo>
                    <a:pt x="148" y="41"/>
                  </a:lnTo>
                  <a:lnTo>
                    <a:pt x="148" y="45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5" y="56"/>
                  </a:lnTo>
                  <a:lnTo>
                    <a:pt x="145" y="59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52" y="63"/>
                  </a:lnTo>
                  <a:lnTo>
                    <a:pt x="156" y="59"/>
                  </a:lnTo>
                  <a:lnTo>
                    <a:pt x="160" y="59"/>
                  </a:lnTo>
                  <a:lnTo>
                    <a:pt x="163" y="63"/>
                  </a:lnTo>
                  <a:lnTo>
                    <a:pt x="160" y="63"/>
                  </a:lnTo>
                  <a:lnTo>
                    <a:pt x="163" y="71"/>
                  </a:lnTo>
                  <a:lnTo>
                    <a:pt x="167" y="78"/>
                  </a:lnTo>
                  <a:lnTo>
                    <a:pt x="171" y="78"/>
                  </a:lnTo>
                  <a:lnTo>
                    <a:pt x="171" y="82"/>
                  </a:lnTo>
                  <a:lnTo>
                    <a:pt x="171" y="89"/>
                  </a:lnTo>
                  <a:lnTo>
                    <a:pt x="178" y="89"/>
                  </a:lnTo>
                  <a:lnTo>
                    <a:pt x="182" y="93"/>
                  </a:lnTo>
                  <a:lnTo>
                    <a:pt x="230" y="104"/>
                  </a:lnTo>
                  <a:lnTo>
                    <a:pt x="252" y="104"/>
                  </a:lnTo>
                  <a:lnTo>
                    <a:pt x="200" y="152"/>
                  </a:lnTo>
                  <a:lnTo>
                    <a:pt x="189" y="152"/>
                  </a:lnTo>
                  <a:lnTo>
                    <a:pt x="178" y="152"/>
                  </a:lnTo>
                  <a:lnTo>
                    <a:pt x="174" y="152"/>
                  </a:lnTo>
                  <a:lnTo>
                    <a:pt x="174" y="152"/>
                  </a:lnTo>
                  <a:lnTo>
                    <a:pt x="171" y="156"/>
                  </a:lnTo>
                  <a:lnTo>
                    <a:pt x="167" y="160"/>
                  </a:lnTo>
                  <a:lnTo>
                    <a:pt x="163" y="160"/>
                  </a:lnTo>
                  <a:lnTo>
                    <a:pt x="160" y="163"/>
                  </a:lnTo>
                  <a:lnTo>
                    <a:pt x="156" y="163"/>
                  </a:lnTo>
                  <a:lnTo>
                    <a:pt x="148" y="163"/>
                  </a:lnTo>
                  <a:lnTo>
                    <a:pt x="148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37" y="167"/>
                  </a:lnTo>
                  <a:lnTo>
                    <a:pt x="134" y="167"/>
                  </a:lnTo>
                  <a:lnTo>
                    <a:pt x="134" y="163"/>
                  </a:lnTo>
                  <a:lnTo>
                    <a:pt x="130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108" y="174"/>
                  </a:lnTo>
                  <a:lnTo>
                    <a:pt x="108" y="174"/>
                  </a:lnTo>
                  <a:lnTo>
                    <a:pt x="104" y="174"/>
                  </a:lnTo>
                  <a:lnTo>
                    <a:pt x="100" y="174"/>
                  </a:lnTo>
                  <a:lnTo>
                    <a:pt x="97" y="174"/>
                  </a:lnTo>
                  <a:lnTo>
                    <a:pt x="93" y="171"/>
                  </a:lnTo>
                  <a:lnTo>
                    <a:pt x="85" y="171"/>
                  </a:lnTo>
                  <a:lnTo>
                    <a:pt x="85" y="171"/>
                  </a:lnTo>
                  <a:lnTo>
                    <a:pt x="82" y="167"/>
                  </a:lnTo>
                  <a:lnTo>
                    <a:pt x="78" y="167"/>
                  </a:lnTo>
                  <a:lnTo>
                    <a:pt x="71" y="160"/>
                  </a:lnTo>
                  <a:lnTo>
                    <a:pt x="67" y="160"/>
                  </a:lnTo>
                  <a:lnTo>
                    <a:pt x="60" y="160"/>
                  </a:lnTo>
                  <a:lnTo>
                    <a:pt x="56" y="156"/>
                  </a:lnTo>
                  <a:lnTo>
                    <a:pt x="52" y="160"/>
                  </a:lnTo>
                  <a:lnTo>
                    <a:pt x="48" y="160"/>
                  </a:lnTo>
                  <a:lnTo>
                    <a:pt x="45" y="156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1" y="148"/>
                  </a:lnTo>
                  <a:lnTo>
                    <a:pt x="37" y="145"/>
                  </a:lnTo>
                  <a:lnTo>
                    <a:pt x="37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6" name="Freeform 101"/>
            <p:cNvSpPr>
              <a:spLocks/>
            </p:cNvSpPr>
            <p:nvPr/>
          </p:nvSpPr>
          <p:spPr bwMode="auto">
            <a:xfrm>
              <a:off x="5059853" y="2823432"/>
              <a:ext cx="142816" cy="114511"/>
            </a:xfrm>
            <a:custGeom>
              <a:avLst/>
              <a:gdLst>
                <a:gd name="T0" fmla="*/ 96 w 111"/>
                <a:gd name="T1" fmla="*/ 85 h 89"/>
                <a:gd name="T2" fmla="*/ 93 w 111"/>
                <a:gd name="T3" fmla="*/ 81 h 89"/>
                <a:gd name="T4" fmla="*/ 89 w 111"/>
                <a:gd name="T5" fmla="*/ 74 h 89"/>
                <a:gd name="T6" fmla="*/ 82 w 111"/>
                <a:gd name="T7" fmla="*/ 70 h 89"/>
                <a:gd name="T8" fmla="*/ 78 w 111"/>
                <a:gd name="T9" fmla="*/ 67 h 89"/>
                <a:gd name="T10" fmla="*/ 74 w 111"/>
                <a:gd name="T11" fmla="*/ 67 h 89"/>
                <a:gd name="T12" fmla="*/ 67 w 111"/>
                <a:gd name="T13" fmla="*/ 63 h 89"/>
                <a:gd name="T14" fmla="*/ 59 w 111"/>
                <a:gd name="T15" fmla="*/ 59 h 89"/>
                <a:gd name="T16" fmla="*/ 52 w 111"/>
                <a:gd name="T17" fmla="*/ 56 h 89"/>
                <a:gd name="T18" fmla="*/ 48 w 111"/>
                <a:gd name="T19" fmla="*/ 56 h 89"/>
                <a:gd name="T20" fmla="*/ 41 w 111"/>
                <a:gd name="T21" fmla="*/ 52 h 89"/>
                <a:gd name="T22" fmla="*/ 37 w 111"/>
                <a:gd name="T23" fmla="*/ 52 h 89"/>
                <a:gd name="T24" fmla="*/ 30 w 111"/>
                <a:gd name="T25" fmla="*/ 56 h 89"/>
                <a:gd name="T26" fmla="*/ 22 w 111"/>
                <a:gd name="T27" fmla="*/ 52 h 89"/>
                <a:gd name="T28" fmla="*/ 19 w 111"/>
                <a:gd name="T29" fmla="*/ 48 h 89"/>
                <a:gd name="T30" fmla="*/ 11 w 111"/>
                <a:gd name="T31" fmla="*/ 59 h 89"/>
                <a:gd name="T32" fmla="*/ 8 w 111"/>
                <a:gd name="T33" fmla="*/ 59 h 89"/>
                <a:gd name="T34" fmla="*/ 4 w 111"/>
                <a:gd name="T35" fmla="*/ 56 h 89"/>
                <a:gd name="T36" fmla="*/ 4 w 111"/>
                <a:gd name="T37" fmla="*/ 44 h 89"/>
                <a:gd name="T38" fmla="*/ 4 w 111"/>
                <a:gd name="T39" fmla="*/ 41 h 89"/>
                <a:gd name="T40" fmla="*/ 8 w 111"/>
                <a:gd name="T41" fmla="*/ 30 h 89"/>
                <a:gd name="T42" fmla="*/ 11 w 111"/>
                <a:gd name="T43" fmla="*/ 26 h 89"/>
                <a:gd name="T44" fmla="*/ 8 w 111"/>
                <a:gd name="T45" fmla="*/ 22 h 89"/>
                <a:gd name="T46" fmla="*/ 11 w 111"/>
                <a:gd name="T47" fmla="*/ 15 h 89"/>
                <a:gd name="T48" fmla="*/ 15 w 111"/>
                <a:gd name="T49" fmla="*/ 15 h 89"/>
                <a:gd name="T50" fmla="*/ 15 w 111"/>
                <a:gd name="T51" fmla="*/ 11 h 89"/>
                <a:gd name="T52" fmla="*/ 19 w 111"/>
                <a:gd name="T53" fmla="*/ 11 h 89"/>
                <a:gd name="T54" fmla="*/ 26 w 111"/>
                <a:gd name="T55" fmla="*/ 7 h 89"/>
                <a:gd name="T56" fmla="*/ 30 w 111"/>
                <a:gd name="T57" fmla="*/ 7 h 89"/>
                <a:gd name="T58" fmla="*/ 33 w 111"/>
                <a:gd name="T59" fmla="*/ 0 h 89"/>
                <a:gd name="T60" fmla="*/ 37 w 111"/>
                <a:gd name="T61" fmla="*/ 4 h 89"/>
                <a:gd name="T62" fmla="*/ 48 w 111"/>
                <a:gd name="T63" fmla="*/ 33 h 89"/>
                <a:gd name="T64" fmla="*/ 48 w 111"/>
                <a:gd name="T65" fmla="*/ 37 h 89"/>
                <a:gd name="T66" fmla="*/ 52 w 111"/>
                <a:gd name="T67" fmla="*/ 37 h 89"/>
                <a:gd name="T68" fmla="*/ 56 w 111"/>
                <a:gd name="T69" fmla="*/ 44 h 89"/>
                <a:gd name="T70" fmla="*/ 56 w 111"/>
                <a:gd name="T71" fmla="*/ 44 h 89"/>
                <a:gd name="T72" fmla="*/ 56 w 111"/>
                <a:gd name="T73" fmla="*/ 41 h 89"/>
                <a:gd name="T74" fmla="*/ 59 w 111"/>
                <a:gd name="T75" fmla="*/ 44 h 89"/>
                <a:gd name="T76" fmla="*/ 63 w 111"/>
                <a:gd name="T77" fmla="*/ 48 h 89"/>
                <a:gd name="T78" fmla="*/ 67 w 111"/>
                <a:gd name="T79" fmla="*/ 48 h 89"/>
                <a:gd name="T80" fmla="*/ 70 w 111"/>
                <a:gd name="T81" fmla="*/ 48 h 89"/>
                <a:gd name="T82" fmla="*/ 74 w 111"/>
                <a:gd name="T83" fmla="*/ 52 h 89"/>
                <a:gd name="T84" fmla="*/ 82 w 111"/>
                <a:gd name="T85" fmla="*/ 56 h 89"/>
                <a:gd name="T86" fmla="*/ 85 w 111"/>
                <a:gd name="T87" fmla="*/ 63 h 89"/>
                <a:gd name="T88" fmla="*/ 93 w 111"/>
                <a:gd name="T89" fmla="*/ 67 h 89"/>
                <a:gd name="T90" fmla="*/ 96 w 111"/>
                <a:gd name="T91" fmla="*/ 70 h 89"/>
                <a:gd name="T92" fmla="*/ 96 w 111"/>
                <a:gd name="T93" fmla="*/ 70 h 89"/>
                <a:gd name="T94" fmla="*/ 104 w 111"/>
                <a:gd name="T95" fmla="*/ 78 h 89"/>
                <a:gd name="T96" fmla="*/ 104 w 111"/>
                <a:gd name="T97" fmla="*/ 81 h 89"/>
                <a:gd name="T98" fmla="*/ 108 w 111"/>
                <a:gd name="T99" fmla="*/ 81 h 89"/>
                <a:gd name="T100" fmla="*/ 111 w 111"/>
                <a:gd name="T101" fmla="*/ 81 h 89"/>
                <a:gd name="T102" fmla="*/ 111 w 111"/>
                <a:gd name="T103" fmla="*/ 85 h 89"/>
                <a:gd name="T104" fmla="*/ 108 w 111"/>
                <a:gd name="T105" fmla="*/ 89 h 89"/>
                <a:gd name="T106" fmla="*/ 100 w 111"/>
                <a:gd name="T10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89">
                  <a:moveTo>
                    <a:pt x="100" y="89"/>
                  </a:moveTo>
                  <a:lnTo>
                    <a:pt x="96" y="85"/>
                  </a:lnTo>
                  <a:lnTo>
                    <a:pt x="93" y="85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2" y="70"/>
                  </a:lnTo>
                  <a:lnTo>
                    <a:pt x="78" y="70"/>
                  </a:lnTo>
                  <a:lnTo>
                    <a:pt x="78" y="67"/>
                  </a:lnTo>
                  <a:lnTo>
                    <a:pt x="74" y="67"/>
                  </a:lnTo>
                  <a:lnTo>
                    <a:pt x="74" y="67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59"/>
                  </a:lnTo>
                  <a:lnTo>
                    <a:pt x="59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5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9" y="48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0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1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11" y="18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45" y="22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5" y="63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6" y="67"/>
                  </a:lnTo>
                  <a:lnTo>
                    <a:pt x="96" y="70"/>
                  </a:lnTo>
                  <a:lnTo>
                    <a:pt x="100" y="74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8" y="81"/>
                  </a:lnTo>
                  <a:lnTo>
                    <a:pt x="108" y="85"/>
                  </a:lnTo>
                  <a:lnTo>
                    <a:pt x="111" y="81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08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100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7" name="Freeform 102"/>
            <p:cNvSpPr>
              <a:spLocks/>
            </p:cNvSpPr>
            <p:nvPr/>
          </p:nvSpPr>
          <p:spPr bwMode="auto">
            <a:xfrm>
              <a:off x="5179510" y="2932796"/>
              <a:ext cx="28306" cy="33452"/>
            </a:xfrm>
            <a:custGeom>
              <a:avLst/>
              <a:gdLst>
                <a:gd name="T0" fmla="*/ 18 w 22"/>
                <a:gd name="T1" fmla="*/ 26 h 26"/>
                <a:gd name="T2" fmla="*/ 15 w 22"/>
                <a:gd name="T3" fmla="*/ 22 h 26"/>
                <a:gd name="T4" fmla="*/ 11 w 22"/>
                <a:gd name="T5" fmla="*/ 22 h 26"/>
                <a:gd name="T6" fmla="*/ 7 w 22"/>
                <a:gd name="T7" fmla="*/ 26 h 26"/>
                <a:gd name="T8" fmla="*/ 0 w 22"/>
                <a:gd name="T9" fmla="*/ 26 h 26"/>
                <a:gd name="T10" fmla="*/ 0 w 22"/>
                <a:gd name="T11" fmla="*/ 26 h 26"/>
                <a:gd name="T12" fmla="*/ 0 w 22"/>
                <a:gd name="T13" fmla="*/ 22 h 26"/>
                <a:gd name="T14" fmla="*/ 0 w 22"/>
                <a:gd name="T15" fmla="*/ 19 h 26"/>
                <a:gd name="T16" fmla="*/ 3 w 22"/>
                <a:gd name="T17" fmla="*/ 15 h 26"/>
                <a:gd name="T18" fmla="*/ 3 w 22"/>
                <a:gd name="T19" fmla="*/ 11 h 26"/>
                <a:gd name="T20" fmla="*/ 3 w 22"/>
                <a:gd name="T21" fmla="*/ 8 h 26"/>
                <a:gd name="T22" fmla="*/ 3 w 22"/>
                <a:gd name="T23" fmla="*/ 4 h 26"/>
                <a:gd name="T24" fmla="*/ 11 w 22"/>
                <a:gd name="T25" fmla="*/ 4 h 26"/>
                <a:gd name="T26" fmla="*/ 15 w 22"/>
                <a:gd name="T27" fmla="*/ 4 h 26"/>
                <a:gd name="T28" fmla="*/ 15 w 22"/>
                <a:gd name="T29" fmla="*/ 0 h 26"/>
                <a:gd name="T30" fmla="*/ 18 w 22"/>
                <a:gd name="T31" fmla="*/ 0 h 26"/>
                <a:gd name="T32" fmla="*/ 18 w 22"/>
                <a:gd name="T33" fmla="*/ 0 h 26"/>
                <a:gd name="T34" fmla="*/ 18 w 22"/>
                <a:gd name="T35" fmla="*/ 0 h 26"/>
                <a:gd name="T36" fmla="*/ 22 w 22"/>
                <a:gd name="T37" fmla="*/ 4 h 26"/>
                <a:gd name="T38" fmla="*/ 22 w 22"/>
                <a:gd name="T39" fmla="*/ 4 h 26"/>
                <a:gd name="T40" fmla="*/ 22 w 22"/>
                <a:gd name="T41" fmla="*/ 4 h 26"/>
                <a:gd name="T42" fmla="*/ 22 w 22"/>
                <a:gd name="T43" fmla="*/ 8 h 26"/>
                <a:gd name="T44" fmla="*/ 22 w 22"/>
                <a:gd name="T45" fmla="*/ 11 h 26"/>
                <a:gd name="T46" fmla="*/ 18 w 22"/>
                <a:gd name="T47" fmla="*/ 11 h 26"/>
                <a:gd name="T48" fmla="*/ 18 w 22"/>
                <a:gd name="T49" fmla="*/ 11 h 26"/>
                <a:gd name="T50" fmla="*/ 15 w 22"/>
                <a:gd name="T51" fmla="*/ 15 h 26"/>
                <a:gd name="T52" fmla="*/ 11 w 22"/>
                <a:gd name="T53" fmla="*/ 15 h 26"/>
                <a:gd name="T54" fmla="*/ 15 w 22"/>
                <a:gd name="T55" fmla="*/ 19 h 26"/>
                <a:gd name="T56" fmla="*/ 15 w 22"/>
                <a:gd name="T57" fmla="*/ 19 h 26"/>
                <a:gd name="T58" fmla="*/ 18 w 22"/>
                <a:gd name="T59" fmla="*/ 15 h 26"/>
                <a:gd name="T60" fmla="*/ 22 w 22"/>
                <a:gd name="T61" fmla="*/ 15 h 26"/>
                <a:gd name="T62" fmla="*/ 22 w 22"/>
                <a:gd name="T63" fmla="*/ 19 h 26"/>
                <a:gd name="T64" fmla="*/ 18 w 22"/>
                <a:gd name="T65" fmla="*/ 22 h 26"/>
                <a:gd name="T66" fmla="*/ 18 w 22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6">
                  <a:moveTo>
                    <a:pt x="18" y="26"/>
                  </a:moveTo>
                  <a:lnTo>
                    <a:pt x="15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5"/>
                  </a:lnTo>
                  <a:lnTo>
                    <a:pt x="3" y="11"/>
                  </a:lnTo>
                  <a:lnTo>
                    <a:pt x="3" y="8"/>
                  </a:lnTo>
                  <a:lnTo>
                    <a:pt x="3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8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8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8" name="Freeform 103"/>
            <p:cNvSpPr>
              <a:spLocks/>
            </p:cNvSpPr>
            <p:nvPr/>
          </p:nvSpPr>
          <p:spPr bwMode="auto">
            <a:xfrm>
              <a:off x="5165357" y="2946948"/>
              <a:ext cx="213581" cy="258613"/>
            </a:xfrm>
            <a:custGeom>
              <a:avLst/>
              <a:gdLst>
                <a:gd name="T0" fmla="*/ 14 w 166"/>
                <a:gd name="T1" fmla="*/ 115 h 201"/>
                <a:gd name="T2" fmla="*/ 29 w 166"/>
                <a:gd name="T3" fmla="*/ 112 h 201"/>
                <a:gd name="T4" fmla="*/ 40 w 166"/>
                <a:gd name="T5" fmla="*/ 104 h 201"/>
                <a:gd name="T6" fmla="*/ 55 w 166"/>
                <a:gd name="T7" fmla="*/ 104 h 201"/>
                <a:gd name="T8" fmla="*/ 96 w 166"/>
                <a:gd name="T9" fmla="*/ 56 h 201"/>
                <a:gd name="T10" fmla="*/ 37 w 166"/>
                <a:gd name="T11" fmla="*/ 41 h 201"/>
                <a:gd name="T12" fmla="*/ 33 w 166"/>
                <a:gd name="T13" fmla="*/ 30 h 201"/>
                <a:gd name="T14" fmla="*/ 29 w 166"/>
                <a:gd name="T15" fmla="*/ 11 h 201"/>
                <a:gd name="T16" fmla="*/ 33 w 166"/>
                <a:gd name="T17" fmla="*/ 8 h 201"/>
                <a:gd name="T18" fmla="*/ 48 w 166"/>
                <a:gd name="T19" fmla="*/ 23 h 201"/>
                <a:gd name="T20" fmla="*/ 59 w 166"/>
                <a:gd name="T21" fmla="*/ 26 h 201"/>
                <a:gd name="T22" fmla="*/ 70 w 166"/>
                <a:gd name="T23" fmla="*/ 23 h 201"/>
                <a:gd name="T24" fmla="*/ 77 w 166"/>
                <a:gd name="T25" fmla="*/ 19 h 201"/>
                <a:gd name="T26" fmla="*/ 85 w 166"/>
                <a:gd name="T27" fmla="*/ 19 h 201"/>
                <a:gd name="T28" fmla="*/ 103 w 166"/>
                <a:gd name="T29" fmla="*/ 11 h 201"/>
                <a:gd name="T30" fmla="*/ 114 w 166"/>
                <a:gd name="T31" fmla="*/ 11 h 201"/>
                <a:gd name="T32" fmla="*/ 125 w 166"/>
                <a:gd name="T33" fmla="*/ 11 h 201"/>
                <a:gd name="T34" fmla="*/ 137 w 166"/>
                <a:gd name="T35" fmla="*/ 8 h 201"/>
                <a:gd name="T36" fmla="*/ 144 w 166"/>
                <a:gd name="T37" fmla="*/ 8 h 201"/>
                <a:gd name="T38" fmla="*/ 155 w 166"/>
                <a:gd name="T39" fmla="*/ 4 h 201"/>
                <a:gd name="T40" fmla="*/ 155 w 166"/>
                <a:gd name="T41" fmla="*/ 0 h 201"/>
                <a:gd name="T42" fmla="*/ 159 w 166"/>
                <a:gd name="T43" fmla="*/ 0 h 201"/>
                <a:gd name="T44" fmla="*/ 166 w 166"/>
                <a:gd name="T45" fmla="*/ 0 h 201"/>
                <a:gd name="T46" fmla="*/ 163 w 166"/>
                <a:gd name="T47" fmla="*/ 8 h 201"/>
                <a:gd name="T48" fmla="*/ 166 w 166"/>
                <a:gd name="T49" fmla="*/ 11 h 201"/>
                <a:gd name="T50" fmla="*/ 163 w 166"/>
                <a:gd name="T51" fmla="*/ 15 h 201"/>
                <a:gd name="T52" fmla="*/ 163 w 166"/>
                <a:gd name="T53" fmla="*/ 23 h 201"/>
                <a:gd name="T54" fmla="*/ 166 w 166"/>
                <a:gd name="T55" fmla="*/ 23 h 201"/>
                <a:gd name="T56" fmla="*/ 166 w 166"/>
                <a:gd name="T57" fmla="*/ 26 h 201"/>
                <a:gd name="T58" fmla="*/ 159 w 166"/>
                <a:gd name="T59" fmla="*/ 30 h 201"/>
                <a:gd name="T60" fmla="*/ 159 w 166"/>
                <a:gd name="T61" fmla="*/ 37 h 201"/>
                <a:gd name="T62" fmla="*/ 151 w 166"/>
                <a:gd name="T63" fmla="*/ 56 h 201"/>
                <a:gd name="T64" fmla="*/ 144 w 166"/>
                <a:gd name="T65" fmla="*/ 60 h 201"/>
                <a:gd name="T66" fmla="*/ 140 w 166"/>
                <a:gd name="T67" fmla="*/ 67 h 201"/>
                <a:gd name="T68" fmla="*/ 125 w 166"/>
                <a:gd name="T69" fmla="*/ 93 h 201"/>
                <a:gd name="T70" fmla="*/ 114 w 166"/>
                <a:gd name="T71" fmla="*/ 112 h 201"/>
                <a:gd name="T72" fmla="*/ 81 w 166"/>
                <a:gd name="T73" fmla="*/ 141 h 201"/>
                <a:gd name="T74" fmla="*/ 63 w 166"/>
                <a:gd name="T75" fmla="*/ 152 h 201"/>
                <a:gd name="T76" fmla="*/ 44 w 166"/>
                <a:gd name="T77" fmla="*/ 167 h 201"/>
                <a:gd name="T78" fmla="*/ 33 w 166"/>
                <a:gd name="T79" fmla="*/ 178 h 201"/>
                <a:gd name="T80" fmla="*/ 26 w 166"/>
                <a:gd name="T81" fmla="*/ 186 h 201"/>
                <a:gd name="T82" fmla="*/ 0 w 166"/>
                <a:gd name="T83" fmla="*/ 190 h 201"/>
                <a:gd name="T84" fmla="*/ 14 w 166"/>
                <a:gd name="T85" fmla="*/ 11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" h="201">
                  <a:moveTo>
                    <a:pt x="14" y="119"/>
                  </a:moveTo>
                  <a:lnTo>
                    <a:pt x="14" y="119"/>
                  </a:lnTo>
                  <a:lnTo>
                    <a:pt x="14" y="115"/>
                  </a:lnTo>
                  <a:lnTo>
                    <a:pt x="22" y="115"/>
                  </a:lnTo>
                  <a:lnTo>
                    <a:pt x="26" y="115"/>
                  </a:lnTo>
                  <a:lnTo>
                    <a:pt x="29" y="112"/>
                  </a:lnTo>
                  <a:lnTo>
                    <a:pt x="33" y="112"/>
                  </a:lnTo>
                  <a:lnTo>
                    <a:pt x="37" y="108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55" y="104"/>
                  </a:lnTo>
                  <a:lnTo>
                    <a:pt x="66" y="104"/>
                  </a:lnTo>
                  <a:lnTo>
                    <a:pt x="118" y="56"/>
                  </a:lnTo>
                  <a:lnTo>
                    <a:pt x="96" y="56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37" y="41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3" y="30"/>
                  </a:lnTo>
                  <a:lnTo>
                    <a:pt x="29" y="23"/>
                  </a:lnTo>
                  <a:lnTo>
                    <a:pt x="26" y="15"/>
                  </a:lnTo>
                  <a:lnTo>
                    <a:pt x="29" y="11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1" y="26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3" y="23"/>
                  </a:lnTo>
                  <a:lnTo>
                    <a:pt x="66" y="23"/>
                  </a:lnTo>
                  <a:lnTo>
                    <a:pt x="70" y="23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9"/>
                  </a:lnTo>
                  <a:lnTo>
                    <a:pt x="81" y="19"/>
                  </a:lnTo>
                  <a:lnTo>
                    <a:pt x="81" y="15"/>
                  </a:lnTo>
                  <a:lnTo>
                    <a:pt x="85" y="19"/>
                  </a:lnTo>
                  <a:lnTo>
                    <a:pt x="92" y="19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4" y="11"/>
                  </a:lnTo>
                  <a:lnTo>
                    <a:pt x="118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51" y="8"/>
                  </a:lnTo>
                  <a:lnTo>
                    <a:pt x="151" y="4"/>
                  </a:lnTo>
                  <a:lnTo>
                    <a:pt x="155" y="4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4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3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3"/>
                  </a:lnTo>
                  <a:lnTo>
                    <a:pt x="163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3" y="26"/>
                  </a:lnTo>
                  <a:lnTo>
                    <a:pt x="163" y="26"/>
                  </a:lnTo>
                  <a:lnTo>
                    <a:pt x="159" y="30"/>
                  </a:lnTo>
                  <a:lnTo>
                    <a:pt x="163" y="30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55" y="49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44" y="63"/>
                  </a:lnTo>
                  <a:lnTo>
                    <a:pt x="144" y="63"/>
                  </a:lnTo>
                  <a:lnTo>
                    <a:pt x="140" y="67"/>
                  </a:lnTo>
                  <a:lnTo>
                    <a:pt x="133" y="82"/>
                  </a:lnTo>
                  <a:lnTo>
                    <a:pt x="133" y="86"/>
                  </a:lnTo>
                  <a:lnTo>
                    <a:pt x="125" y="93"/>
                  </a:lnTo>
                  <a:lnTo>
                    <a:pt x="125" y="97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07" y="119"/>
                  </a:lnTo>
                  <a:lnTo>
                    <a:pt x="100" y="126"/>
                  </a:lnTo>
                  <a:lnTo>
                    <a:pt x="81" y="141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3" y="152"/>
                  </a:lnTo>
                  <a:lnTo>
                    <a:pt x="59" y="156"/>
                  </a:lnTo>
                  <a:lnTo>
                    <a:pt x="48" y="167"/>
                  </a:lnTo>
                  <a:lnTo>
                    <a:pt x="44" y="167"/>
                  </a:lnTo>
                  <a:lnTo>
                    <a:pt x="37" y="178"/>
                  </a:lnTo>
                  <a:lnTo>
                    <a:pt x="33" y="178"/>
                  </a:lnTo>
                  <a:lnTo>
                    <a:pt x="33" y="178"/>
                  </a:lnTo>
                  <a:lnTo>
                    <a:pt x="29" y="182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0" y="190"/>
                  </a:lnTo>
                  <a:lnTo>
                    <a:pt x="0" y="134"/>
                  </a:lnTo>
                  <a:lnTo>
                    <a:pt x="14" y="119"/>
                  </a:lnTo>
                  <a:lnTo>
                    <a:pt x="14" y="1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29" name="Freeform 104"/>
            <p:cNvSpPr>
              <a:spLocks/>
            </p:cNvSpPr>
            <p:nvPr/>
          </p:nvSpPr>
          <p:spPr bwMode="auto">
            <a:xfrm>
              <a:off x="6579362" y="2770679"/>
              <a:ext cx="47606" cy="42459"/>
            </a:xfrm>
            <a:custGeom>
              <a:avLst/>
              <a:gdLst>
                <a:gd name="T0" fmla="*/ 9 w 10"/>
                <a:gd name="T1" fmla="*/ 0 h 9"/>
                <a:gd name="T2" fmla="*/ 8 w 10"/>
                <a:gd name="T3" fmla="*/ 0 h 9"/>
                <a:gd name="T4" fmla="*/ 8 w 10"/>
                <a:gd name="T5" fmla="*/ 1 h 9"/>
                <a:gd name="T6" fmla="*/ 7 w 10"/>
                <a:gd name="T7" fmla="*/ 0 h 9"/>
                <a:gd name="T8" fmla="*/ 6 w 10"/>
                <a:gd name="T9" fmla="*/ 0 h 9"/>
                <a:gd name="T10" fmla="*/ 6 w 10"/>
                <a:gd name="T11" fmla="*/ 0 h 9"/>
                <a:gd name="T12" fmla="*/ 5 w 10"/>
                <a:gd name="T13" fmla="*/ 1 h 9"/>
                <a:gd name="T14" fmla="*/ 4 w 10"/>
                <a:gd name="T15" fmla="*/ 1 h 9"/>
                <a:gd name="T16" fmla="*/ 3 w 10"/>
                <a:gd name="T17" fmla="*/ 1 h 9"/>
                <a:gd name="T18" fmla="*/ 3 w 10"/>
                <a:gd name="T19" fmla="*/ 1 h 9"/>
                <a:gd name="T20" fmla="*/ 2 w 10"/>
                <a:gd name="T21" fmla="*/ 2 h 9"/>
                <a:gd name="T22" fmla="*/ 1 w 10"/>
                <a:gd name="T23" fmla="*/ 3 h 9"/>
                <a:gd name="T24" fmla="*/ 0 w 10"/>
                <a:gd name="T25" fmla="*/ 4 h 9"/>
                <a:gd name="T26" fmla="*/ 0 w 10"/>
                <a:gd name="T27" fmla="*/ 4 h 9"/>
                <a:gd name="T28" fmla="*/ 0 w 10"/>
                <a:gd name="T29" fmla="*/ 6 h 9"/>
                <a:gd name="T30" fmla="*/ 1 w 10"/>
                <a:gd name="T31" fmla="*/ 7 h 9"/>
                <a:gd name="T32" fmla="*/ 1 w 10"/>
                <a:gd name="T33" fmla="*/ 7 h 9"/>
                <a:gd name="T34" fmla="*/ 2 w 10"/>
                <a:gd name="T35" fmla="*/ 8 h 9"/>
                <a:gd name="T36" fmla="*/ 3 w 10"/>
                <a:gd name="T37" fmla="*/ 8 h 9"/>
                <a:gd name="T38" fmla="*/ 3 w 10"/>
                <a:gd name="T39" fmla="*/ 8 h 9"/>
                <a:gd name="T40" fmla="*/ 4 w 10"/>
                <a:gd name="T41" fmla="*/ 8 h 9"/>
                <a:gd name="T42" fmla="*/ 5 w 10"/>
                <a:gd name="T43" fmla="*/ 9 h 9"/>
                <a:gd name="T44" fmla="*/ 5 w 10"/>
                <a:gd name="T45" fmla="*/ 8 h 9"/>
                <a:gd name="T46" fmla="*/ 5 w 10"/>
                <a:gd name="T47" fmla="*/ 8 h 9"/>
                <a:gd name="T48" fmla="*/ 6 w 10"/>
                <a:gd name="T49" fmla="*/ 7 h 9"/>
                <a:gd name="T50" fmla="*/ 7 w 10"/>
                <a:gd name="T51" fmla="*/ 8 h 9"/>
                <a:gd name="T52" fmla="*/ 7 w 10"/>
                <a:gd name="T53" fmla="*/ 7 h 9"/>
                <a:gd name="T54" fmla="*/ 7 w 10"/>
                <a:gd name="T55" fmla="*/ 7 h 9"/>
                <a:gd name="T56" fmla="*/ 8 w 10"/>
                <a:gd name="T57" fmla="*/ 6 h 9"/>
                <a:gd name="T58" fmla="*/ 9 w 10"/>
                <a:gd name="T59" fmla="*/ 6 h 9"/>
                <a:gd name="T60" fmla="*/ 9 w 10"/>
                <a:gd name="T61" fmla="*/ 5 h 9"/>
                <a:gd name="T62" fmla="*/ 9 w 10"/>
                <a:gd name="T63" fmla="*/ 4 h 9"/>
                <a:gd name="T64" fmla="*/ 10 w 10"/>
                <a:gd name="T65" fmla="*/ 4 h 9"/>
                <a:gd name="T66" fmla="*/ 10 w 10"/>
                <a:gd name="T67" fmla="*/ 3 h 9"/>
                <a:gd name="T68" fmla="*/ 10 w 10"/>
                <a:gd name="T69" fmla="*/ 2 h 9"/>
                <a:gd name="T70" fmla="*/ 10 w 10"/>
                <a:gd name="T71" fmla="*/ 1 h 9"/>
                <a:gd name="T72" fmla="*/ 9 w 10"/>
                <a:gd name="T7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0" name="Freeform 105"/>
            <p:cNvSpPr>
              <a:spLocks/>
            </p:cNvSpPr>
            <p:nvPr/>
          </p:nvSpPr>
          <p:spPr bwMode="auto">
            <a:xfrm>
              <a:off x="5655563" y="1893197"/>
              <a:ext cx="1295638" cy="872336"/>
            </a:xfrm>
            <a:custGeom>
              <a:avLst/>
              <a:gdLst>
                <a:gd name="T0" fmla="*/ 970 w 1007"/>
                <a:gd name="T1" fmla="*/ 118 h 678"/>
                <a:gd name="T2" fmla="*/ 937 w 1007"/>
                <a:gd name="T3" fmla="*/ 103 h 678"/>
                <a:gd name="T4" fmla="*/ 911 w 1007"/>
                <a:gd name="T5" fmla="*/ 85 h 678"/>
                <a:gd name="T6" fmla="*/ 874 w 1007"/>
                <a:gd name="T7" fmla="*/ 77 h 678"/>
                <a:gd name="T8" fmla="*/ 840 w 1007"/>
                <a:gd name="T9" fmla="*/ 33 h 678"/>
                <a:gd name="T10" fmla="*/ 815 w 1007"/>
                <a:gd name="T11" fmla="*/ 7 h 678"/>
                <a:gd name="T12" fmla="*/ 774 w 1007"/>
                <a:gd name="T13" fmla="*/ 0 h 678"/>
                <a:gd name="T14" fmla="*/ 733 w 1007"/>
                <a:gd name="T15" fmla="*/ 25 h 678"/>
                <a:gd name="T16" fmla="*/ 741 w 1007"/>
                <a:gd name="T17" fmla="*/ 66 h 678"/>
                <a:gd name="T18" fmla="*/ 711 w 1007"/>
                <a:gd name="T19" fmla="*/ 100 h 678"/>
                <a:gd name="T20" fmla="*/ 778 w 1007"/>
                <a:gd name="T21" fmla="*/ 159 h 678"/>
                <a:gd name="T22" fmla="*/ 733 w 1007"/>
                <a:gd name="T23" fmla="*/ 192 h 678"/>
                <a:gd name="T24" fmla="*/ 663 w 1007"/>
                <a:gd name="T25" fmla="*/ 226 h 678"/>
                <a:gd name="T26" fmla="*/ 578 w 1007"/>
                <a:gd name="T27" fmla="*/ 289 h 678"/>
                <a:gd name="T28" fmla="*/ 437 w 1007"/>
                <a:gd name="T29" fmla="*/ 274 h 678"/>
                <a:gd name="T30" fmla="*/ 374 w 1007"/>
                <a:gd name="T31" fmla="*/ 230 h 678"/>
                <a:gd name="T32" fmla="*/ 326 w 1007"/>
                <a:gd name="T33" fmla="*/ 185 h 678"/>
                <a:gd name="T34" fmla="*/ 281 w 1007"/>
                <a:gd name="T35" fmla="*/ 163 h 678"/>
                <a:gd name="T36" fmla="*/ 248 w 1007"/>
                <a:gd name="T37" fmla="*/ 166 h 678"/>
                <a:gd name="T38" fmla="*/ 204 w 1007"/>
                <a:gd name="T39" fmla="*/ 226 h 678"/>
                <a:gd name="T40" fmla="*/ 181 w 1007"/>
                <a:gd name="T41" fmla="*/ 252 h 678"/>
                <a:gd name="T42" fmla="*/ 137 w 1007"/>
                <a:gd name="T43" fmla="*/ 281 h 678"/>
                <a:gd name="T44" fmla="*/ 44 w 1007"/>
                <a:gd name="T45" fmla="*/ 296 h 678"/>
                <a:gd name="T46" fmla="*/ 30 w 1007"/>
                <a:gd name="T47" fmla="*/ 333 h 678"/>
                <a:gd name="T48" fmla="*/ 15 w 1007"/>
                <a:gd name="T49" fmla="*/ 382 h 678"/>
                <a:gd name="T50" fmla="*/ 48 w 1007"/>
                <a:gd name="T51" fmla="*/ 385 h 678"/>
                <a:gd name="T52" fmla="*/ 89 w 1007"/>
                <a:gd name="T53" fmla="*/ 400 h 678"/>
                <a:gd name="T54" fmla="*/ 148 w 1007"/>
                <a:gd name="T55" fmla="*/ 411 h 678"/>
                <a:gd name="T56" fmla="*/ 200 w 1007"/>
                <a:gd name="T57" fmla="*/ 482 h 678"/>
                <a:gd name="T58" fmla="*/ 237 w 1007"/>
                <a:gd name="T59" fmla="*/ 519 h 678"/>
                <a:gd name="T60" fmla="*/ 300 w 1007"/>
                <a:gd name="T61" fmla="*/ 534 h 678"/>
                <a:gd name="T62" fmla="*/ 370 w 1007"/>
                <a:gd name="T63" fmla="*/ 556 h 678"/>
                <a:gd name="T64" fmla="*/ 441 w 1007"/>
                <a:gd name="T65" fmla="*/ 549 h 678"/>
                <a:gd name="T66" fmla="*/ 500 w 1007"/>
                <a:gd name="T67" fmla="*/ 537 h 678"/>
                <a:gd name="T68" fmla="*/ 541 w 1007"/>
                <a:gd name="T69" fmla="*/ 589 h 678"/>
                <a:gd name="T70" fmla="*/ 548 w 1007"/>
                <a:gd name="T71" fmla="*/ 626 h 678"/>
                <a:gd name="T72" fmla="*/ 570 w 1007"/>
                <a:gd name="T73" fmla="*/ 660 h 678"/>
                <a:gd name="T74" fmla="*/ 611 w 1007"/>
                <a:gd name="T75" fmla="*/ 645 h 678"/>
                <a:gd name="T76" fmla="*/ 663 w 1007"/>
                <a:gd name="T77" fmla="*/ 634 h 678"/>
                <a:gd name="T78" fmla="*/ 711 w 1007"/>
                <a:gd name="T79" fmla="*/ 660 h 678"/>
                <a:gd name="T80" fmla="*/ 737 w 1007"/>
                <a:gd name="T81" fmla="*/ 678 h 678"/>
                <a:gd name="T82" fmla="*/ 748 w 1007"/>
                <a:gd name="T83" fmla="*/ 664 h 678"/>
                <a:gd name="T84" fmla="*/ 789 w 1007"/>
                <a:gd name="T85" fmla="*/ 641 h 678"/>
                <a:gd name="T86" fmla="*/ 822 w 1007"/>
                <a:gd name="T87" fmla="*/ 638 h 678"/>
                <a:gd name="T88" fmla="*/ 852 w 1007"/>
                <a:gd name="T89" fmla="*/ 619 h 678"/>
                <a:gd name="T90" fmla="*/ 874 w 1007"/>
                <a:gd name="T91" fmla="*/ 600 h 678"/>
                <a:gd name="T92" fmla="*/ 881 w 1007"/>
                <a:gd name="T93" fmla="*/ 586 h 678"/>
                <a:gd name="T94" fmla="*/ 889 w 1007"/>
                <a:gd name="T95" fmla="*/ 563 h 678"/>
                <a:gd name="T96" fmla="*/ 907 w 1007"/>
                <a:gd name="T97" fmla="*/ 537 h 678"/>
                <a:gd name="T98" fmla="*/ 907 w 1007"/>
                <a:gd name="T99" fmla="*/ 511 h 678"/>
                <a:gd name="T100" fmla="*/ 874 w 1007"/>
                <a:gd name="T101" fmla="*/ 500 h 678"/>
                <a:gd name="T102" fmla="*/ 852 w 1007"/>
                <a:gd name="T103" fmla="*/ 467 h 678"/>
                <a:gd name="T104" fmla="*/ 892 w 1007"/>
                <a:gd name="T105" fmla="*/ 459 h 678"/>
                <a:gd name="T106" fmla="*/ 848 w 1007"/>
                <a:gd name="T107" fmla="*/ 396 h 678"/>
                <a:gd name="T108" fmla="*/ 889 w 1007"/>
                <a:gd name="T109" fmla="*/ 370 h 678"/>
                <a:gd name="T110" fmla="*/ 844 w 1007"/>
                <a:gd name="T111" fmla="*/ 356 h 678"/>
                <a:gd name="T112" fmla="*/ 803 w 1007"/>
                <a:gd name="T113" fmla="*/ 345 h 678"/>
                <a:gd name="T114" fmla="*/ 837 w 1007"/>
                <a:gd name="T115" fmla="*/ 304 h 678"/>
                <a:gd name="T116" fmla="*/ 855 w 1007"/>
                <a:gd name="T117" fmla="*/ 319 h 678"/>
                <a:gd name="T118" fmla="*/ 870 w 1007"/>
                <a:gd name="T119" fmla="*/ 319 h 678"/>
                <a:gd name="T120" fmla="*/ 985 w 1007"/>
                <a:gd name="T121" fmla="*/ 233 h 678"/>
                <a:gd name="T122" fmla="*/ 985 w 1007"/>
                <a:gd name="T123" fmla="*/ 178 h 678"/>
                <a:gd name="T124" fmla="*/ 1003 w 1007"/>
                <a:gd name="T125" fmla="*/ 15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7" h="678">
                  <a:moveTo>
                    <a:pt x="1003" y="118"/>
                  </a:moveTo>
                  <a:lnTo>
                    <a:pt x="1003" y="115"/>
                  </a:lnTo>
                  <a:lnTo>
                    <a:pt x="1003" y="115"/>
                  </a:lnTo>
                  <a:lnTo>
                    <a:pt x="1000" y="111"/>
                  </a:lnTo>
                  <a:lnTo>
                    <a:pt x="1000" y="111"/>
                  </a:lnTo>
                  <a:lnTo>
                    <a:pt x="1000" y="107"/>
                  </a:lnTo>
                  <a:lnTo>
                    <a:pt x="1000" y="107"/>
                  </a:lnTo>
                  <a:lnTo>
                    <a:pt x="1000" y="103"/>
                  </a:lnTo>
                  <a:lnTo>
                    <a:pt x="996" y="103"/>
                  </a:lnTo>
                  <a:lnTo>
                    <a:pt x="992" y="103"/>
                  </a:lnTo>
                  <a:lnTo>
                    <a:pt x="992" y="103"/>
                  </a:lnTo>
                  <a:lnTo>
                    <a:pt x="989" y="103"/>
                  </a:lnTo>
                  <a:lnTo>
                    <a:pt x="985" y="103"/>
                  </a:lnTo>
                  <a:lnTo>
                    <a:pt x="985" y="103"/>
                  </a:lnTo>
                  <a:lnTo>
                    <a:pt x="985" y="107"/>
                  </a:lnTo>
                  <a:lnTo>
                    <a:pt x="981" y="107"/>
                  </a:lnTo>
                  <a:lnTo>
                    <a:pt x="981" y="107"/>
                  </a:lnTo>
                  <a:lnTo>
                    <a:pt x="981" y="111"/>
                  </a:lnTo>
                  <a:lnTo>
                    <a:pt x="977" y="111"/>
                  </a:lnTo>
                  <a:lnTo>
                    <a:pt x="974" y="111"/>
                  </a:lnTo>
                  <a:lnTo>
                    <a:pt x="974" y="115"/>
                  </a:lnTo>
                  <a:lnTo>
                    <a:pt x="974" y="115"/>
                  </a:lnTo>
                  <a:lnTo>
                    <a:pt x="970" y="118"/>
                  </a:lnTo>
                  <a:lnTo>
                    <a:pt x="970" y="118"/>
                  </a:lnTo>
                  <a:lnTo>
                    <a:pt x="970" y="122"/>
                  </a:lnTo>
                  <a:lnTo>
                    <a:pt x="970" y="122"/>
                  </a:lnTo>
                  <a:lnTo>
                    <a:pt x="966" y="122"/>
                  </a:lnTo>
                  <a:lnTo>
                    <a:pt x="963" y="126"/>
                  </a:lnTo>
                  <a:lnTo>
                    <a:pt x="963" y="126"/>
                  </a:lnTo>
                  <a:lnTo>
                    <a:pt x="959" y="126"/>
                  </a:lnTo>
                  <a:lnTo>
                    <a:pt x="959" y="126"/>
                  </a:lnTo>
                  <a:lnTo>
                    <a:pt x="955" y="126"/>
                  </a:lnTo>
                  <a:lnTo>
                    <a:pt x="955" y="126"/>
                  </a:lnTo>
                  <a:lnTo>
                    <a:pt x="952" y="122"/>
                  </a:lnTo>
                  <a:lnTo>
                    <a:pt x="952" y="122"/>
                  </a:lnTo>
                  <a:lnTo>
                    <a:pt x="948" y="126"/>
                  </a:lnTo>
                  <a:lnTo>
                    <a:pt x="944" y="126"/>
                  </a:lnTo>
                  <a:lnTo>
                    <a:pt x="944" y="122"/>
                  </a:lnTo>
                  <a:lnTo>
                    <a:pt x="944" y="118"/>
                  </a:lnTo>
                  <a:lnTo>
                    <a:pt x="940" y="118"/>
                  </a:lnTo>
                  <a:lnTo>
                    <a:pt x="937" y="115"/>
                  </a:lnTo>
                  <a:lnTo>
                    <a:pt x="937" y="115"/>
                  </a:lnTo>
                  <a:lnTo>
                    <a:pt x="940" y="111"/>
                  </a:lnTo>
                  <a:lnTo>
                    <a:pt x="940" y="111"/>
                  </a:lnTo>
                  <a:lnTo>
                    <a:pt x="937" y="107"/>
                  </a:lnTo>
                  <a:lnTo>
                    <a:pt x="937" y="103"/>
                  </a:lnTo>
                  <a:lnTo>
                    <a:pt x="937" y="103"/>
                  </a:lnTo>
                  <a:lnTo>
                    <a:pt x="933" y="103"/>
                  </a:lnTo>
                  <a:lnTo>
                    <a:pt x="933" y="100"/>
                  </a:lnTo>
                  <a:lnTo>
                    <a:pt x="937" y="100"/>
                  </a:lnTo>
                  <a:lnTo>
                    <a:pt x="937" y="96"/>
                  </a:lnTo>
                  <a:lnTo>
                    <a:pt x="937" y="96"/>
                  </a:lnTo>
                  <a:lnTo>
                    <a:pt x="933" y="96"/>
                  </a:lnTo>
                  <a:lnTo>
                    <a:pt x="933" y="100"/>
                  </a:lnTo>
                  <a:lnTo>
                    <a:pt x="929" y="100"/>
                  </a:lnTo>
                  <a:lnTo>
                    <a:pt x="929" y="100"/>
                  </a:lnTo>
                  <a:lnTo>
                    <a:pt x="926" y="100"/>
                  </a:lnTo>
                  <a:lnTo>
                    <a:pt x="926" y="96"/>
                  </a:lnTo>
                  <a:lnTo>
                    <a:pt x="922" y="96"/>
                  </a:lnTo>
                  <a:lnTo>
                    <a:pt x="922" y="96"/>
                  </a:lnTo>
                  <a:lnTo>
                    <a:pt x="918" y="96"/>
                  </a:lnTo>
                  <a:lnTo>
                    <a:pt x="918" y="92"/>
                  </a:lnTo>
                  <a:lnTo>
                    <a:pt x="918" y="92"/>
                  </a:lnTo>
                  <a:lnTo>
                    <a:pt x="915" y="92"/>
                  </a:lnTo>
                  <a:lnTo>
                    <a:pt x="915" y="92"/>
                  </a:lnTo>
                  <a:lnTo>
                    <a:pt x="915" y="89"/>
                  </a:lnTo>
                  <a:lnTo>
                    <a:pt x="911" y="89"/>
                  </a:lnTo>
                  <a:lnTo>
                    <a:pt x="911" y="89"/>
                  </a:lnTo>
                  <a:lnTo>
                    <a:pt x="911" y="85"/>
                  </a:lnTo>
                  <a:lnTo>
                    <a:pt x="907" y="85"/>
                  </a:lnTo>
                  <a:lnTo>
                    <a:pt x="907" y="85"/>
                  </a:lnTo>
                  <a:lnTo>
                    <a:pt x="907" y="89"/>
                  </a:lnTo>
                  <a:lnTo>
                    <a:pt x="903" y="85"/>
                  </a:lnTo>
                  <a:lnTo>
                    <a:pt x="903" y="89"/>
                  </a:lnTo>
                  <a:lnTo>
                    <a:pt x="903" y="89"/>
                  </a:lnTo>
                  <a:lnTo>
                    <a:pt x="900" y="89"/>
                  </a:lnTo>
                  <a:lnTo>
                    <a:pt x="900" y="85"/>
                  </a:lnTo>
                  <a:lnTo>
                    <a:pt x="896" y="85"/>
                  </a:lnTo>
                  <a:lnTo>
                    <a:pt x="892" y="85"/>
                  </a:lnTo>
                  <a:lnTo>
                    <a:pt x="892" y="85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89" y="85"/>
                  </a:lnTo>
                  <a:lnTo>
                    <a:pt x="885" y="81"/>
                  </a:lnTo>
                  <a:lnTo>
                    <a:pt x="885" y="85"/>
                  </a:lnTo>
                  <a:lnTo>
                    <a:pt x="885" y="81"/>
                  </a:lnTo>
                  <a:lnTo>
                    <a:pt x="881" y="85"/>
                  </a:lnTo>
                  <a:lnTo>
                    <a:pt x="881" y="81"/>
                  </a:lnTo>
                  <a:lnTo>
                    <a:pt x="878" y="81"/>
                  </a:lnTo>
                  <a:lnTo>
                    <a:pt x="878" y="81"/>
                  </a:lnTo>
                  <a:lnTo>
                    <a:pt x="874" y="77"/>
                  </a:lnTo>
                  <a:lnTo>
                    <a:pt x="870" y="74"/>
                  </a:lnTo>
                  <a:lnTo>
                    <a:pt x="870" y="70"/>
                  </a:lnTo>
                  <a:lnTo>
                    <a:pt x="870" y="70"/>
                  </a:lnTo>
                  <a:lnTo>
                    <a:pt x="866" y="70"/>
                  </a:lnTo>
                  <a:lnTo>
                    <a:pt x="866" y="66"/>
                  </a:lnTo>
                  <a:lnTo>
                    <a:pt x="866" y="66"/>
                  </a:lnTo>
                  <a:lnTo>
                    <a:pt x="866" y="63"/>
                  </a:lnTo>
                  <a:lnTo>
                    <a:pt x="863" y="63"/>
                  </a:lnTo>
                  <a:lnTo>
                    <a:pt x="863" y="59"/>
                  </a:lnTo>
                  <a:lnTo>
                    <a:pt x="859" y="55"/>
                  </a:lnTo>
                  <a:lnTo>
                    <a:pt x="855" y="51"/>
                  </a:lnTo>
                  <a:lnTo>
                    <a:pt x="855" y="48"/>
                  </a:lnTo>
                  <a:lnTo>
                    <a:pt x="852" y="48"/>
                  </a:lnTo>
                  <a:lnTo>
                    <a:pt x="852" y="48"/>
                  </a:lnTo>
                  <a:lnTo>
                    <a:pt x="848" y="48"/>
                  </a:lnTo>
                  <a:lnTo>
                    <a:pt x="852" y="44"/>
                  </a:lnTo>
                  <a:lnTo>
                    <a:pt x="852" y="44"/>
                  </a:lnTo>
                  <a:lnTo>
                    <a:pt x="848" y="44"/>
                  </a:lnTo>
                  <a:lnTo>
                    <a:pt x="848" y="40"/>
                  </a:lnTo>
                  <a:lnTo>
                    <a:pt x="844" y="40"/>
                  </a:lnTo>
                  <a:lnTo>
                    <a:pt x="844" y="37"/>
                  </a:lnTo>
                  <a:lnTo>
                    <a:pt x="844" y="33"/>
                  </a:lnTo>
                  <a:lnTo>
                    <a:pt x="840" y="33"/>
                  </a:lnTo>
                  <a:lnTo>
                    <a:pt x="837" y="29"/>
                  </a:lnTo>
                  <a:lnTo>
                    <a:pt x="837" y="29"/>
                  </a:lnTo>
                  <a:lnTo>
                    <a:pt x="837" y="25"/>
                  </a:lnTo>
                  <a:lnTo>
                    <a:pt x="837" y="25"/>
                  </a:lnTo>
                  <a:lnTo>
                    <a:pt x="833" y="25"/>
                  </a:lnTo>
                  <a:lnTo>
                    <a:pt x="833" y="25"/>
                  </a:lnTo>
                  <a:lnTo>
                    <a:pt x="833" y="22"/>
                  </a:lnTo>
                  <a:lnTo>
                    <a:pt x="833" y="22"/>
                  </a:lnTo>
                  <a:lnTo>
                    <a:pt x="833" y="18"/>
                  </a:lnTo>
                  <a:lnTo>
                    <a:pt x="829" y="18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6" y="14"/>
                  </a:lnTo>
                  <a:lnTo>
                    <a:pt x="822" y="14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7"/>
                  </a:lnTo>
                  <a:lnTo>
                    <a:pt x="818" y="11"/>
                  </a:lnTo>
                  <a:lnTo>
                    <a:pt x="818" y="7"/>
                  </a:lnTo>
                  <a:lnTo>
                    <a:pt x="818" y="7"/>
                  </a:lnTo>
                  <a:lnTo>
                    <a:pt x="815" y="7"/>
                  </a:lnTo>
                  <a:lnTo>
                    <a:pt x="818" y="7"/>
                  </a:lnTo>
                  <a:lnTo>
                    <a:pt x="815" y="3"/>
                  </a:lnTo>
                  <a:lnTo>
                    <a:pt x="815" y="3"/>
                  </a:lnTo>
                  <a:lnTo>
                    <a:pt x="811" y="3"/>
                  </a:lnTo>
                  <a:lnTo>
                    <a:pt x="811" y="3"/>
                  </a:lnTo>
                  <a:lnTo>
                    <a:pt x="807" y="3"/>
                  </a:lnTo>
                  <a:lnTo>
                    <a:pt x="807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7"/>
                  </a:lnTo>
                  <a:lnTo>
                    <a:pt x="800" y="3"/>
                  </a:lnTo>
                  <a:lnTo>
                    <a:pt x="800" y="3"/>
                  </a:lnTo>
                  <a:lnTo>
                    <a:pt x="796" y="3"/>
                  </a:lnTo>
                  <a:lnTo>
                    <a:pt x="792" y="3"/>
                  </a:lnTo>
                  <a:lnTo>
                    <a:pt x="792" y="3"/>
                  </a:lnTo>
                  <a:lnTo>
                    <a:pt x="789" y="0"/>
                  </a:lnTo>
                  <a:lnTo>
                    <a:pt x="785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78" y="0"/>
                  </a:lnTo>
                  <a:lnTo>
                    <a:pt x="778" y="0"/>
                  </a:lnTo>
                  <a:lnTo>
                    <a:pt x="774" y="0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770" y="3"/>
                  </a:lnTo>
                  <a:lnTo>
                    <a:pt x="766" y="3"/>
                  </a:lnTo>
                  <a:lnTo>
                    <a:pt x="763" y="3"/>
                  </a:lnTo>
                  <a:lnTo>
                    <a:pt x="759" y="3"/>
                  </a:lnTo>
                  <a:lnTo>
                    <a:pt x="759" y="3"/>
                  </a:lnTo>
                  <a:lnTo>
                    <a:pt x="755" y="3"/>
                  </a:lnTo>
                  <a:lnTo>
                    <a:pt x="755" y="7"/>
                  </a:lnTo>
                  <a:lnTo>
                    <a:pt x="752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4" y="7"/>
                  </a:lnTo>
                  <a:lnTo>
                    <a:pt x="741" y="7"/>
                  </a:lnTo>
                  <a:lnTo>
                    <a:pt x="737" y="11"/>
                  </a:lnTo>
                  <a:lnTo>
                    <a:pt x="737" y="11"/>
                  </a:lnTo>
                  <a:lnTo>
                    <a:pt x="737" y="14"/>
                  </a:lnTo>
                  <a:lnTo>
                    <a:pt x="733" y="18"/>
                  </a:lnTo>
                  <a:lnTo>
                    <a:pt x="733" y="18"/>
                  </a:lnTo>
                  <a:lnTo>
                    <a:pt x="733" y="22"/>
                  </a:lnTo>
                  <a:lnTo>
                    <a:pt x="733" y="22"/>
                  </a:lnTo>
                  <a:lnTo>
                    <a:pt x="733" y="25"/>
                  </a:lnTo>
                  <a:lnTo>
                    <a:pt x="733" y="25"/>
                  </a:lnTo>
                  <a:lnTo>
                    <a:pt x="737" y="25"/>
                  </a:lnTo>
                  <a:lnTo>
                    <a:pt x="741" y="25"/>
                  </a:lnTo>
                  <a:lnTo>
                    <a:pt x="741" y="25"/>
                  </a:lnTo>
                  <a:lnTo>
                    <a:pt x="744" y="25"/>
                  </a:lnTo>
                  <a:lnTo>
                    <a:pt x="744" y="29"/>
                  </a:lnTo>
                  <a:lnTo>
                    <a:pt x="748" y="29"/>
                  </a:lnTo>
                  <a:lnTo>
                    <a:pt x="748" y="33"/>
                  </a:lnTo>
                  <a:lnTo>
                    <a:pt x="748" y="33"/>
                  </a:lnTo>
                  <a:lnTo>
                    <a:pt x="752" y="37"/>
                  </a:lnTo>
                  <a:lnTo>
                    <a:pt x="748" y="40"/>
                  </a:lnTo>
                  <a:lnTo>
                    <a:pt x="748" y="40"/>
                  </a:lnTo>
                  <a:lnTo>
                    <a:pt x="744" y="44"/>
                  </a:lnTo>
                  <a:lnTo>
                    <a:pt x="744" y="48"/>
                  </a:lnTo>
                  <a:lnTo>
                    <a:pt x="744" y="48"/>
                  </a:lnTo>
                  <a:lnTo>
                    <a:pt x="741" y="51"/>
                  </a:lnTo>
                  <a:lnTo>
                    <a:pt x="741" y="55"/>
                  </a:lnTo>
                  <a:lnTo>
                    <a:pt x="741" y="55"/>
                  </a:lnTo>
                  <a:lnTo>
                    <a:pt x="741" y="59"/>
                  </a:lnTo>
                  <a:lnTo>
                    <a:pt x="741" y="63"/>
                  </a:lnTo>
                  <a:lnTo>
                    <a:pt x="744" y="63"/>
                  </a:lnTo>
                  <a:lnTo>
                    <a:pt x="744" y="66"/>
                  </a:lnTo>
                  <a:lnTo>
                    <a:pt x="741" y="66"/>
                  </a:lnTo>
                  <a:lnTo>
                    <a:pt x="741" y="70"/>
                  </a:lnTo>
                  <a:lnTo>
                    <a:pt x="744" y="70"/>
                  </a:lnTo>
                  <a:lnTo>
                    <a:pt x="744" y="77"/>
                  </a:lnTo>
                  <a:lnTo>
                    <a:pt x="741" y="77"/>
                  </a:lnTo>
                  <a:lnTo>
                    <a:pt x="741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8" y="81"/>
                  </a:lnTo>
                  <a:lnTo>
                    <a:pt x="748" y="85"/>
                  </a:lnTo>
                  <a:lnTo>
                    <a:pt x="748" y="89"/>
                  </a:lnTo>
                  <a:lnTo>
                    <a:pt x="744" y="92"/>
                  </a:lnTo>
                  <a:lnTo>
                    <a:pt x="737" y="92"/>
                  </a:lnTo>
                  <a:lnTo>
                    <a:pt x="733" y="92"/>
                  </a:lnTo>
                  <a:lnTo>
                    <a:pt x="726" y="100"/>
                  </a:lnTo>
                  <a:lnTo>
                    <a:pt x="726" y="100"/>
                  </a:lnTo>
                  <a:lnTo>
                    <a:pt x="722" y="100"/>
                  </a:lnTo>
                  <a:lnTo>
                    <a:pt x="718" y="100"/>
                  </a:lnTo>
                  <a:lnTo>
                    <a:pt x="715" y="100"/>
                  </a:lnTo>
                  <a:lnTo>
                    <a:pt x="715" y="96"/>
                  </a:lnTo>
                  <a:lnTo>
                    <a:pt x="711" y="96"/>
                  </a:lnTo>
                  <a:lnTo>
                    <a:pt x="711" y="100"/>
                  </a:lnTo>
                  <a:lnTo>
                    <a:pt x="711" y="100"/>
                  </a:lnTo>
                  <a:lnTo>
                    <a:pt x="707" y="122"/>
                  </a:lnTo>
                  <a:lnTo>
                    <a:pt x="707" y="126"/>
                  </a:lnTo>
                  <a:lnTo>
                    <a:pt x="707" y="129"/>
                  </a:lnTo>
                  <a:lnTo>
                    <a:pt x="707" y="133"/>
                  </a:lnTo>
                  <a:lnTo>
                    <a:pt x="703" y="140"/>
                  </a:lnTo>
                  <a:lnTo>
                    <a:pt x="707" y="144"/>
                  </a:lnTo>
                  <a:lnTo>
                    <a:pt x="715" y="148"/>
                  </a:lnTo>
                  <a:lnTo>
                    <a:pt x="722" y="144"/>
                  </a:lnTo>
                  <a:lnTo>
                    <a:pt x="726" y="144"/>
                  </a:lnTo>
                  <a:lnTo>
                    <a:pt x="733" y="144"/>
                  </a:lnTo>
                  <a:lnTo>
                    <a:pt x="737" y="148"/>
                  </a:lnTo>
                  <a:lnTo>
                    <a:pt x="741" y="144"/>
                  </a:lnTo>
                  <a:lnTo>
                    <a:pt x="741" y="140"/>
                  </a:lnTo>
                  <a:lnTo>
                    <a:pt x="741" y="137"/>
                  </a:lnTo>
                  <a:lnTo>
                    <a:pt x="744" y="137"/>
                  </a:lnTo>
                  <a:lnTo>
                    <a:pt x="748" y="133"/>
                  </a:lnTo>
                  <a:lnTo>
                    <a:pt x="755" y="137"/>
                  </a:lnTo>
                  <a:lnTo>
                    <a:pt x="759" y="140"/>
                  </a:lnTo>
                  <a:lnTo>
                    <a:pt x="766" y="144"/>
                  </a:lnTo>
                  <a:lnTo>
                    <a:pt x="770" y="152"/>
                  </a:lnTo>
                  <a:lnTo>
                    <a:pt x="774" y="155"/>
                  </a:lnTo>
                  <a:lnTo>
                    <a:pt x="778" y="159"/>
                  </a:lnTo>
                  <a:lnTo>
                    <a:pt x="778" y="159"/>
                  </a:lnTo>
                  <a:lnTo>
                    <a:pt x="778" y="163"/>
                  </a:lnTo>
                  <a:lnTo>
                    <a:pt x="774" y="163"/>
                  </a:lnTo>
                  <a:lnTo>
                    <a:pt x="774" y="166"/>
                  </a:lnTo>
                  <a:lnTo>
                    <a:pt x="774" y="166"/>
                  </a:lnTo>
                  <a:lnTo>
                    <a:pt x="770" y="166"/>
                  </a:lnTo>
                  <a:lnTo>
                    <a:pt x="770" y="166"/>
                  </a:lnTo>
                  <a:lnTo>
                    <a:pt x="766" y="166"/>
                  </a:lnTo>
                  <a:lnTo>
                    <a:pt x="766" y="166"/>
                  </a:lnTo>
                  <a:lnTo>
                    <a:pt x="759" y="166"/>
                  </a:lnTo>
                  <a:lnTo>
                    <a:pt x="759" y="166"/>
                  </a:lnTo>
                  <a:lnTo>
                    <a:pt x="755" y="170"/>
                  </a:lnTo>
                  <a:lnTo>
                    <a:pt x="752" y="174"/>
                  </a:lnTo>
                  <a:lnTo>
                    <a:pt x="748" y="174"/>
                  </a:lnTo>
                  <a:lnTo>
                    <a:pt x="744" y="174"/>
                  </a:lnTo>
                  <a:lnTo>
                    <a:pt x="744" y="174"/>
                  </a:lnTo>
                  <a:lnTo>
                    <a:pt x="744" y="178"/>
                  </a:lnTo>
                  <a:lnTo>
                    <a:pt x="741" y="178"/>
                  </a:lnTo>
                  <a:lnTo>
                    <a:pt x="741" y="178"/>
                  </a:lnTo>
                  <a:lnTo>
                    <a:pt x="737" y="178"/>
                  </a:lnTo>
                  <a:lnTo>
                    <a:pt x="737" y="178"/>
                  </a:lnTo>
                  <a:lnTo>
                    <a:pt x="733" y="185"/>
                  </a:lnTo>
                  <a:lnTo>
                    <a:pt x="733" y="189"/>
                  </a:lnTo>
                  <a:lnTo>
                    <a:pt x="733" y="192"/>
                  </a:lnTo>
                  <a:lnTo>
                    <a:pt x="733" y="192"/>
                  </a:lnTo>
                  <a:lnTo>
                    <a:pt x="729" y="192"/>
                  </a:lnTo>
                  <a:lnTo>
                    <a:pt x="722" y="200"/>
                  </a:lnTo>
                  <a:lnTo>
                    <a:pt x="718" y="200"/>
                  </a:lnTo>
                  <a:lnTo>
                    <a:pt x="711" y="196"/>
                  </a:lnTo>
                  <a:lnTo>
                    <a:pt x="711" y="200"/>
                  </a:lnTo>
                  <a:lnTo>
                    <a:pt x="707" y="204"/>
                  </a:lnTo>
                  <a:lnTo>
                    <a:pt x="703" y="207"/>
                  </a:lnTo>
                  <a:lnTo>
                    <a:pt x="700" y="207"/>
                  </a:lnTo>
                  <a:lnTo>
                    <a:pt x="700" y="211"/>
                  </a:lnTo>
                  <a:lnTo>
                    <a:pt x="696" y="215"/>
                  </a:lnTo>
                  <a:lnTo>
                    <a:pt x="696" y="215"/>
                  </a:lnTo>
                  <a:lnTo>
                    <a:pt x="692" y="211"/>
                  </a:lnTo>
                  <a:lnTo>
                    <a:pt x="689" y="211"/>
                  </a:lnTo>
                  <a:lnTo>
                    <a:pt x="685" y="211"/>
                  </a:lnTo>
                  <a:lnTo>
                    <a:pt x="681" y="207"/>
                  </a:lnTo>
                  <a:lnTo>
                    <a:pt x="674" y="207"/>
                  </a:lnTo>
                  <a:lnTo>
                    <a:pt x="670" y="207"/>
                  </a:lnTo>
                  <a:lnTo>
                    <a:pt x="666" y="211"/>
                  </a:lnTo>
                  <a:lnTo>
                    <a:pt x="663" y="215"/>
                  </a:lnTo>
                  <a:lnTo>
                    <a:pt x="663" y="222"/>
                  </a:lnTo>
                  <a:lnTo>
                    <a:pt x="663" y="222"/>
                  </a:lnTo>
                  <a:lnTo>
                    <a:pt x="663" y="226"/>
                  </a:lnTo>
                  <a:lnTo>
                    <a:pt x="670" y="230"/>
                  </a:lnTo>
                  <a:lnTo>
                    <a:pt x="678" y="233"/>
                  </a:lnTo>
                  <a:lnTo>
                    <a:pt x="678" y="237"/>
                  </a:lnTo>
                  <a:lnTo>
                    <a:pt x="674" y="237"/>
                  </a:lnTo>
                  <a:lnTo>
                    <a:pt x="674" y="241"/>
                  </a:lnTo>
                  <a:lnTo>
                    <a:pt x="666" y="248"/>
                  </a:lnTo>
                  <a:lnTo>
                    <a:pt x="663" y="255"/>
                  </a:lnTo>
                  <a:lnTo>
                    <a:pt x="659" y="259"/>
                  </a:lnTo>
                  <a:lnTo>
                    <a:pt x="655" y="259"/>
                  </a:lnTo>
                  <a:lnTo>
                    <a:pt x="652" y="263"/>
                  </a:lnTo>
                  <a:lnTo>
                    <a:pt x="648" y="263"/>
                  </a:lnTo>
                  <a:lnTo>
                    <a:pt x="644" y="263"/>
                  </a:lnTo>
                  <a:lnTo>
                    <a:pt x="641" y="267"/>
                  </a:lnTo>
                  <a:lnTo>
                    <a:pt x="633" y="267"/>
                  </a:lnTo>
                  <a:lnTo>
                    <a:pt x="626" y="267"/>
                  </a:lnTo>
                  <a:lnTo>
                    <a:pt x="622" y="270"/>
                  </a:lnTo>
                  <a:lnTo>
                    <a:pt x="618" y="270"/>
                  </a:lnTo>
                  <a:lnTo>
                    <a:pt x="607" y="274"/>
                  </a:lnTo>
                  <a:lnTo>
                    <a:pt x="596" y="278"/>
                  </a:lnTo>
                  <a:lnTo>
                    <a:pt x="592" y="281"/>
                  </a:lnTo>
                  <a:lnTo>
                    <a:pt x="585" y="289"/>
                  </a:lnTo>
                  <a:lnTo>
                    <a:pt x="581" y="289"/>
                  </a:lnTo>
                  <a:lnTo>
                    <a:pt x="578" y="289"/>
                  </a:lnTo>
                  <a:lnTo>
                    <a:pt x="574" y="289"/>
                  </a:lnTo>
                  <a:lnTo>
                    <a:pt x="574" y="285"/>
                  </a:lnTo>
                  <a:lnTo>
                    <a:pt x="574" y="285"/>
                  </a:lnTo>
                  <a:lnTo>
                    <a:pt x="566" y="285"/>
                  </a:lnTo>
                  <a:lnTo>
                    <a:pt x="559" y="289"/>
                  </a:lnTo>
                  <a:lnTo>
                    <a:pt x="555" y="285"/>
                  </a:lnTo>
                  <a:lnTo>
                    <a:pt x="548" y="285"/>
                  </a:lnTo>
                  <a:lnTo>
                    <a:pt x="541" y="281"/>
                  </a:lnTo>
                  <a:lnTo>
                    <a:pt x="529" y="278"/>
                  </a:lnTo>
                  <a:lnTo>
                    <a:pt x="522" y="270"/>
                  </a:lnTo>
                  <a:lnTo>
                    <a:pt x="518" y="270"/>
                  </a:lnTo>
                  <a:lnTo>
                    <a:pt x="507" y="270"/>
                  </a:lnTo>
                  <a:lnTo>
                    <a:pt x="496" y="270"/>
                  </a:lnTo>
                  <a:lnTo>
                    <a:pt x="496" y="270"/>
                  </a:lnTo>
                  <a:lnTo>
                    <a:pt x="492" y="270"/>
                  </a:lnTo>
                  <a:lnTo>
                    <a:pt x="492" y="274"/>
                  </a:lnTo>
                  <a:lnTo>
                    <a:pt x="485" y="274"/>
                  </a:lnTo>
                  <a:lnTo>
                    <a:pt x="478" y="274"/>
                  </a:lnTo>
                  <a:lnTo>
                    <a:pt x="467" y="274"/>
                  </a:lnTo>
                  <a:lnTo>
                    <a:pt x="455" y="274"/>
                  </a:lnTo>
                  <a:lnTo>
                    <a:pt x="448" y="274"/>
                  </a:lnTo>
                  <a:lnTo>
                    <a:pt x="441" y="274"/>
                  </a:lnTo>
                  <a:lnTo>
                    <a:pt x="437" y="274"/>
                  </a:lnTo>
                  <a:lnTo>
                    <a:pt x="433" y="274"/>
                  </a:lnTo>
                  <a:lnTo>
                    <a:pt x="429" y="267"/>
                  </a:lnTo>
                  <a:lnTo>
                    <a:pt x="429" y="263"/>
                  </a:lnTo>
                  <a:lnTo>
                    <a:pt x="426" y="259"/>
                  </a:lnTo>
                  <a:lnTo>
                    <a:pt x="422" y="255"/>
                  </a:lnTo>
                  <a:lnTo>
                    <a:pt x="422" y="252"/>
                  </a:lnTo>
                  <a:lnTo>
                    <a:pt x="422" y="252"/>
                  </a:lnTo>
                  <a:lnTo>
                    <a:pt x="418" y="248"/>
                  </a:lnTo>
                  <a:lnTo>
                    <a:pt x="415" y="248"/>
                  </a:lnTo>
                  <a:lnTo>
                    <a:pt x="415" y="248"/>
                  </a:lnTo>
                  <a:lnTo>
                    <a:pt x="415" y="244"/>
                  </a:lnTo>
                  <a:lnTo>
                    <a:pt x="415" y="244"/>
                  </a:lnTo>
                  <a:lnTo>
                    <a:pt x="411" y="244"/>
                  </a:lnTo>
                  <a:lnTo>
                    <a:pt x="411" y="244"/>
                  </a:lnTo>
                  <a:lnTo>
                    <a:pt x="407" y="244"/>
                  </a:lnTo>
                  <a:lnTo>
                    <a:pt x="404" y="241"/>
                  </a:lnTo>
                  <a:lnTo>
                    <a:pt x="396" y="237"/>
                  </a:lnTo>
                  <a:lnTo>
                    <a:pt x="392" y="237"/>
                  </a:lnTo>
                  <a:lnTo>
                    <a:pt x="392" y="237"/>
                  </a:lnTo>
                  <a:lnTo>
                    <a:pt x="389" y="237"/>
                  </a:lnTo>
                  <a:lnTo>
                    <a:pt x="389" y="233"/>
                  </a:lnTo>
                  <a:lnTo>
                    <a:pt x="385" y="233"/>
                  </a:lnTo>
                  <a:lnTo>
                    <a:pt x="374" y="230"/>
                  </a:lnTo>
                  <a:lnTo>
                    <a:pt x="370" y="230"/>
                  </a:lnTo>
                  <a:lnTo>
                    <a:pt x="370" y="230"/>
                  </a:lnTo>
                  <a:lnTo>
                    <a:pt x="367" y="230"/>
                  </a:lnTo>
                  <a:lnTo>
                    <a:pt x="359" y="230"/>
                  </a:lnTo>
                  <a:lnTo>
                    <a:pt x="341" y="230"/>
                  </a:lnTo>
                  <a:lnTo>
                    <a:pt x="337" y="226"/>
                  </a:lnTo>
                  <a:lnTo>
                    <a:pt x="333" y="222"/>
                  </a:lnTo>
                  <a:lnTo>
                    <a:pt x="333" y="218"/>
                  </a:lnTo>
                  <a:lnTo>
                    <a:pt x="333" y="215"/>
                  </a:lnTo>
                  <a:lnTo>
                    <a:pt x="337" y="215"/>
                  </a:lnTo>
                  <a:lnTo>
                    <a:pt x="337" y="215"/>
                  </a:lnTo>
                  <a:lnTo>
                    <a:pt x="337" y="211"/>
                  </a:lnTo>
                  <a:lnTo>
                    <a:pt x="337" y="207"/>
                  </a:lnTo>
                  <a:lnTo>
                    <a:pt x="337" y="204"/>
                  </a:lnTo>
                  <a:lnTo>
                    <a:pt x="337" y="204"/>
                  </a:lnTo>
                  <a:lnTo>
                    <a:pt x="337" y="200"/>
                  </a:lnTo>
                  <a:lnTo>
                    <a:pt x="337" y="200"/>
                  </a:lnTo>
                  <a:lnTo>
                    <a:pt x="333" y="196"/>
                  </a:lnTo>
                  <a:lnTo>
                    <a:pt x="330" y="192"/>
                  </a:lnTo>
                  <a:lnTo>
                    <a:pt x="330" y="192"/>
                  </a:lnTo>
                  <a:lnTo>
                    <a:pt x="326" y="189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2" y="181"/>
                  </a:lnTo>
                  <a:lnTo>
                    <a:pt x="322" y="181"/>
                  </a:lnTo>
                  <a:lnTo>
                    <a:pt x="318" y="178"/>
                  </a:lnTo>
                  <a:lnTo>
                    <a:pt x="318" y="178"/>
                  </a:lnTo>
                  <a:lnTo>
                    <a:pt x="315" y="174"/>
                  </a:lnTo>
                  <a:lnTo>
                    <a:pt x="315" y="174"/>
                  </a:lnTo>
                  <a:lnTo>
                    <a:pt x="311" y="174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00" y="174"/>
                  </a:lnTo>
                  <a:lnTo>
                    <a:pt x="296" y="174"/>
                  </a:lnTo>
                  <a:lnTo>
                    <a:pt x="296" y="174"/>
                  </a:lnTo>
                  <a:lnTo>
                    <a:pt x="292" y="178"/>
                  </a:lnTo>
                  <a:lnTo>
                    <a:pt x="292" y="178"/>
                  </a:lnTo>
                  <a:lnTo>
                    <a:pt x="289" y="174"/>
                  </a:lnTo>
                  <a:lnTo>
                    <a:pt x="289" y="174"/>
                  </a:lnTo>
                  <a:lnTo>
                    <a:pt x="289" y="170"/>
                  </a:lnTo>
                  <a:lnTo>
                    <a:pt x="285" y="170"/>
                  </a:lnTo>
                  <a:lnTo>
                    <a:pt x="281" y="166"/>
                  </a:lnTo>
                  <a:lnTo>
                    <a:pt x="281" y="163"/>
                  </a:lnTo>
                  <a:lnTo>
                    <a:pt x="278" y="163"/>
                  </a:lnTo>
                  <a:lnTo>
                    <a:pt x="278" y="163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5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0" y="155"/>
                  </a:lnTo>
                  <a:lnTo>
                    <a:pt x="270" y="155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67" y="152"/>
                  </a:lnTo>
                  <a:lnTo>
                    <a:pt x="263" y="148"/>
                  </a:lnTo>
                  <a:lnTo>
                    <a:pt x="263" y="152"/>
                  </a:lnTo>
                  <a:lnTo>
                    <a:pt x="263" y="152"/>
                  </a:lnTo>
                  <a:lnTo>
                    <a:pt x="259" y="155"/>
                  </a:lnTo>
                  <a:lnTo>
                    <a:pt x="255" y="159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52" y="166"/>
                  </a:lnTo>
                  <a:lnTo>
                    <a:pt x="248" y="166"/>
                  </a:lnTo>
                  <a:lnTo>
                    <a:pt x="244" y="170"/>
                  </a:lnTo>
                  <a:lnTo>
                    <a:pt x="244" y="174"/>
                  </a:lnTo>
                  <a:lnTo>
                    <a:pt x="244" y="178"/>
                  </a:lnTo>
                  <a:lnTo>
                    <a:pt x="248" y="185"/>
                  </a:lnTo>
                  <a:lnTo>
                    <a:pt x="252" y="189"/>
                  </a:lnTo>
                  <a:lnTo>
                    <a:pt x="252" y="192"/>
                  </a:lnTo>
                  <a:lnTo>
                    <a:pt x="248" y="196"/>
                  </a:lnTo>
                  <a:lnTo>
                    <a:pt x="244" y="196"/>
                  </a:lnTo>
                  <a:lnTo>
                    <a:pt x="241" y="200"/>
                  </a:lnTo>
                  <a:lnTo>
                    <a:pt x="237" y="200"/>
                  </a:lnTo>
                  <a:lnTo>
                    <a:pt x="237" y="200"/>
                  </a:lnTo>
                  <a:lnTo>
                    <a:pt x="237" y="196"/>
                  </a:lnTo>
                  <a:lnTo>
                    <a:pt x="233" y="196"/>
                  </a:lnTo>
                  <a:lnTo>
                    <a:pt x="226" y="200"/>
                  </a:lnTo>
                  <a:lnTo>
                    <a:pt x="222" y="200"/>
                  </a:lnTo>
                  <a:lnTo>
                    <a:pt x="215" y="196"/>
                  </a:lnTo>
                  <a:lnTo>
                    <a:pt x="211" y="196"/>
                  </a:lnTo>
                  <a:lnTo>
                    <a:pt x="211" y="196"/>
                  </a:lnTo>
                  <a:lnTo>
                    <a:pt x="207" y="204"/>
                  </a:lnTo>
                  <a:lnTo>
                    <a:pt x="207" y="207"/>
                  </a:lnTo>
                  <a:lnTo>
                    <a:pt x="207" y="211"/>
                  </a:lnTo>
                  <a:lnTo>
                    <a:pt x="204" y="218"/>
                  </a:lnTo>
                  <a:lnTo>
                    <a:pt x="204" y="226"/>
                  </a:lnTo>
                  <a:lnTo>
                    <a:pt x="204" y="230"/>
                  </a:lnTo>
                  <a:lnTo>
                    <a:pt x="207" y="230"/>
                  </a:lnTo>
                  <a:lnTo>
                    <a:pt x="211" y="230"/>
                  </a:lnTo>
                  <a:lnTo>
                    <a:pt x="207" y="233"/>
                  </a:lnTo>
                  <a:lnTo>
                    <a:pt x="207" y="237"/>
                  </a:lnTo>
                  <a:lnTo>
                    <a:pt x="207" y="237"/>
                  </a:lnTo>
                  <a:lnTo>
                    <a:pt x="204" y="237"/>
                  </a:lnTo>
                  <a:lnTo>
                    <a:pt x="200" y="237"/>
                  </a:lnTo>
                  <a:lnTo>
                    <a:pt x="200" y="237"/>
                  </a:lnTo>
                  <a:lnTo>
                    <a:pt x="196" y="237"/>
                  </a:lnTo>
                  <a:lnTo>
                    <a:pt x="193" y="237"/>
                  </a:lnTo>
                  <a:lnTo>
                    <a:pt x="185" y="241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4"/>
                  </a:lnTo>
                  <a:lnTo>
                    <a:pt x="170" y="244"/>
                  </a:lnTo>
                  <a:lnTo>
                    <a:pt x="174" y="248"/>
                  </a:lnTo>
                  <a:lnTo>
                    <a:pt x="178" y="248"/>
                  </a:lnTo>
                  <a:lnTo>
                    <a:pt x="181" y="248"/>
                  </a:lnTo>
                  <a:lnTo>
                    <a:pt x="181" y="248"/>
                  </a:lnTo>
                  <a:lnTo>
                    <a:pt x="181" y="252"/>
                  </a:lnTo>
                  <a:lnTo>
                    <a:pt x="181" y="255"/>
                  </a:lnTo>
                  <a:lnTo>
                    <a:pt x="181" y="259"/>
                  </a:lnTo>
                  <a:lnTo>
                    <a:pt x="185" y="259"/>
                  </a:lnTo>
                  <a:lnTo>
                    <a:pt x="185" y="263"/>
                  </a:lnTo>
                  <a:lnTo>
                    <a:pt x="189" y="267"/>
                  </a:lnTo>
                  <a:lnTo>
                    <a:pt x="189" y="270"/>
                  </a:lnTo>
                  <a:lnTo>
                    <a:pt x="193" y="270"/>
                  </a:lnTo>
                  <a:lnTo>
                    <a:pt x="193" y="278"/>
                  </a:lnTo>
                  <a:lnTo>
                    <a:pt x="189" y="278"/>
                  </a:lnTo>
                  <a:lnTo>
                    <a:pt x="189" y="281"/>
                  </a:lnTo>
                  <a:lnTo>
                    <a:pt x="193" y="285"/>
                  </a:lnTo>
                  <a:lnTo>
                    <a:pt x="189" y="285"/>
                  </a:lnTo>
                  <a:lnTo>
                    <a:pt x="189" y="289"/>
                  </a:lnTo>
                  <a:lnTo>
                    <a:pt x="189" y="289"/>
                  </a:lnTo>
                  <a:lnTo>
                    <a:pt x="189" y="293"/>
                  </a:lnTo>
                  <a:lnTo>
                    <a:pt x="185" y="296"/>
                  </a:lnTo>
                  <a:lnTo>
                    <a:pt x="178" y="293"/>
                  </a:lnTo>
                  <a:lnTo>
                    <a:pt x="170" y="285"/>
                  </a:lnTo>
                  <a:lnTo>
                    <a:pt x="167" y="285"/>
                  </a:lnTo>
                  <a:lnTo>
                    <a:pt x="159" y="285"/>
                  </a:lnTo>
                  <a:lnTo>
                    <a:pt x="152" y="285"/>
                  </a:lnTo>
                  <a:lnTo>
                    <a:pt x="144" y="285"/>
                  </a:lnTo>
                  <a:lnTo>
                    <a:pt x="137" y="281"/>
                  </a:lnTo>
                  <a:lnTo>
                    <a:pt x="130" y="285"/>
                  </a:lnTo>
                  <a:lnTo>
                    <a:pt x="126" y="285"/>
                  </a:lnTo>
                  <a:lnTo>
                    <a:pt x="122" y="285"/>
                  </a:lnTo>
                  <a:lnTo>
                    <a:pt x="118" y="285"/>
                  </a:lnTo>
                  <a:lnTo>
                    <a:pt x="115" y="289"/>
                  </a:lnTo>
                  <a:lnTo>
                    <a:pt x="107" y="285"/>
                  </a:lnTo>
                  <a:lnTo>
                    <a:pt x="100" y="285"/>
                  </a:lnTo>
                  <a:lnTo>
                    <a:pt x="96" y="285"/>
                  </a:lnTo>
                  <a:lnTo>
                    <a:pt x="93" y="285"/>
                  </a:lnTo>
                  <a:lnTo>
                    <a:pt x="89" y="285"/>
                  </a:lnTo>
                  <a:lnTo>
                    <a:pt x="85" y="285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81" y="289"/>
                  </a:lnTo>
                  <a:lnTo>
                    <a:pt x="81" y="293"/>
                  </a:lnTo>
                  <a:lnTo>
                    <a:pt x="81" y="296"/>
                  </a:lnTo>
                  <a:lnTo>
                    <a:pt x="78" y="296"/>
                  </a:lnTo>
                  <a:lnTo>
                    <a:pt x="67" y="296"/>
                  </a:lnTo>
                  <a:lnTo>
                    <a:pt x="56" y="296"/>
                  </a:lnTo>
                  <a:lnTo>
                    <a:pt x="52" y="293"/>
                  </a:lnTo>
                  <a:lnTo>
                    <a:pt x="44" y="293"/>
                  </a:lnTo>
                  <a:lnTo>
                    <a:pt x="44" y="296"/>
                  </a:lnTo>
                  <a:lnTo>
                    <a:pt x="44" y="296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4"/>
                  </a:lnTo>
                  <a:lnTo>
                    <a:pt x="37" y="311"/>
                  </a:lnTo>
                  <a:lnTo>
                    <a:pt x="33" y="315"/>
                  </a:lnTo>
                  <a:lnTo>
                    <a:pt x="37" y="319"/>
                  </a:lnTo>
                  <a:lnTo>
                    <a:pt x="44" y="319"/>
                  </a:lnTo>
                  <a:lnTo>
                    <a:pt x="48" y="322"/>
                  </a:lnTo>
                  <a:lnTo>
                    <a:pt x="52" y="322"/>
                  </a:lnTo>
                  <a:lnTo>
                    <a:pt x="52" y="319"/>
                  </a:lnTo>
                  <a:lnTo>
                    <a:pt x="52" y="315"/>
                  </a:lnTo>
                  <a:lnTo>
                    <a:pt x="56" y="315"/>
                  </a:lnTo>
                  <a:lnTo>
                    <a:pt x="63" y="322"/>
                  </a:lnTo>
                  <a:lnTo>
                    <a:pt x="63" y="326"/>
                  </a:lnTo>
                  <a:lnTo>
                    <a:pt x="59" y="330"/>
                  </a:lnTo>
                  <a:lnTo>
                    <a:pt x="56" y="330"/>
                  </a:lnTo>
                  <a:lnTo>
                    <a:pt x="48" y="330"/>
                  </a:lnTo>
                  <a:lnTo>
                    <a:pt x="44" y="330"/>
                  </a:lnTo>
                  <a:lnTo>
                    <a:pt x="41" y="326"/>
                  </a:lnTo>
                  <a:lnTo>
                    <a:pt x="37" y="330"/>
                  </a:lnTo>
                  <a:lnTo>
                    <a:pt x="33" y="330"/>
                  </a:lnTo>
                  <a:lnTo>
                    <a:pt x="30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30" y="341"/>
                  </a:lnTo>
                  <a:lnTo>
                    <a:pt x="30" y="341"/>
                  </a:lnTo>
                  <a:lnTo>
                    <a:pt x="22" y="345"/>
                  </a:lnTo>
                  <a:lnTo>
                    <a:pt x="15" y="345"/>
                  </a:lnTo>
                  <a:lnTo>
                    <a:pt x="18" y="348"/>
                  </a:lnTo>
                  <a:lnTo>
                    <a:pt x="18" y="348"/>
                  </a:lnTo>
                  <a:lnTo>
                    <a:pt x="11" y="352"/>
                  </a:lnTo>
                  <a:lnTo>
                    <a:pt x="11" y="356"/>
                  </a:lnTo>
                  <a:lnTo>
                    <a:pt x="7" y="356"/>
                  </a:lnTo>
                  <a:lnTo>
                    <a:pt x="4" y="356"/>
                  </a:lnTo>
                  <a:lnTo>
                    <a:pt x="0" y="356"/>
                  </a:lnTo>
                  <a:lnTo>
                    <a:pt x="0" y="363"/>
                  </a:lnTo>
                  <a:lnTo>
                    <a:pt x="4" y="367"/>
                  </a:lnTo>
                  <a:lnTo>
                    <a:pt x="7" y="367"/>
                  </a:lnTo>
                  <a:lnTo>
                    <a:pt x="11" y="367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1" y="378"/>
                  </a:lnTo>
                  <a:lnTo>
                    <a:pt x="15" y="378"/>
                  </a:lnTo>
                  <a:lnTo>
                    <a:pt x="15" y="382"/>
                  </a:lnTo>
                  <a:lnTo>
                    <a:pt x="15" y="382"/>
                  </a:lnTo>
                  <a:lnTo>
                    <a:pt x="11" y="389"/>
                  </a:lnTo>
                  <a:lnTo>
                    <a:pt x="7" y="400"/>
                  </a:lnTo>
                  <a:lnTo>
                    <a:pt x="7" y="400"/>
                  </a:lnTo>
                  <a:lnTo>
                    <a:pt x="11" y="404"/>
                  </a:lnTo>
                  <a:lnTo>
                    <a:pt x="15" y="404"/>
                  </a:lnTo>
                  <a:lnTo>
                    <a:pt x="18" y="404"/>
                  </a:lnTo>
                  <a:lnTo>
                    <a:pt x="22" y="400"/>
                  </a:lnTo>
                  <a:lnTo>
                    <a:pt x="26" y="400"/>
                  </a:lnTo>
                  <a:lnTo>
                    <a:pt x="26" y="396"/>
                  </a:lnTo>
                  <a:lnTo>
                    <a:pt x="30" y="396"/>
                  </a:lnTo>
                  <a:lnTo>
                    <a:pt x="30" y="396"/>
                  </a:lnTo>
                  <a:lnTo>
                    <a:pt x="33" y="400"/>
                  </a:lnTo>
                  <a:lnTo>
                    <a:pt x="37" y="400"/>
                  </a:lnTo>
                  <a:lnTo>
                    <a:pt x="37" y="396"/>
                  </a:lnTo>
                  <a:lnTo>
                    <a:pt x="37" y="396"/>
                  </a:lnTo>
                  <a:lnTo>
                    <a:pt x="37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4" y="393"/>
                  </a:lnTo>
                  <a:lnTo>
                    <a:pt x="48" y="393"/>
                  </a:lnTo>
                  <a:lnTo>
                    <a:pt x="48" y="389"/>
                  </a:lnTo>
                  <a:lnTo>
                    <a:pt x="48" y="385"/>
                  </a:lnTo>
                  <a:lnTo>
                    <a:pt x="48" y="385"/>
                  </a:lnTo>
                  <a:lnTo>
                    <a:pt x="52" y="382"/>
                  </a:lnTo>
                  <a:lnTo>
                    <a:pt x="52" y="378"/>
                  </a:lnTo>
                  <a:lnTo>
                    <a:pt x="52" y="374"/>
                  </a:lnTo>
                  <a:lnTo>
                    <a:pt x="59" y="374"/>
                  </a:lnTo>
                  <a:lnTo>
                    <a:pt x="59" y="378"/>
                  </a:lnTo>
                  <a:lnTo>
                    <a:pt x="63" y="378"/>
                  </a:lnTo>
                  <a:lnTo>
                    <a:pt x="63" y="382"/>
                  </a:lnTo>
                  <a:lnTo>
                    <a:pt x="63" y="385"/>
                  </a:lnTo>
                  <a:lnTo>
                    <a:pt x="63" y="385"/>
                  </a:lnTo>
                  <a:lnTo>
                    <a:pt x="67" y="385"/>
                  </a:lnTo>
                  <a:lnTo>
                    <a:pt x="67" y="389"/>
                  </a:lnTo>
                  <a:lnTo>
                    <a:pt x="67" y="393"/>
                  </a:lnTo>
                  <a:lnTo>
                    <a:pt x="67" y="396"/>
                  </a:lnTo>
                  <a:lnTo>
                    <a:pt x="67" y="404"/>
                  </a:lnTo>
                  <a:lnTo>
                    <a:pt x="70" y="404"/>
                  </a:lnTo>
                  <a:lnTo>
                    <a:pt x="70" y="408"/>
                  </a:lnTo>
                  <a:lnTo>
                    <a:pt x="74" y="408"/>
                  </a:lnTo>
                  <a:lnTo>
                    <a:pt x="78" y="408"/>
                  </a:lnTo>
                  <a:lnTo>
                    <a:pt x="81" y="408"/>
                  </a:lnTo>
                  <a:lnTo>
                    <a:pt x="81" y="404"/>
                  </a:lnTo>
                  <a:lnTo>
                    <a:pt x="85" y="404"/>
                  </a:lnTo>
                  <a:lnTo>
                    <a:pt x="89" y="400"/>
                  </a:lnTo>
                  <a:lnTo>
                    <a:pt x="89" y="396"/>
                  </a:lnTo>
                  <a:lnTo>
                    <a:pt x="93" y="396"/>
                  </a:lnTo>
                  <a:lnTo>
                    <a:pt x="100" y="393"/>
                  </a:lnTo>
                  <a:lnTo>
                    <a:pt x="104" y="389"/>
                  </a:lnTo>
                  <a:lnTo>
                    <a:pt x="104" y="393"/>
                  </a:lnTo>
                  <a:lnTo>
                    <a:pt x="111" y="393"/>
                  </a:lnTo>
                  <a:lnTo>
                    <a:pt x="115" y="389"/>
                  </a:lnTo>
                  <a:lnTo>
                    <a:pt x="122" y="389"/>
                  </a:lnTo>
                  <a:lnTo>
                    <a:pt x="122" y="393"/>
                  </a:lnTo>
                  <a:lnTo>
                    <a:pt x="115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22" y="396"/>
                  </a:lnTo>
                  <a:lnTo>
                    <a:pt x="126" y="400"/>
                  </a:lnTo>
                  <a:lnTo>
                    <a:pt x="126" y="396"/>
                  </a:lnTo>
                  <a:lnTo>
                    <a:pt x="130" y="396"/>
                  </a:lnTo>
                  <a:lnTo>
                    <a:pt x="133" y="396"/>
                  </a:lnTo>
                  <a:lnTo>
                    <a:pt x="133" y="396"/>
                  </a:lnTo>
                  <a:lnTo>
                    <a:pt x="137" y="396"/>
                  </a:lnTo>
                  <a:lnTo>
                    <a:pt x="137" y="396"/>
                  </a:lnTo>
                  <a:lnTo>
                    <a:pt x="141" y="404"/>
                  </a:lnTo>
                  <a:lnTo>
                    <a:pt x="148" y="411"/>
                  </a:lnTo>
                  <a:lnTo>
                    <a:pt x="152" y="415"/>
                  </a:lnTo>
                  <a:lnTo>
                    <a:pt x="152" y="419"/>
                  </a:lnTo>
                  <a:lnTo>
                    <a:pt x="155" y="419"/>
                  </a:lnTo>
                  <a:lnTo>
                    <a:pt x="155" y="422"/>
                  </a:lnTo>
                  <a:lnTo>
                    <a:pt x="163" y="422"/>
                  </a:lnTo>
                  <a:lnTo>
                    <a:pt x="170" y="422"/>
                  </a:lnTo>
                  <a:lnTo>
                    <a:pt x="170" y="422"/>
                  </a:lnTo>
                  <a:lnTo>
                    <a:pt x="174" y="426"/>
                  </a:lnTo>
                  <a:lnTo>
                    <a:pt x="178" y="430"/>
                  </a:lnTo>
                  <a:lnTo>
                    <a:pt x="185" y="430"/>
                  </a:lnTo>
                  <a:lnTo>
                    <a:pt x="189" y="437"/>
                  </a:lnTo>
                  <a:lnTo>
                    <a:pt x="193" y="445"/>
                  </a:lnTo>
                  <a:lnTo>
                    <a:pt x="196" y="445"/>
                  </a:lnTo>
                  <a:lnTo>
                    <a:pt x="200" y="448"/>
                  </a:lnTo>
                  <a:lnTo>
                    <a:pt x="200" y="456"/>
                  </a:lnTo>
                  <a:lnTo>
                    <a:pt x="204" y="463"/>
                  </a:lnTo>
                  <a:lnTo>
                    <a:pt x="207" y="463"/>
                  </a:lnTo>
                  <a:lnTo>
                    <a:pt x="207" y="471"/>
                  </a:lnTo>
                  <a:lnTo>
                    <a:pt x="211" y="474"/>
                  </a:lnTo>
                  <a:lnTo>
                    <a:pt x="207" y="478"/>
                  </a:lnTo>
                  <a:lnTo>
                    <a:pt x="207" y="478"/>
                  </a:lnTo>
                  <a:lnTo>
                    <a:pt x="204" y="478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5"/>
                  </a:lnTo>
                  <a:lnTo>
                    <a:pt x="204" y="489"/>
                  </a:lnTo>
                  <a:lnTo>
                    <a:pt x="204" y="493"/>
                  </a:lnTo>
                  <a:lnTo>
                    <a:pt x="207" y="497"/>
                  </a:lnTo>
                  <a:lnTo>
                    <a:pt x="204" y="497"/>
                  </a:lnTo>
                  <a:lnTo>
                    <a:pt x="207" y="500"/>
                  </a:lnTo>
                  <a:lnTo>
                    <a:pt x="207" y="500"/>
                  </a:lnTo>
                  <a:lnTo>
                    <a:pt x="207" y="504"/>
                  </a:lnTo>
                  <a:lnTo>
                    <a:pt x="211" y="504"/>
                  </a:lnTo>
                  <a:lnTo>
                    <a:pt x="211" y="508"/>
                  </a:lnTo>
                  <a:lnTo>
                    <a:pt x="215" y="508"/>
                  </a:lnTo>
                  <a:lnTo>
                    <a:pt x="218" y="508"/>
                  </a:lnTo>
                  <a:lnTo>
                    <a:pt x="222" y="508"/>
                  </a:lnTo>
                  <a:lnTo>
                    <a:pt x="222" y="508"/>
                  </a:lnTo>
                  <a:lnTo>
                    <a:pt x="226" y="508"/>
                  </a:lnTo>
                  <a:lnTo>
                    <a:pt x="230" y="511"/>
                  </a:lnTo>
                  <a:lnTo>
                    <a:pt x="233" y="511"/>
                  </a:lnTo>
                  <a:lnTo>
                    <a:pt x="233" y="515"/>
                  </a:lnTo>
                  <a:lnTo>
                    <a:pt x="237" y="515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44" y="519"/>
                  </a:lnTo>
                  <a:lnTo>
                    <a:pt x="244" y="523"/>
                  </a:lnTo>
                  <a:lnTo>
                    <a:pt x="248" y="523"/>
                  </a:lnTo>
                  <a:lnTo>
                    <a:pt x="248" y="523"/>
                  </a:lnTo>
                  <a:lnTo>
                    <a:pt x="252" y="519"/>
                  </a:lnTo>
                  <a:lnTo>
                    <a:pt x="255" y="519"/>
                  </a:lnTo>
                  <a:lnTo>
                    <a:pt x="263" y="523"/>
                  </a:lnTo>
                  <a:lnTo>
                    <a:pt x="263" y="523"/>
                  </a:lnTo>
                  <a:lnTo>
                    <a:pt x="267" y="523"/>
                  </a:lnTo>
                  <a:lnTo>
                    <a:pt x="270" y="523"/>
                  </a:lnTo>
                  <a:lnTo>
                    <a:pt x="274" y="530"/>
                  </a:lnTo>
                  <a:lnTo>
                    <a:pt x="278" y="530"/>
                  </a:lnTo>
                  <a:lnTo>
                    <a:pt x="281" y="530"/>
                  </a:lnTo>
                  <a:lnTo>
                    <a:pt x="285" y="534"/>
                  </a:lnTo>
                  <a:lnTo>
                    <a:pt x="285" y="537"/>
                  </a:lnTo>
                  <a:lnTo>
                    <a:pt x="289" y="537"/>
                  </a:lnTo>
                  <a:lnTo>
                    <a:pt x="289" y="537"/>
                  </a:lnTo>
                  <a:lnTo>
                    <a:pt x="289" y="534"/>
                  </a:lnTo>
                  <a:lnTo>
                    <a:pt x="292" y="534"/>
                  </a:lnTo>
                  <a:lnTo>
                    <a:pt x="292" y="534"/>
                  </a:lnTo>
                  <a:lnTo>
                    <a:pt x="296" y="534"/>
                  </a:lnTo>
                  <a:lnTo>
                    <a:pt x="300" y="534"/>
                  </a:lnTo>
                  <a:lnTo>
                    <a:pt x="300" y="541"/>
                  </a:lnTo>
                  <a:lnTo>
                    <a:pt x="304" y="541"/>
                  </a:lnTo>
                  <a:lnTo>
                    <a:pt x="311" y="541"/>
                  </a:lnTo>
                  <a:lnTo>
                    <a:pt x="315" y="541"/>
                  </a:lnTo>
                  <a:lnTo>
                    <a:pt x="311" y="549"/>
                  </a:lnTo>
                  <a:lnTo>
                    <a:pt x="315" y="552"/>
                  </a:lnTo>
                  <a:lnTo>
                    <a:pt x="318" y="552"/>
                  </a:lnTo>
                  <a:lnTo>
                    <a:pt x="322" y="552"/>
                  </a:lnTo>
                  <a:lnTo>
                    <a:pt x="322" y="552"/>
                  </a:lnTo>
                  <a:lnTo>
                    <a:pt x="326" y="552"/>
                  </a:lnTo>
                  <a:lnTo>
                    <a:pt x="330" y="549"/>
                  </a:lnTo>
                  <a:lnTo>
                    <a:pt x="337" y="549"/>
                  </a:lnTo>
                  <a:lnTo>
                    <a:pt x="341" y="549"/>
                  </a:lnTo>
                  <a:lnTo>
                    <a:pt x="341" y="552"/>
                  </a:lnTo>
                  <a:lnTo>
                    <a:pt x="348" y="556"/>
                  </a:lnTo>
                  <a:lnTo>
                    <a:pt x="348" y="560"/>
                  </a:lnTo>
                  <a:lnTo>
                    <a:pt x="352" y="560"/>
                  </a:lnTo>
                  <a:lnTo>
                    <a:pt x="355" y="560"/>
                  </a:lnTo>
                  <a:lnTo>
                    <a:pt x="359" y="560"/>
                  </a:lnTo>
                  <a:lnTo>
                    <a:pt x="363" y="556"/>
                  </a:lnTo>
                  <a:lnTo>
                    <a:pt x="367" y="556"/>
                  </a:lnTo>
                  <a:lnTo>
                    <a:pt x="367" y="560"/>
                  </a:lnTo>
                  <a:lnTo>
                    <a:pt x="370" y="556"/>
                  </a:lnTo>
                  <a:lnTo>
                    <a:pt x="374" y="556"/>
                  </a:lnTo>
                  <a:lnTo>
                    <a:pt x="374" y="560"/>
                  </a:lnTo>
                  <a:lnTo>
                    <a:pt x="374" y="563"/>
                  </a:lnTo>
                  <a:lnTo>
                    <a:pt x="378" y="563"/>
                  </a:lnTo>
                  <a:lnTo>
                    <a:pt x="378" y="563"/>
                  </a:lnTo>
                  <a:lnTo>
                    <a:pt x="381" y="563"/>
                  </a:lnTo>
                  <a:lnTo>
                    <a:pt x="385" y="556"/>
                  </a:lnTo>
                  <a:lnTo>
                    <a:pt x="392" y="552"/>
                  </a:lnTo>
                  <a:lnTo>
                    <a:pt x="400" y="552"/>
                  </a:lnTo>
                  <a:lnTo>
                    <a:pt x="400" y="552"/>
                  </a:lnTo>
                  <a:lnTo>
                    <a:pt x="407" y="556"/>
                  </a:lnTo>
                  <a:lnTo>
                    <a:pt x="411" y="556"/>
                  </a:lnTo>
                  <a:lnTo>
                    <a:pt x="415" y="552"/>
                  </a:lnTo>
                  <a:lnTo>
                    <a:pt x="418" y="556"/>
                  </a:lnTo>
                  <a:lnTo>
                    <a:pt x="422" y="556"/>
                  </a:lnTo>
                  <a:lnTo>
                    <a:pt x="422" y="556"/>
                  </a:lnTo>
                  <a:lnTo>
                    <a:pt x="426" y="556"/>
                  </a:lnTo>
                  <a:lnTo>
                    <a:pt x="429" y="556"/>
                  </a:lnTo>
                  <a:lnTo>
                    <a:pt x="433" y="556"/>
                  </a:lnTo>
                  <a:lnTo>
                    <a:pt x="437" y="552"/>
                  </a:lnTo>
                  <a:lnTo>
                    <a:pt x="437" y="552"/>
                  </a:lnTo>
                  <a:lnTo>
                    <a:pt x="441" y="552"/>
                  </a:lnTo>
                  <a:lnTo>
                    <a:pt x="441" y="549"/>
                  </a:lnTo>
                  <a:lnTo>
                    <a:pt x="444" y="549"/>
                  </a:lnTo>
                  <a:lnTo>
                    <a:pt x="444" y="545"/>
                  </a:lnTo>
                  <a:lnTo>
                    <a:pt x="448" y="541"/>
                  </a:lnTo>
                  <a:lnTo>
                    <a:pt x="452" y="541"/>
                  </a:lnTo>
                  <a:lnTo>
                    <a:pt x="459" y="541"/>
                  </a:lnTo>
                  <a:lnTo>
                    <a:pt x="463" y="537"/>
                  </a:lnTo>
                  <a:lnTo>
                    <a:pt x="463" y="534"/>
                  </a:lnTo>
                  <a:lnTo>
                    <a:pt x="463" y="534"/>
                  </a:lnTo>
                  <a:lnTo>
                    <a:pt x="467" y="530"/>
                  </a:lnTo>
                  <a:lnTo>
                    <a:pt x="470" y="534"/>
                  </a:lnTo>
                  <a:lnTo>
                    <a:pt x="474" y="534"/>
                  </a:lnTo>
                  <a:lnTo>
                    <a:pt x="481" y="534"/>
                  </a:lnTo>
                  <a:lnTo>
                    <a:pt x="481" y="534"/>
                  </a:lnTo>
                  <a:lnTo>
                    <a:pt x="481" y="530"/>
                  </a:lnTo>
                  <a:lnTo>
                    <a:pt x="489" y="526"/>
                  </a:lnTo>
                  <a:lnTo>
                    <a:pt x="492" y="526"/>
                  </a:lnTo>
                  <a:lnTo>
                    <a:pt x="492" y="530"/>
                  </a:lnTo>
                  <a:lnTo>
                    <a:pt x="496" y="530"/>
                  </a:lnTo>
                  <a:lnTo>
                    <a:pt x="496" y="530"/>
                  </a:lnTo>
                  <a:lnTo>
                    <a:pt x="492" y="534"/>
                  </a:lnTo>
                  <a:lnTo>
                    <a:pt x="496" y="537"/>
                  </a:lnTo>
                  <a:lnTo>
                    <a:pt x="496" y="537"/>
                  </a:lnTo>
                  <a:lnTo>
                    <a:pt x="500" y="537"/>
                  </a:lnTo>
                  <a:lnTo>
                    <a:pt x="500" y="537"/>
                  </a:lnTo>
                  <a:lnTo>
                    <a:pt x="504" y="541"/>
                  </a:lnTo>
                  <a:lnTo>
                    <a:pt x="504" y="545"/>
                  </a:lnTo>
                  <a:lnTo>
                    <a:pt x="500" y="545"/>
                  </a:lnTo>
                  <a:lnTo>
                    <a:pt x="500" y="549"/>
                  </a:lnTo>
                  <a:lnTo>
                    <a:pt x="504" y="549"/>
                  </a:lnTo>
                  <a:lnTo>
                    <a:pt x="507" y="549"/>
                  </a:lnTo>
                  <a:lnTo>
                    <a:pt x="511" y="549"/>
                  </a:lnTo>
                  <a:lnTo>
                    <a:pt x="511" y="552"/>
                  </a:lnTo>
                  <a:lnTo>
                    <a:pt x="515" y="552"/>
                  </a:lnTo>
                  <a:lnTo>
                    <a:pt x="518" y="552"/>
                  </a:lnTo>
                  <a:lnTo>
                    <a:pt x="522" y="552"/>
                  </a:lnTo>
                  <a:lnTo>
                    <a:pt x="526" y="552"/>
                  </a:lnTo>
                  <a:lnTo>
                    <a:pt x="526" y="556"/>
                  </a:lnTo>
                  <a:lnTo>
                    <a:pt x="529" y="556"/>
                  </a:lnTo>
                  <a:lnTo>
                    <a:pt x="529" y="560"/>
                  </a:lnTo>
                  <a:lnTo>
                    <a:pt x="533" y="560"/>
                  </a:lnTo>
                  <a:lnTo>
                    <a:pt x="537" y="563"/>
                  </a:lnTo>
                  <a:lnTo>
                    <a:pt x="537" y="567"/>
                  </a:lnTo>
                  <a:lnTo>
                    <a:pt x="541" y="574"/>
                  </a:lnTo>
                  <a:lnTo>
                    <a:pt x="541" y="578"/>
                  </a:lnTo>
                  <a:lnTo>
                    <a:pt x="541" y="586"/>
                  </a:lnTo>
                  <a:lnTo>
                    <a:pt x="541" y="589"/>
                  </a:lnTo>
                  <a:lnTo>
                    <a:pt x="537" y="589"/>
                  </a:lnTo>
                  <a:lnTo>
                    <a:pt x="537" y="589"/>
                  </a:lnTo>
                  <a:lnTo>
                    <a:pt x="533" y="593"/>
                  </a:lnTo>
                  <a:lnTo>
                    <a:pt x="533" y="593"/>
                  </a:lnTo>
                  <a:lnTo>
                    <a:pt x="533" y="597"/>
                  </a:lnTo>
                  <a:lnTo>
                    <a:pt x="533" y="600"/>
                  </a:lnTo>
                  <a:lnTo>
                    <a:pt x="533" y="600"/>
                  </a:lnTo>
                  <a:lnTo>
                    <a:pt x="529" y="600"/>
                  </a:lnTo>
                  <a:lnTo>
                    <a:pt x="529" y="600"/>
                  </a:lnTo>
                  <a:lnTo>
                    <a:pt x="526" y="604"/>
                  </a:lnTo>
                  <a:lnTo>
                    <a:pt x="529" y="608"/>
                  </a:lnTo>
                  <a:lnTo>
                    <a:pt x="526" y="608"/>
                  </a:lnTo>
                  <a:lnTo>
                    <a:pt x="526" y="612"/>
                  </a:lnTo>
                  <a:lnTo>
                    <a:pt x="529" y="612"/>
                  </a:lnTo>
                  <a:lnTo>
                    <a:pt x="529" y="615"/>
                  </a:lnTo>
                  <a:lnTo>
                    <a:pt x="533" y="615"/>
                  </a:lnTo>
                  <a:lnTo>
                    <a:pt x="533" y="619"/>
                  </a:lnTo>
                  <a:lnTo>
                    <a:pt x="533" y="623"/>
                  </a:lnTo>
                  <a:lnTo>
                    <a:pt x="537" y="619"/>
                  </a:lnTo>
                  <a:lnTo>
                    <a:pt x="544" y="619"/>
                  </a:lnTo>
                  <a:lnTo>
                    <a:pt x="544" y="623"/>
                  </a:lnTo>
                  <a:lnTo>
                    <a:pt x="544" y="623"/>
                  </a:lnTo>
                  <a:lnTo>
                    <a:pt x="548" y="626"/>
                  </a:lnTo>
                  <a:lnTo>
                    <a:pt x="552" y="623"/>
                  </a:lnTo>
                  <a:lnTo>
                    <a:pt x="552" y="626"/>
                  </a:lnTo>
                  <a:lnTo>
                    <a:pt x="552" y="630"/>
                  </a:lnTo>
                  <a:lnTo>
                    <a:pt x="552" y="630"/>
                  </a:lnTo>
                  <a:lnTo>
                    <a:pt x="555" y="634"/>
                  </a:lnTo>
                  <a:lnTo>
                    <a:pt x="555" y="634"/>
                  </a:lnTo>
                  <a:lnTo>
                    <a:pt x="559" y="634"/>
                  </a:lnTo>
                  <a:lnTo>
                    <a:pt x="559" y="634"/>
                  </a:lnTo>
                  <a:lnTo>
                    <a:pt x="563" y="634"/>
                  </a:lnTo>
                  <a:lnTo>
                    <a:pt x="566" y="638"/>
                  </a:lnTo>
                  <a:lnTo>
                    <a:pt x="566" y="638"/>
                  </a:lnTo>
                  <a:lnTo>
                    <a:pt x="566" y="641"/>
                  </a:lnTo>
                  <a:lnTo>
                    <a:pt x="566" y="641"/>
                  </a:lnTo>
                  <a:lnTo>
                    <a:pt x="563" y="649"/>
                  </a:lnTo>
                  <a:lnTo>
                    <a:pt x="559" y="649"/>
                  </a:lnTo>
                  <a:lnTo>
                    <a:pt x="559" y="652"/>
                  </a:lnTo>
                  <a:lnTo>
                    <a:pt x="563" y="652"/>
                  </a:lnTo>
                  <a:lnTo>
                    <a:pt x="566" y="652"/>
                  </a:lnTo>
                  <a:lnTo>
                    <a:pt x="566" y="652"/>
                  </a:lnTo>
                  <a:lnTo>
                    <a:pt x="570" y="652"/>
                  </a:lnTo>
                  <a:lnTo>
                    <a:pt x="570" y="652"/>
                  </a:lnTo>
                  <a:lnTo>
                    <a:pt x="570" y="656"/>
                  </a:lnTo>
                  <a:lnTo>
                    <a:pt x="570" y="660"/>
                  </a:lnTo>
                  <a:lnTo>
                    <a:pt x="574" y="664"/>
                  </a:lnTo>
                  <a:lnTo>
                    <a:pt x="578" y="660"/>
                  </a:lnTo>
                  <a:lnTo>
                    <a:pt x="581" y="660"/>
                  </a:lnTo>
                  <a:lnTo>
                    <a:pt x="589" y="656"/>
                  </a:lnTo>
                  <a:lnTo>
                    <a:pt x="592" y="660"/>
                  </a:lnTo>
                  <a:lnTo>
                    <a:pt x="592" y="660"/>
                  </a:lnTo>
                  <a:lnTo>
                    <a:pt x="589" y="664"/>
                  </a:lnTo>
                  <a:lnTo>
                    <a:pt x="589" y="664"/>
                  </a:lnTo>
                  <a:lnTo>
                    <a:pt x="592" y="664"/>
                  </a:lnTo>
                  <a:lnTo>
                    <a:pt x="592" y="667"/>
                  </a:lnTo>
                  <a:lnTo>
                    <a:pt x="600" y="664"/>
                  </a:lnTo>
                  <a:lnTo>
                    <a:pt x="600" y="664"/>
                  </a:lnTo>
                  <a:lnTo>
                    <a:pt x="600" y="660"/>
                  </a:lnTo>
                  <a:lnTo>
                    <a:pt x="600" y="656"/>
                  </a:lnTo>
                  <a:lnTo>
                    <a:pt x="600" y="656"/>
                  </a:lnTo>
                  <a:lnTo>
                    <a:pt x="600" y="649"/>
                  </a:lnTo>
                  <a:lnTo>
                    <a:pt x="600" y="649"/>
                  </a:lnTo>
                  <a:lnTo>
                    <a:pt x="600" y="645"/>
                  </a:lnTo>
                  <a:lnTo>
                    <a:pt x="607" y="645"/>
                  </a:lnTo>
                  <a:lnTo>
                    <a:pt x="607" y="649"/>
                  </a:lnTo>
                  <a:lnTo>
                    <a:pt x="607" y="645"/>
                  </a:lnTo>
                  <a:lnTo>
                    <a:pt x="607" y="645"/>
                  </a:lnTo>
                  <a:lnTo>
                    <a:pt x="611" y="645"/>
                  </a:lnTo>
                  <a:lnTo>
                    <a:pt x="611" y="645"/>
                  </a:lnTo>
                  <a:lnTo>
                    <a:pt x="611" y="641"/>
                  </a:lnTo>
                  <a:lnTo>
                    <a:pt x="615" y="641"/>
                  </a:lnTo>
                  <a:lnTo>
                    <a:pt x="618" y="641"/>
                  </a:lnTo>
                  <a:lnTo>
                    <a:pt x="618" y="645"/>
                  </a:lnTo>
                  <a:lnTo>
                    <a:pt x="618" y="645"/>
                  </a:lnTo>
                  <a:lnTo>
                    <a:pt x="622" y="645"/>
                  </a:lnTo>
                  <a:lnTo>
                    <a:pt x="622" y="641"/>
                  </a:lnTo>
                  <a:lnTo>
                    <a:pt x="626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33" y="645"/>
                  </a:lnTo>
                  <a:lnTo>
                    <a:pt x="637" y="641"/>
                  </a:lnTo>
                  <a:lnTo>
                    <a:pt x="637" y="638"/>
                  </a:lnTo>
                  <a:lnTo>
                    <a:pt x="641" y="638"/>
                  </a:lnTo>
                  <a:lnTo>
                    <a:pt x="644" y="641"/>
                  </a:lnTo>
                  <a:lnTo>
                    <a:pt x="648" y="638"/>
                  </a:lnTo>
                  <a:lnTo>
                    <a:pt x="648" y="634"/>
                  </a:lnTo>
                  <a:lnTo>
                    <a:pt x="652" y="630"/>
                  </a:lnTo>
                  <a:lnTo>
                    <a:pt x="655" y="630"/>
                  </a:lnTo>
                  <a:lnTo>
                    <a:pt x="659" y="630"/>
                  </a:lnTo>
                  <a:lnTo>
                    <a:pt x="663" y="634"/>
                  </a:lnTo>
                  <a:lnTo>
                    <a:pt x="663" y="634"/>
                  </a:lnTo>
                  <a:lnTo>
                    <a:pt x="666" y="634"/>
                  </a:lnTo>
                  <a:lnTo>
                    <a:pt x="666" y="638"/>
                  </a:lnTo>
                  <a:lnTo>
                    <a:pt x="674" y="638"/>
                  </a:lnTo>
                  <a:lnTo>
                    <a:pt x="678" y="638"/>
                  </a:lnTo>
                  <a:lnTo>
                    <a:pt x="681" y="638"/>
                  </a:lnTo>
                  <a:lnTo>
                    <a:pt x="685" y="638"/>
                  </a:lnTo>
                  <a:lnTo>
                    <a:pt x="681" y="641"/>
                  </a:lnTo>
                  <a:lnTo>
                    <a:pt x="681" y="641"/>
                  </a:lnTo>
                  <a:lnTo>
                    <a:pt x="678" y="649"/>
                  </a:lnTo>
                  <a:lnTo>
                    <a:pt x="681" y="649"/>
                  </a:lnTo>
                  <a:lnTo>
                    <a:pt x="681" y="652"/>
                  </a:lnTo>
                  <a:lnTo>
                    <a:pt x="689" y="652"/>
                  </a:lnTo>
                  <a:lnTo>
                    <a:pt x="689" y="656"/>
                  </a:lnTo>
                  <a:lnTo>
                    <a:pt x="692" y="656"/>
                  </a:lnTo>
                  <a:lnTo>
                    <a:pt x="696" y="660"/>
                  </a:lnTo>
                  <a:lnTo>
                    <a:pt x="700" y="656"/>
                  </a:lnTo>
                  <a:lnTo>
                    <a:pt x="700" y="660"/>
                  </a:lnTo>
                  <a:lnTo>
                    <a:pt x="703" y="656"/>
                  </a:lnTo>
                  <a:lnTo>
                    <a:pt x="703" y="660"/>
                  </a:lnTo>
                  <a:lnTo>
                    <a:pt x="707" y="660"/>
                  </a:lnTo>
                  <a:lnTo>
                    <a:pt x="707" y="660"/>
                  </a:lnTo>
                  <a:lnTo>
                    <a:pt x="711" y="660"/>
                  </a:lnTo>
                  <a:lnTo>
                    <a:pt x="711" y="660"/>
                  </a:lnTo>
                  <a:lnTo>
                    <a:pt x="711" y="656"/>
                  </a:lnTo>
                  <a:lnTo>
                    <a:pt x="711" y="652"/>
                  </a:lnTo>
                  <a:lnTo>
                    <a:pt x="715" y="656"/>
                  </a:lnTo>
                  <a:lnTo>
                    <a:pt x="718" y="660"/>
                  </a:lnTo>
                  <a:lnTo>
                    <a:pt x="718" y="660"/>
                  </a:lnTo>
                  <a:lnTo>
                    <a:pt x="722" y="664"/>
                  </a:lnTo>
                  <a:lnTo>
                    <a:pt x="726" y="660"/>
                  </a:lnTo>
                  <a:lnTo>
                    <a:pt x="726" y="664"/>
                  </a:lnTo>
                  <a:lnTo>
                    <a:pt x="729" y="660"/>
                  </a:lnTo>
                  <a:lnTo>
                    <a:pt x="729" y="660"/>
                  </a:lnTo>
                  <a:lnTo>
                    <a:pt x="733" y="660"/>
                  </a:lnTo>
                  <a:lnTo>
                    <a:pt x="733" y="660"/>
                  </a:lnTo>
                  <a:lnTo>
                    <a:pt x="737" y="664"/>
                  </a:lnTo>
                  <a:lnTo>
                    <a:pt x="733" y="664"/>
                  </a:lnTo>
                  <a:lnTo>
                    <a:pt x="733" y="664"/>
                  </a:lnTo>
                  <a:lnTo>
                    <a:pt x="729" y="667"/>
                  </a:lnTo>
                  <a:lnTo>
                    <a:pt x="729" y="671"/>
                  </a:lnTo>
                  <a:lnTo>
                    <a:pt x="733" y="675"/>
                  </a:lnTo>
                  <a:lnTo>
                    <a:pt x="737" y="675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41" y="678"/>
                  </a:lnTo>
                  <a:lnTo>
                    <a:pt x="741" y="678"/>
                  </a:lnTo>
                  <a:lnTo>
                    <a:pt x="744" y="678"/>
                  </a:lnTo>
                  <a:lnTo>
                    <a:pt x="748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1"/>
                  </a:lnTo>
                  <a:lnTo>
                    <a:pt x="741" y="671"/>
                  </a:lnTo>
                  <a:lnTo>
                    <a:pt x="741" y="667"/>
                  </a:lnTo>
                  <a:lnTo>
                    <a:pt x="741" y="667"/>
                  </a:lnTo>
                  <a:lnTo>
                    <a:pt x="744" y="664"/>
                  </a:lnTo>
                  <a:lnTo>
                    <a:pt x="744" y="664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52" y="664"/>
                  </a:lnTo>
                  <a:lnTo>
                    <a:pt x="755" y="660"/>
                  </a:lnTo>
                  <a:lnTo>
                    <a:pt x="755" y="660"/>
                  </a:lnTo>
                  <a:lnTo>
                    <a:pt x="759" y="660"/>
                  </a:lnTo>
                  <a:lnTo>
                    <a:pt x="763" y="660"/>
                  </a:lnTo>
                  <a:lnTo>
                    <a:pt x="763" y="656"/>
                  </a:lnTo>
                  <a:lnTo>
                    <a:pt x="766" y="656"/>
                  </a:lnTo>
                  <a:lnTo>
                    <a:pt x="766" y="656"/>
                  </a:lnTo>
                  <a:lnTo>
                    <a:pt x="770" y="656"/>
                  </a:lnTo>
                  <a:lnTo>
                    <a:pt x="774" y="656"/>
                  </a:lnTo>
                  <a:lnTo>
                    <a:pt x="778" y="652"/>
                  </a:lnTo>
                  <a:lnTo>
                    <a:pt x="781" y="652"/>
                  </a:lnTo>
                  <a:lnTo>
                    <a:pt x="781" y="649"/>
                  </a:lnTo>
                  <a:lnTo>
                    <a:pt x="781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9" y="645"/>
                  </a:lnTo>
                  <a:lnTo>
                    <a:pt x="789" y="645"/>
                  </a:lnTo>
                  <a:lnTo>
                    <a:pt x="789" y="641"/>
                  </a:lnTo>
                  <a:lnTo>
                    <a:pt x="789" y="638"/>
                  </a:lnTo>
                  <a:lnTo>
                    <a:pt x="789" y="638"/>
                  </a:lnTo>
                  <a:lnTo>
                    <a:pt x="789" y="634"/>
                  </a:lnTo>
                  <a:lnTo>
                    <a:pt x="789" y="638"/>
                  </a:lnTo>
                  <a:lnTo>
                    <a:pt x="792" y="638"/>
                  </a:lnTo>
                  <a:lnTo>
                    <a:pt x="796" y="641"/>
                  </a:lnTo>
                  <a:lnTo>
                    <a:pt x="800" y="641"/>
                  </a:lnTo>
                  <a:lnTo>
                    <a:pt x="800" y="641"/>
                  </a:lnTo>
                  <a:lnTo>
                    <a:pt x="800" y="645"/>
                  </a:lnTo>
                  <a:lnTo>
                    <a:pt x="796" y="645"/>
                  </a:lnTo>
                  <a:lnTo>
                    <a:pt x="796" y="645"/>
                  </a:lnTo>
                  <a:lnTo>
                    <a:pt x="803" y="645"/>
                  </a:lnTo>
                  <a:lnTo>
                    <a:pt x="803" y="641"/>
                  </a:lnTo>
                  <a:lnTo>
                    <a:pt x="807" y="641"/>
                  </a:lnTo>
                  <a:lnTo>
                    <a:pt x="807" y="638"/>
                  </a:lnTo>
                  <a:lnTo>
                    <a:pt x="811" y="641"/>
                  </a:lnTo>
                  <a:lnTo>
                    <a:pt x="811" y="641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8" y="638"/>
                  </a:lnTo>
                  <a:lnTo>
                    <a:pt x="818" y="641"/>
                  </a:lnTo>
                  <a:lnTo>
                    <a:pt x="822" y="638"/>
                  </a:lnTo>
                  <a:lnTo>
                    <a:pt x="822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4"/>
                  </a:lnTo>
                  <a:lnTo>
                    <a:pt x="829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7" y="634"/>
                  </a:lnTo>
                  <a:lnTo>
                    <a:pt x="837" y="634"/>
                  </a:lnTo>
                  <a:lnTo>
                    <a:pt x="840" y="630"/>
                  </a:lnTo>
                  <a:lnTo>
                    <a:pt x="840" y="630"/>
                  </a:lnTo>
                  <a:lnTo>
                    <a:pt x="840" y="626"/>
                  </a:lnTo>
                  <a:lnTo>
                    <a:pt x="840" y="626"/>
                  </a:lnTo>
                  <a:lnTo>
                    <a:pt x="840" y="623"/>
                  </a:lnTo>
                  <a:lnTo>
                    <a:pt x="840" y="623"/>
                  </a:lnTo>
                  <a:lnTo>
                    <a:pt x="844" y="619"/>
                  </a:lnTo>
                  <a:lnTo>
                    <a:pt x="848" y="619"/>
                  </a:lnTo>
                  <a:lnTo>
                    <a:pt x="848" y="623"/>
                  </a:lnTo>
                  <a:lnTo>
                    <a:pt x="852" y="623"/>
                  </a:lnTo>
                  <a:lnTo>
                    <a:pt x="852" y="619"/>
                  </a:lnTo>
                  <a:lnTo>
                    <a:pt x="852" y="619"/>
                  </a:lnTo>
                  <a:lnTo>
                    <a:pt x="852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9" y="615"/>
                  </a:lnTo>
                  <a:lnTo>
                    <a:pt x="859" y="615"/>
                  </a:lnTo>
                  <a:lnTo>
                    <a:pt x="859" y="612"/>
                  </a:lnTo>
                  <a:lnTo>
                    <a:pt x="863" y="612"/>
                  </a:lnTo>
                  <a:lnTo>
                    <a:pt x="863" y="612"/>
                  </a:lnTo>
                  <a:lnTo>
                    <a:pt x="859" y="608"/>
                  </a:lnTo>
                  <a:lnTo>
                    <a:pt x="859" y="612"/>
                  </a:lnTo>
                  <a:lnTo>
                    <a:pt x="855" y="608"/>
                  </a:lnTo>
                  <a:lnTo>
                    <a:pt x="859" y="608"/>
                  </a:lnTo>
                  <a:lnTo>
                    <a:pt x="863" y="604"/>
                  </a:lnTo>
                  <a:lnTo>
                    <a:pt x="863" y="604"/>
                  </a:lnTo>
                  <a:lnTo>
                    <a:pt x="866" y="604"/>
                  </a:lnTo>
                  <a:lnTo>
                    <a:pt x="870" y="608"/>
                  </a:lnTo>
                  <a:lnTo>
                    <a:pt x="870" y="604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70" y="600"/>
                  </a:lnTo>
                  <a:lnTo>
                    <a:pt x="874" y="600"/>
                  </a:lnTo>
                  <a:lnTo>
                    <a:pt x="874" y="597"/>
                  </a:lnTo>
                  <a:lnTo>
                    <a:pt x="870" y="597"/>
                  </a:lnTo>
                  <a:lnTo>
                    <a:pt x="870" y="597"/>
                  </a:lnTo>
                  <a:lnTo>
                    <a:pt x="866" y="593"/>
                  </a:lnTo>
                  <a:lnTo>
                    <a:pt x="870" y="593"/>
                  </a:lnTo>
                  <a:lnTo>
                    <a:pt x="870" y="597"/>
                  </a:lnTo>
                  <a:lnTo>
                    <a:pt x="874" y="597"/>
                  </a:lnTo>
                  <a:lnTo>
                    <a:pt x="874" y="597"/>
                  </a:lnTo>
                  <a:lnTo>
                    <a:pt x="874" y="593"/>
                  </a:lnTo>
                  <a:lnTo>
                    <a:pt x="870" y="593"/>
                  </a:lnTo>
                  <a:lnTo>
                    <a:pt x="870" y="589"/>
                  </a:lnTo>
                  <a:lnTo>
                    <a:pt x="874" y="589"/>
                  </a:lnTo>
                  <a:lnTo>
                    <a:pt x="874" y="589"/>
                  </a:lnTo>
                  <a:lnTo>
                    <a:pt x="878" y="589"/>
                  </a:lnTo>
                  <a:lnTo>
                    <a:pt x="878" y="593"/>
                  </a:lnTo>
                  <a:lnTo>
                    <a:pt x="878" y="593"/>
                  </a:lnTo>
                  <a:lnTo>
                    <a:pt x="881" y="593"/>
                  </a:lnTo>
                  <a:lnTo>
                    <a:pt x="881" y="589"/>
                  </a:lnTo>
                  <a:lnTo>
                    <a:pt x="881" y="589"/>
                  </a:lnTo>
                  <a:lnTo>
                    <a:pt x="878" y="589"/>
                  </a:lnTo>
                  <a:lnTo>
                    <a:pt x="878" y="586"/>
                  </a:lnTo>
                  <a:lnTo>
                    <a:pt x="881" y="586"/>
                  </a:lnTo>
                  <a:lnTo>
                    <a:pt x="881" y="586"/>
                  </a:lnTo>
                  <a:lnTo>
                    <a:pt x="878" y="586"/>
                  </a:lnTo>
                  <a:lnTo>
                    <a:pt x="881" y="582"/>
                  </a:lnTo>
                  <a:lnTo>
                    <a:pt x="878" y="578"/>
                  </a:lnTo>
                  <a:lnTo>
                    <a:pt x="878" y="578"/>
                  </a:lnTo>
                  <a:lnTo>
                    <a:pt x="874" y="582"/>
                  </a:lnTo>
                  <a:lnTo>
                    <a:pt x="878" y="578"/>
                  </a:lnTo>
                  <a:lnTo>
                    <a:pt x="878" y="574"/>
                  </a:lnTo>
                  <a:lnTo>
                    <a:pt x="885" y="574"/>
                  </a:lnTo>
                  <a:lnTo>
                    <a:pt x="881" y="571"/>
                  </a:lnTo>
                  <a:lnTo>
                    <a:pt x="881" y="574"/>
                  </a:lnTo>
                  <a:lnTo>
                    <a:pt x="878" y="571"/>
                  </a:lnTo>
                  <a:lnTo>
                    <a:pt x="881" y="571"/>
                  </a:lnTo>
                  <a:lnTo>
                    <a:pt x="878" y="567"/>
                  </a:lnTo>
                  <a:lnTo>
                    <a:pt x="874" y="567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81" y="563"/>
                  </a:lnTo>
                  <a:lnTo>
                    <a:pt x="881" y="563"/>
                  </a:lnTo>
                  <a:lnTo>
                    <a:pt x="881" y="567"/>
                  </a:lnTo>
                  <a:lnTo>
                    <a:pt x="885" y="567"/>
                  </a:lnTo>
                  <a:lnTo>
                    <a:pt x="889" y="563"/>
                  </a:lnTo>
                  <a:lnTo>
                    <a:pt x="889" y="560"/>
                  </a:lnTo>
                  <a:lnTo>
                    <a:pt x="892" y="560"/>
                  </a:lnTo>
                  <a:lnTo>
                    <a:pt x="889" y="560"/>
                  </a:lnTo>
                  <a:lnTo>
                    <a:pt x="885" y="556"/>
                  </a:lnTo>
                  <a:lnTo>
                    <a:pt x="889" y="556"/>
                  </a:lnTo>
                  <a:lnTo>
                    <a:pt x="889" y="556"/>
                  </a:lnTo>
                  <a:lnTo>
                    <a:pt x="892" y="556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49"/>
                  </a:lnTo>
                  <a:lnTo>
                    <a:pt x="892" y="549"/>
                  </a:lnTo>
                  <a:lnTo>
                    <a:pt x="892" y="545"/>
                  </a:lnTo>
                  <a:lnTo>
                    <a:pt x="892" y="545"/>
                  </a:lnTo>
                  <a:lnTo>
                    <a:pt x="889" y="541"/>
                  </a:lnTo>
                  <a:lnTo>
                    <a:pt x="896" y="545"/>
                  </a:lnTo>
                  <a:lnTo>
                    <a:pt x="896" y="541"/>
                  </a:lnTo>
                  <a:lnTo>
                    <a:pt x="900" y="537"/>
                  </a:lnTo>
                  <a:lnTo>
                    <a:pt x="900" y="537"/>
                  </a:lnTo>
                  <a:lnTo>
                    <a:pt x="903" y="537"/>
                  </a:lnTo>
                  <a:lnTo>
                    <a:pt x="903" y="541"/>
                  </a:lnTo>
                  <a:lnTo>
                    <a:pt x="903" y="537"/>
                  </a:lnTo>
                  <a:lnTo>
                    <a:pt x="907" y="537"/>
                  </a:lnTo>
                  <a:lnTo>
                    <a:pt x="903" y="534"/>
                  </a:lnTo>
                  <a:lnTo>
                    <a:pt x="900" y="534"/>
                  </a:lnTo>
                  <a:lnTo>
                    <a:pt x="900" y="530"/>
                  </a:lnTo>
                  <a:lnTo>
                    <a:pt x="900" y="530"/>
                  </a:lnTo>
                  <a:lnTo>
                    <a:pt x="903" y="530"/>
                  </a:lnTo>
                  <a:lnTo>
                    <a:pt x="903" y="530"/>
                  </a:lnTo>
                  <a:lnTo>
                    <a:pt x="903" y="526"/>
                  </a:lnTo>
                  <a:lnTo>
                    <a:pt x="900" y="526"/>
                  </a:lnTo>
                  <a:lnTo>
                    <a:pt x="903" y="526"/>
                  </a:lnTo>
                  <a:lnTo>
                    <a:pt x="903" y="526"/>
                  </a:lnTo>
                  <a:lnTo>
                    <a:pt x="903" y="523"/>
                  </a:lnTo>
                  <a:lnTo>
                    <a:pt x="903" y="523"/>
                  </a:lnTo>
                  <a:lnTo>
                    <a:pt x="896" y="523"/>
                  </a:lnTo>
                  <a:lnTo>
                    <a:pt x="900" y="523"/>
                  </a:lnTo>
                  <a:lnTo>
                    <a:pt x="900" y="519"/>
                  </a:lnTo>
                  <a:lnTo>
                    <a:pt x="903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11" y="519"/>
                  </a:lnTo>
                  <a:lnTo>
                    <a:pt x="911" y="515"/>
                  </a:lnTo>
                  <a:lnTo>
                    <a:pt x="907" y="511"/>
                  </a:lnTo>
                  <a:lnTo>
                    <a:pt x="907" y="511"/>
                  </a:lnTo>
                  <a:lnTo>
                    <a:pt x="903" y="511"/>
                  </a:lnTo>
                  <a:lnTo>
                    <a:pt x="907" y="515"/>
                  </a:lnTo>
                  <a:lnTo>
                    <a:pt x="907" y="515"/>
                  </a:lnTo>
                  <a:lnTo>
                    <a:pt x="903" y="515"/>
                  </a:lnTo>
                  <a:lnTo>
                    <a:pt x="900" y="519"/>
                  </a:lnTo>
                  <a:lnTo>
                    <a:pt x="896" y="515"/>
                  </a:lnTo>
                  <a:lnTo>
                    <a:pt x="896" y="515"/>
                  </a:lnTo>
                  <a:lnTo>
                    <a:pt x="900" y="515"/>
                  </a:lnTo>
                  <a:lnTo>
                    <a:pt x="907" y="508"/>
                  </a:lnTo>
                  <a:lnTo>
                    <a:pt x="907" y="508"/>
                  </a:lnTo>
                  <a:lnTo>
                    <a:pt x="903" y="508"/>
                  </a:lnTo>
                  <a:lnTo>
                    <a:pt x="903" y="504"/>
                  </a:lnTo>
                  <a:lnTo>
                    <a:pt x="903" y="508"/>
                  </a:lnTo>
                  <a:lnTo>
                    <a:pt x="896" y="500"/>
                  </a:lnTo>
                  <a:lnTo>
                    <a:pt x="892" y="500"/>
                  </a:lnTo>
                  <a:lnTo>
                    <a:pt x="889" y="504"/>
                  </a:lnTo>
                  <a:lnTo>
                    <a:pt x="885" y="504"/>
                  </a:lnTo>
                  <a:lnTo>
                    <a:pt x="881" y="497"/>
                  </a:lnTo>
                  <a:lnTo>
                    <a:pt x="878" y="500"/>
                  </a:lnTo>
                  <a:lnTo>
                    <a:pt x="874" y="500"/>
                  </a:lnTo>
                  <a:lnTo>
                    <a:pt x="874" y="504"/>
                  </a:lnTo>
                  <a:lnTo>
                    <a:pt x="874" y="500"/>
                  </a:lnTo>
                  <a:lnTo>
                    <a:pt x="878" y="497"/>
                  </a:lnTo>
                  <a:lnTo>
                    <a:pt x="881" y="497"/>
                  </a:lnTo>
                  <a:lnTo>
                    <a:pt x="881" y="497"/>
                  </a:lnTo>
                  <a:lnTo>
                    <a:pt x="885" y="497"/>
                  </a:lnTo>
                  <a:lnTo>
                    <a:pt x="889" y="497"/>
                  </a:lnTo>
                  <a:lnTo>
                    <a:pt x="889" y="493"/>
                  </a:lnTo>
                  <a:lnTo>
                    <a:pt x="892" y="493"/>
                  </a:lnTo>
                  <a:lnTo>
                    <a:pt x="892" y="493"/>
                  </a:lnTo>
                  <a:lnTo>
                    <a:pt x="896" y="489"/>
                  </a:lnTo>
                  <a:lnTo>
                    <a:pt x="900" y="489"/>
                  </a:lnTo>
                  <a:lnTo>
                    <a:pt x="900" y="485"/>
                  </a:lnTo>
                  <a:lnTo>
                    <a:pt x="896" y="482"/>
                  </a:lnTo>
                  <a:lnTo>
                    <a:pt x="889" y="474"/>
                  </a:lnTo>
                  <a:lnTo>
                    <a:pt x="885" y="474"/>
                  </a:lnTo>
                  <a:lnTo>
                    <a:pt x="878" y="467"/>
                  </a:lnTo>
                  <a:lnTo>
                    <a:pt x="874" y="467"/>
                  </a:lnTo>
                  <a:lnTo>
                    <a:pt x="870" y="471"/>
                  </a:lnTo>
                  <a:lnTo>
                    <a:pt x="866" y="471"/>
                  </a:lnTo>
                  <a:lnTo>
                    <a:pt x="863" y="467"/>
                  </a:lnTo>
                  <a:lnTo>
                    <a:pt x="863" y="463"/>
                  </a:lnTo>
                  <a:lnTo>
                    <a:pt x="859" y="463"/>
                  </a:lnTo>
                  <a:lnTo>
                    <a:pt x="855" y="467"/>
                  </a:lnTo>
                  <a:lnTo>
                    <a:pt x="852" y="467"/>
                  </a:lnTo>
                  <a:lnTo>
                    <a:pt x="848" y="467"/>
                  </a:lnTo>
                  <a:lnTo>
                    <a:pt x="844" y="471"/>
                  </a:lnTo>
                  <a:lnTo>
                    <a:pt x="848" y="463"/>
                  </a:lnTo>
                  <a:lnTo>
                    <a:pt x="852" y="463"/>
                  </a:lnTo>
                  <a:lnTo>
                    <a:pt x="852" y="463"/>
                  </a:lnTo>
                  <a:lnTo>
                    <a:pt x="855" y="463"/>
                  </a:lnTo>
                  <a:lnTo>
                    <a:pt x="855" y="463"/>
                  </a:lnTo>
                  <a:lnTo>
                    <a:pt x="859" y="463"/>
                  </a:lnTo>
                  <a:lnTo>
                    <a:pt x="863" y="463"/>
                  </a:lnTo>
                  <a:lnTo>
                    <a:pt x="863" y="467"/>
                  </a:lnTo>
                  <a:lnTo>
                    <a:pt x="866" y="467"/>
                  </a:lnTo>
                  <a:lnTo>
                    <a:pt x="870" y="467"/>
                  </a:lnTo>
                  <a:lnTo>
                    <a:pt x="870" y="467"/>
                  </a:lnTo>
                  <a:lnTo>
                    <a:pt x="878" y="467"/>
                  </a:lnTo>
                  <a:lnTo>
                    <a:pt x="881" y="467"/>
                  </a:lnTo>
                  <a:lnTo>
                    <a:pt x="881" y="467"/>
                  </a:lnTo>
                  <a:lnTo>
                    <a:pt x="885" y="471"/>
                  </a:lnTo>
                  <a:lnTo>
                    <a:pt x="892" y="471"/>
                  </a:lnTo>
                  <a:lnTo>
                    <a:pt x="896" y="471"/>
                  </a:lnTo>
                  <a:lnTo>
                    <a:pt x="900" y="471"/>
                  </a:lnTo>
                  <a:lnTo>
                    <a:pt x="896" y="467"/>
                  </a:lnTo>
                  <a:lnTo>
                    <a:pt x="896" y="467"/>
                  </a:lnTo>
                  <a:lnTo>
                    <a:pt x="892" y="459"/>
                  </a:lnTo>
                  <a:lnTo>
                    <a:pt x="892" y="459"/>
                  </a:lnTo>
                  <a:lnTo>
                    <a:pt x="889" y="459"/>
                  </a:lnTo>
                  <a:lnTo>
                    <a:pt x="885" y="459"/>
                  </a:lnTo>
                  <a:lnTo>
                    <a:pt x="881" y="459"/>
                  </a:lnTo>
                  <a:lnTo>
                    <a:pt x="878" y="452"/>
                  </a:lnTo>
                  <a:lnTo>
                    <a:pt x="878" y="448"/>
                  </a:lnTo>
                  <a:lnTo>
                    <a:pt x="874" y="445"/>
                  </a:lnTo>
                  <a:lnTo>
                    <a:pt x="870" y="441"/>
                  </a:lnTo>
                  <a:lnTo>
                    <a:pt x="870" y="437"/>
                  </a:lnTo>
                  <a:lnTo>
                    <a:pt x="870" y="434"/>
                  </a:lnTo>
                  <a:lnTo>
                    <a:pt x="870" y="434"/>
                  </a:lnTo>
                  <a:lnTo>
                    <a:pt x="863" y="426"/>
                  </a:lnTo>
                  <a:lnTo>
                    <a:pt x="855" y="422"/>
                  </a:lnTo>
                  <a:lnTo>
                    <a:pt x="852" y="422"/>
                  </a:lnTo>
                  <a:lnTo>
                    <a:pt x="852" y="419"/>
                  </a:lnTo>
                  <a:lnTo>
                    <a:pt x="844" y="415"/>
                  </a:lnTo>
                  <a:lnTo>
                    <a:pt x="844" y="415"/>
                  </a:lnTo>
                  <a:lnTo>
                    <a:pt x="844" y="408"/>
                  </a:lnTo>
                  <a:lnTo>
                    <a:pt x="844" y="404"/>
                  </a:lnTo>
                  <a:lnTo>
                    <a:pt x="844" y="400"/>
                  </a:lnTo>
                  <a:lnTo>
                    <a:pt x="844" y="396"/>
                  </a:lnTo>
                  <a:lnTo>
                    <a:pt x="844" y="396"/>
                  </a:lnTo>
                  <a:lnTo>
                    <a:pt x="848" y="396"/>
                  </a:lnTo>
                  <a:lnTo>
                    <a:pt x="852" y="393"/>
                  </a:lnTo>
                  <a:lnTo>
                    <a:pt x="852" y="393"/>
                  </a:lnTo>
                  <a:lnTo>
                    <a:pt x="855" y="389"/>
                  </a:lnTo>
                  <a:lnTo>
                    <a:pt x="852" y="389"/>
                  </a:lnTo>
                  <a:lnTo>
                    <a:pt x="852" y="385"/>
                  </a:lnTo>
                  <a:lnTo>
                    <a:pt x="852" y="385"/>
                  </a:lnTo>
                  <a:lnTo>
                    <a:pt x="859" y="385"/>
                  </a:lnTo>
                  <a:lnTo>
                    <a:pt x="859" y="382"/>
                  </a:lnTo>
                  <a:lnTo>
                    <a:pt x="863" y="382"/>
                  </a:lnTo>
                  <a:lnTo>
                    <a:pt x="863" y="378"/>
                  </a:lnTo>
                  <a:lnTo>
                    <a:pt x="859" y="374"/>
                  </a:lnTo>
                  <a:lnTo>
                    <a:pt x="863" y="374"/>
                  </a:lnTo>
                  <a:lnTo>
                    <a:pt x="863" y="378"/>
                  </a:lnTo>
                  <a:lnTo>
                    <a:pt x="866" y="374"/>
                  </a:lnTo>
                  <a:lnTo>
                    <a:pt x="866" y="374"/>
                  </a:lnTo>
                  <a:lnTo>
                    <a:pt x="870" y="374"/>
                  </a:lnTo>
                  <a:lnTo>
                    <a:pt x="874" y="374"/>
                  </a:lnTo>
                  <a:lnTo>
                    <a:pt x="878" y="370"/>
                  </a:lnTo>
                  <a:lnTo>
                    <a:pt x="878" y="370"/>
                  </a:lnTo>
                  <a:lnTo>
                    <a:pt x="881" y="370"/>
                  </a:lnTo>
                  <a:lnTo>
                    <a:pt x="881" y="370"/>
                  </a:lnTo>
                  <a:lnTo>
                    <a:pt x="885" y="374"/>
                  </a:lnTo>
                  <a:lnTo>
                    <a:pt x="889" y="370"/>
                  </a:lnTo>
                  <a:lnTo>
                    <a:pt x="889" y="370"/>
                  </a:lnTo>
                  <a:lnTo>
                    <a:pt x="885" y="367"/>
                  </a:lnTo>
                  <a:lnTo>
                    <a:pt x="885" y="367"/>
                  </a:lnTo>
                  <a:lnTo>
                    <a:pt x="889" y="363"/>
                  </a:lnTo>
                  <a:lnTo>
                    <a:pt x="889" y="363"/>
                  </a:lnTo>
                  <a:lnTo>
                    <a:pt x="885" y="359"/>
                  </a:lnTo>
                  <a:lnTo>
                    <a:pt x="885" y="359"/>
                  </a:lnTo>
                  <a:lnTo>
                    <a:pt x="889" y="359"/>
                  </a:lnTo>
                  <a:lnTo>
                    <a:pt x="889" y="356"/>
                  </a:lnTo>
                  <a:lnTo>
                    <a:pt x="885" y="359"/>
                  </a:lnTo>
                  <a:lnTo>
                    <a:pt x="878" y="359"/>
                  </a:lnTo>
                  <a:lnTo>
                    <a:pt x="881" y="356"/>
                  </a:lnTo>
                  <a:lnTo>
                    <a:pt x="878" y="356"/>
                  </a:lnTo>
                  <a:lnTo>
                    <a:pt x="874" y="359"/>
                  </a:lnTo>
                  <a:lnTo>
                    <a:pt x="863" y="359"/>
                  </a:lnTo>
                  <a:lnTo>
                    <a:pt x="863" y="356"/>
                  </a:lnTo>
                  <a:lnTo>
                    <a:pt x="859" y="356"/>
                  </a:lnTo>
                  <a:lnTo>
                    <a:pt x="859" y="352"/>
                  </a:lnTo>
                  <a:lnTo>
                    <a:pt x="855" y="352"/>
                  </a:lnTo>
                  <a:lnTo>
                    <a:pt x="855" y="352"/>
                  </a:lnTo>
                  <a:lnTo>
                    <a:pt x="848" y="356"/>
                  </a:lnTo>
                  <a:lnTo>
                    <a:pt x="844" y="356"/>
                  </a:lnTo>
                  <a:lnTo>
                    <a:pt x="844" y="356"/>
                  </a:lnTo>
                  <a:lnTo>
                    <a:pt x="844" y="359"/>
                  </a:lnTo>
                  <a:lnTo>
                    <a:pt x="844" y="359"/>
                  </a:lnTo>
                  <a:lnTo>
                    <a:pt x="837" y="363"/>
                  </a:lnTo>
                  <a:lnTo>
                    <a:pt x="840" y="363"/>
                  </a:lnTo>
                  <a:lnTo>
                    <a:pt x="840" y="363"/>
                  </a:lnTo>
                  <a:lnTo>
                    <a:pt x="840" y="367"/>
                  </a:lnTo>
                  <a:lnTo>
                    <a:pt x="837" y="367"/>
                  </a:lnTo>
                  <a:lnTo>
                    <a:pt x="833" y="367"/>
                  </a:lnTo>
                  <a:lnTo>
                    <a:pt x="829" y="370"/>
                  </a:lnTo>
                  <a:lnTo>
                    <a:pt x="826" y="367"/>
                  </a:lnTo>
                  <a:lnTo>
                    <a:pt x="822" y="359"/>
                  </a:lnTo>
                  <a:lnTo>
                    <a:pt x="822" y="356"/>
                  </a:lnTo>
                  <a:lnTo>
                    <a:pt x="822" y="356"/>
                  </a:lnTo>
                  <a:lnTo>
                    <a:pt x="818" y="356"/>
                  </a:lnTo>
                  <a:lnTo>
                    <a:pt x="815" y="356"/>
                  </a:lnTo>
                  <a:lnTo>
                    <a:pt x="815" y="352"/>
                  </a:lnTo>
                  <a:lnTo>
                    <a:pt x="815" y="352"/>
                  </a:lnTo>
                  <a:lnTo>
                    <a:pt x="811" y="356"/>
                  </a:lnTo>
                  <a:lnTo>
                    <a:pt x="811" y="352"/>
                  </a:lnTo>
                  <a:lnTo>
                    <a:pt x="811" y="356"/>
                  </a:lnTo>
                  <a:lnTo>
                    <a:pt x="807" y="352"/>
                  </a:lnTo>
                  <a:lnTo>
                    <a:pt x="807" y="348"/>
                  </a:lnTo>
                  <a:lnTo>
                    <a:pt x="803" y="345"/>
                  </a:lnTo>
                  <a:lnTo>
                    <a:pt x="800" y="345"/>
                  </a:lnTo>
                  <a:lnTo>
                    <a:pt x="800" y="341"/>
                  </a:lnTo>
                  <a:lnTo>
                    <a:pt x="796" y="337"/>
                  </a:lnTo>
                  <a:lnTo>
                    <a:pt x="800" y="337"/>
                  </a:lnTo>
                  <a:lnTo>
                    <a:pt x="800" y="333"/>
                  </a:lnTo>
                  <a:lnTo>
                    <a:pt x="800" y="333"/>
                  </a:lnTo>
                  <a:lnTo>
                    <a:pt x="800" y="330"/>
                  </a:lnTo>
                  <a:lnTo>
                    <a:pt x="800" y="330"/>
                  </a:lnTo>
                  <a:lnTo>
                    <a:pt x="800" y="326"/>
                  </a:lnTo>
                  <a:lnTo>
                    <a:pt x="807" y="330"/>
                  </a:lnTo>
                  <a:lnTo>
                    <a:pt x="815" y="330"/>
                  </a:lnTo>
                  <a:lnTo>
                    <a:pt x="818" y="330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2"/>
                  </a:lnTo>
                  <a:lnTo>
                    <a:pt x="818" y="319"/>
                  </a:lnTo>
                  <a:lnTo>
                    <a:pt x="818" y="319"/>
                  </a:lnTo>
                  <a:lnTo>
                    <a:pt x="822" y="311"/>
                  </a:lnTo>
                  <a:lnTo>
                    <a:pt x="826" y="307"/>
                  </a:lnTo>
                  <a:lnTo>
                    <a:pt x="829" y="307"/>
                  </a:lnTo>
                  <a:lnTo>
                    <a:pt x="833" y="304"/>
                  </a:lnTo>
                  <a:lnTo>
                    <a:pt x="837" y="304"/>
                  </a:lnTo>
                  <a:lnTo>
                    <a:pt x="837" y="296"/>
                  </a:lnTo>
                  <a:lnTo>
                    <a:pt x="840" y="293"/>
                  </a:lnTo>
                  <a:lnTo>
                    <a:pt x="840" y="289"/>
                  </a:lnTo>
                  <a:lnTo>
                    <a:pt x="840" y="289"/>
                  </a:lnTo>
                  <a:lnTo>
                    <a:pt x="844" y="285"/>
                  </a:lnTo>
                  <a:lnTo>
                    <a:pt x="848" y="285"/>
                  </a:lnTo>
                  <a:lnTo>
                    <a:pt x="848" y="289"/>
                  </a:lnTo>
                  <a:lnTo>
                    <a:pt x="852" y="289"/>
                  </a:lnTo>
                  <a:lnTo>
                    <a:pt x="852" y="285"/>
                  </a:lnTo>
                  <a:lnTo>
                    <a:pt x="855" y="289"/>
                  </a:lnTo>
                  <a:lnTo>
                    <a:pt x="863" y="293"/>
                  </a:lnTo>
                  <a:lnTo>
                    <a:pt x="866" y="296"/>
                  </a:lnTo>
                  <a:lnTo>
                    <a:pt x="863" y="296"/>
                  </a:lnTo>
                  <a:lnTo>
                    <a:pt x="863" y="300"/>
                  </a:lnTo>
                  <a:lnTo>
                    <a:pt x="859" y="304"/>
                  </a:lnTo>
                  <a:lnTo>
                    <a:pt x="859" y="307"/>
                  </a:lnTo>
                  <a:lnTo>
                    <a:pt x="855" y="307"/>
                  </a:lnTo>
                  <a:lnTo>
                    <a:pt x="855" y="307"/>
                  </a:lnTo>
                  <a:lnTo>
                    <a:pt x="855" y="311"/>
                  </a:lnTo>
                  <a:lnTo>
                    <a:pt x="859" y="315"/>
                  </a:lnTo>
                  <a:lnTo>
                    <a:pt x="859" y="319"/>
                  </a:lnTo>
                  <a:lnTo>
                    <a:pt x="855" y="319"/>
                  </a:lnTo>
                  <a:lnTo>
                    <a:pt x="855" y="319"/>
                  </a:lnTo>
                  <a:lnTo>
                    <a:pt x="859" y="322"/>
                  </a:lnTo>
                  <a:lnTo>
                    <a:pt x="863" y="322"/>
                  </a:lnTo>
                  <a:lnTo>
                    <a:pt x="866" y="319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59" y="326"/>
                  </a:lnTo>
                  <a:lnTo>
                    <a:pt x="855" y="330"/>
                  </a:lnTo>
                  <a:lnTo>
                    <a:pt x="855" y="330"/>
                  </a:lnTo>
                  <a:lnTo>
                    <a:pt x="852" y="330"/>
                  </a:lnTo>
                  <a:lnTo>
                    <a:pt x="855" y="333"/>
                  </a:lnTo>
                  <a:lnTo>
                    <a:pt x="855" y="333"/>
                  </a:lnTo>
                  <a:lnTo>
                    <a:pt x="859" y="333"/>
                  </a:lnTo>
                  <a:lnTo>
                    <a:pt x="859" y="333"/>
                  </a:lnTo>
                  <a:lnTo>
                    <a:pt x="863" y="333"/>
                  </a:lnTo>
                  <a:lnTo>
                    <a:pt x="863" y="330"/>
                  </a:lnTo>
                  <a:lnTo>
                    <a:pt x="870" y="326"/>
                  </a:lnTo>
                  <a:lnTo>
                    <a:pt x="870" y="326"/>
                  </a:lnTo>
                  <a:lnTo>
                    <a:pt x="866" y="322"/>
                  </a:lnTo>
                  <a:lnTo>
                    <a:pt x="870" y="319"/>
                  </a:lnTo>
                  <a:lnTo>
                    <a:pt x="878" y="315"/>
                  </a:lnTo>
                  <a:lnTo>
                    <a:pt x="881" y="315"/>
                  </a:lnTo>
                  <a:lnTo>
                    <a:pt x="881" y="311"/>
                  </a:lnTo>
                  <a:lnTo>
                    <a:pt x="885" y="311"/>
                  </a:lnTo>
                  <a:lnTo>
                    <a:pt x="889" y="307"/>
                  </a:lnTo>
                  <a:lnTo>
                    <a:pt x="892" y="311"/>
                  </a:lnTo>
                  <a:lnTo>
                    <a:pt x="892" y="311"/>
                  </a:lnTo>
                  <a:lnTo>
                    <a:pt x="896" y="311"/>
                  </a:lnTo>
                  <a:lnTo>
                    <a:pt x="903" y="304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11" y="304"/>
                  </a:lnTo>
                  <a:lnTo>
                    <a:pt x="959" y="274"/>
                  </a:lnTo>
                  <a:lnTo>
                    <a:pt x="963" y="252"/>
                  </a:lnTo>
                  <a:lnTo>
                    <a:pt x="977" y="241"/>
                  </a:lnTo>
                  <a:lnTo>
                    <a:pt x="977" y="241"/>
                  </a:lnTo>
                  <a:lnTo>
                    <a:pt x="977" y="237"/>
                  </a:lnTo>
                  <a:lnTo>
                    <a:pt x="977" y="237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81" y="233"/>
                  </a:lnTo>
                  <a:lnTo>
                    <a:pt x="985" y="233"/>
                  </a:lnTo>
                  <a:lnTo>
                    <a:pt x="985" y="230"/>
                  </a:lnTo>
                  <a:lnTo>
                    <a:pt x="985" y="230"/>
                  </a:lnTo>
                  <a:lnTo>
                    <a:pt x="985" y="226"/>
                  </a:lnTo>
                  <a:lnTo>
                    <a:pt x="985" y="226"/>
                  </a:lnTo>
                  <a:lnTo>
                    <a:pt x="985" y="222"/>
                  </a:lnTo>
                  <a:lnTo>
                    <a:pt x="985" y="218"/>
                  </a:lnTo>
                  <a:lnTo>
                    <a:pt x="981" y="218"/>
                  </a:lnTo>
                  <a:lnTo>
                    <a:pt x="981" y="215"/>
                  </a:lnTo>
                  <a:lnTo>
                    <a:pt x="981" y="211"/>
                  </a:lnTo>
                  <a:lnTo>
                    <a:pt x="981" y="207"/>
                  </a:lnTo>
                  <a:lnTo>
                    <a:pt x="981" y="204"/>
                  </a:lnTo>
                  <a:lnTo>
                    <a:pt x="977" y="200"/>
                  </a:lnTo>
                  <a:lnTo>
                    <a:pt x="977" y="200"/>
                  </a:lnTo>
                  <a:lnTo>
                    <a:pt x="977" y="196"/>
                  </a:lnTo>
                  <a:lnTo>
                    <a:pt x="974" y="192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7" y="189"/>
                  </a:lnTo>
                  <a:lnTo>
                    <a:pt x="977" y="185"/>
                  </a:lnTo>
                  <a:lnTo>
                    <a:pt x="977" y="181"/>
                  </a:lnTo>
                  <a:lnTo>
                    <a:pt x="981" y="178"/>
                  </a:lnTo>
                  <a:lnTo>
                    <a:pt x="985" y="178"/>
                  </a:lnTo>
                  <a:lnTo>
                    <a:pt x="985" y="178"/>
                  </a:lnTo>
                  <a:lnTo>
                    <a:pt x="989" y="181"/>
                  </a:lnTo>
                  <a:lnTo>
                    <a:pt x="1000" y="181"/>
                  </a:lnTo>
                  <a:lnTo>
                    <a:pt x="1000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03" y="178"/>
                  </a:lnTo>
                  <a:lnTo>
                    <a:pt x="1003" y="178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0" y="170"/>
                  </a:lnTo>
                  <a:lnTo>
                    <a:pt x="1003" y="166"/>
                  </a:lnTo>
                  <a:lnTo>
                    <a:pt x="1003" y="166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59"/>
                  </a:lnTo>
                  <a:lnTo>
                    <a:pt x="1003" y="159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2"/>
                  </a:lnTo>
                  <a:lnTo>
                    <a:pt x="1003" y="152"/>
                  </a:lnTo>
                  <a:lnTo>
                    <a:pt x="1003" y="148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37"/>
                  </a:lnTo>
                  <a:lnTo>
                    <a:pt x="1000" y="137"/>
                  </a:lnTo>
                  <a:lnTo>
                    <a:pt x="1003" y="137"/>
                  </a:lnTo>
                  <a:lnTo>
                    <a:pt x="1003" y="133"/>
                  </a:lnTo>
                  <a:lnTo>
                    <a:pt x="1003" y="133"/>
                  </a:lnTo>
                  <a:lnTo>
                    <a:pt x="1000" y="129"/>
                  </a:lnTo>
                  <a:lnTo>
                    <a:pt x="1000" y="129"/>
                  </a:lnTo>
                  <a:lnTo>
                    <a:pt x="1003" y="126"/>
                  </a:lnTo>
                  <a:lnTo>
                    <a:pt x="1003" y="126"/>
                  </a:lnTo>
                  <a:lnTo>
                    <a:pt x="1007" y="126"/>
                  </a:lnTo>
                  <a:lnTo>
                    <a:pt x="1007" y="122"/>
                  </a:lnTo>
                  <a:lnTo>
                    <a:pt x="1007" y="118"/>
                  </a:lnTo>
                  <a:lnTo>
                    <a:pt x="1003" y="1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1" name="Freeform 106"/>
            <p:cNvSpPr>
              <a:spLocks/>
            </p:cNvSpPr>
            <p:nvPr/>
          </p:nvSpPr>
          <p:spPr bwMode="auto">
            <a:xfrm>
              <a:off x="6808384" y="2651024"/>
              <a:ext cx="38599" cy="81058"/>
            </a:xfrm>
            <a:custGeom>
              <a:avLst/>
              <a:gdLst>
                <a:gd name="T0" fmla="*/ 26 w 30"/>
                <a:gd name="T1" fmla="*/ 4 h 63"/>
                <a:gd name="T2" fmla="*/ 26 w 30"/>
                <a:gd name="T3" fmla="*/ 4 h 63"/>
                <a:gd name="T4" fmla="*/ 22 w 30"/>
                <a:gd name="T5" fmla="*/ 0 h 63"/>
                <a:gd name="T6" fmla="*/ 19 w 30"/>
                <a:gd name="T7" fmla="*/ 0 h 63"/>
                <a:gd name="T8" fmla="*/ 19 w 30"/>
                <a:gd name="T9" fmla="*/ 0 h 63"/>
                <a:gd name="T10" fmla="*/ 19 w 30"/>
                <a:gd name="T11" fmla="*/ 4 h 63"/>
                <a:gd name="T12" fmla="*/ 15 w 30"/>
                <a:gd name="T13" fmla="*/ 4 h 63"/>
                <a:gd name="T14" fmla="*/ 11 w 30"/>
                <a:gd name="T15" fmla="*/ 8 h 63"/>
                <a:gd name="T16" fmla="*/ 7 w 30"/>
                <a:gd name="T17" fmla="*/ 11 h 63"/>
                <a:gd name="T18" fmla="*/ 7 w 30"/>
                <a:gd name="T19" fmla="*/ 15 h 63"/>
                <a:gd name="T20" fmla="*/ 7 w 30"/>
                <a:gd name="T21" fmla="*/ 15 h 63"/>
                <a:gd name="T22" fmla="*/ 7 w 30"/>
                <a:gd name="T23" fmla="*/ 15 h 63"/>
                <a:gd name="T24" fmla="*/ 4 w 30"/>
                <a:gd name="T25" fmla="*/ 23 h 63"/>
                <a:gd name="T26" fmla="*/ 0 w 30"/>
                <a:gd name="T27" fmla="*/ 30 h 63"/>
                <a:gd name="T28" fmla="*/ 0 w 30"/>
                <a:gd name="T29" fmla="*/ 30 h 63"/>
                <a:gd name="T30" fmla="*/ 0 w 30"/>
                <a:gd name="T31" fmla="*/ 30 h 63"/>
                <a:gd name="T32" fmla="*/ 0 w 30"/>
                <a:gd name="T33" fmla="*/ 37 h 63"/>
                <a:gd name="T34" fmla="*/ 0 w 30"/>
                <a:gd name="T35" fmla="*/ 41 h 63"/>
                <a:gd name="T36" fmla="*/ 4 w 30"/>
                <a:gd name="T37" fmla="*/ 45 h 63"/>
                <a:gd name="T38" fmla="*/ 4 w 30"/>
                <a:gd name="T39" fmla="*/ 45 h 63"/>
                <a:gd name="T40" fmla="*/ 4 w 30"/>
                <a:gd name="T41" fmla="*/ 45 h 63"/>
                <a:gd name="T42" fmla="*/ 4 w 30"/>
                <a:gd name="T43" fmla="*/ 49 h 63"/>
                <a:gd name="T44" fmla="*/ 4 w 30"/>
                <a:gd name="T45" fmla="*/ 49 h 63"/>
                <a:gd name="T46" fmla="*/ 7 w 30"/>
                <a:gd name="T47" fmla="*/ 49 h 63"/>
                <a:gd name="T48" fmla="*/ 7 w 30"/>
                <a:gd name="T49" fmla="*/ 52 h 63"/>
                <a:gd name="T50" fmla="*/ 11 w 30"/>
                <a:gd name="T51" fmla="*/ 52 h 63"/>
                <a:gd name="T52" fmla="*/ 15 w 30"/>
                <a:gd name="T53" fmla="*/ 56 h 63"/>
                <a:gd name="T54" fmla="*/ 15 w 30"/>
                <a:gd name="T55" fmla="*/ 60 h 63"/>
                <a:gd name="T56" fmla="*/ 15 w 30"/>
                <a:gd name="T57" fmla="*/ 63 h 63"/>
                <a:gd name="T58" fmla="*/ 15 w 30"/>
                <a:gd name="T59" fmla="*/ 63 h 63"/>
                <a:gd name="T60" fmla="*/ 19 w 30"/>
                <a:gd name="T61" fmla="*/ 63 h 63"/>
                <a:gd name="T62" fmla="*/ 19 w 30"/>
                <a:gd name="T63" fmla="*/ 60 h 63"/>
                <a:gd name="T64" fmla="*/ 19 w 30"/>
                <a:gd name="T65" fmla="*/ 56 h 63"/>
                <a:gd name="T66" fmla="*/ 19 w 30"/>
                <a:gd name="T67" fmla="*/ 52 h 63"/>
                <a:gd name="T68" fmla="*/ 19 w 30"/>
                <a:gd name="T69" fmla="*/ 49 h 63"/>
                <a:gd name="T70" fmla="*/ 22 w 30"/>
                <a:gd name="T71" fmla="*/ 41 h 63"/>
                <a:gd name="T72" fmla="*/ 22 w 30"/>
                <a:gd name="T73" fmla="*/ 37 h 63"/>
                <a:gd name="T74" fmla="*/ 26 w 30"/>
                <a:gd name="T75" fmla="*/ 37 h 63"/>
                <a:gd name="T76" fmla="*/ 22 w 30"/>
                <a:gd name="T77" fmla="*/ 37 h 63"/>
                <a:gd name="T78" fmla="*/ 26 w 30"/>
                <a:gd name="T79" fmla="*/ 30 h 63"/>
                <a:gd name="T80" fmla="*/ 26 w 30"/>
                <a:gd name="T81" fmla="*/ 26 h 63"/>
                <a:gd name="T82" fmla="*/ 22 w 30"/>
                <a:gd name="T83" fmla="*/ 23 h 63"/>
                <a:gd name="T84" fmla="*/ 26 w 30"/>
                <a:gd name="T85" fmla="*/ 19 h 63"/>
                <a:gd name="T86" fmla="*/ 26 w 30"/>
                <a:gd name="T87" fmla="*/ 11 h 63"/>
                <a:gd name="T88" fmla="*/ 26 w 30"/>
                <a:gd name="T89" fmla="*/ 8 h 63"/>
                <a:gd name="T90" fmla="*/ 30 w 30"/>
                <a:gd name="T91" fmla="*/ 8 h 63"/>
                <a:gd name="T92" fmla="*/ 30 w 30"/>
                <a:gd name="T93" fmla="*/ 4 h 63"/>
                <a:gd name="T94" fmla="*/ 26 w 30"/>
                <a:gd name="T95" fmla="*/ 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63">
                  <a:moveTo>
                    <a:pt x="26" y="4"/>
                  </a:moveTo>
                  <a:lnTo>
                    <a:pt x="26" y="4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9" y="63"/>
                  </a:lnTo>
                  <a:lnTo>
                    <a:pt x="19" y="60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9"/>
                  </a:lnTo>
                  <a:lnTo>
                    <a:pt x="22" y="41"/>
                  </a:lnTo>
                  <a:lnTo>
                    <a:pt x="22" y="37"/>
                  </a:lnTo>
                  <a:lnTo>
                    <a:pt x="26" y="37"/>
                  </a:lnTo>
                  <a:lnTo>
                    <a:pt x="22" y="37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2" y="23"/>
                  </a:lnTo>
                  <a:lnTo>
                    <a:pt x="26" y="19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2" name="Freeform 107"/>
            <p:cNvSpPr>
              <a:spLocks noEditPoints="1"/>
            </p:cNvSpPr>
            <p:nvPr/>
          </p:nvSpPr>
          <p:spPr bwMode="auto">
            <a:xfrm>
              <a:off x="4959495" y="3071752"/>
              <a:ext cx="223874" cy="195568"/>
            </a:xfrm>
            <a:custGeom>
              <a:avLst/>
              <a:gdLst>
                <a:gd name="T0" fmla="*/ 45 w 174"/>
                <a:gd name="T1" fmla="*/ 15 h 152"/>
                <a:gd name="T2" fmla="*/ 49 w 174"/>
                <a:gd name="T3" fmla="*/ 15 h 152"/>
                <a:gd name="T4" fmla="*/ 52 w 174"/>
                <a:gd name="T5" fmla="*/ 11 h 152"/>
                <a:gd name="T6" fmla="*/ 63 w 174"/>
                <a:gd name="T7" fmla="*/ 0 h 152"/>
                <a:gd name="T8" fmla="*/ 71 w 174"/>
                <a:gd name="T9" fmla="*/ 0 h 152"/>
                <a:gd name="T10" fmla="*/ 71 w 174"/>
                <a:gd name="T11" fmla="*/ 11 h 152"/>
                <a:gd name="T12" fmla="*/ 78 w 174"/>
                <a:gd name="T13" fmla="*/ 15 h 152"/>
                <a:gd name="T14" fmla="*/ 86 w 174"/>
                <a:gd name="T15" fmla="*/ 15 h 152"/>
                <a:gd name="T16" fmla="*/ 97 w 174"/>
                <a:gd name="T17" fmla="*/ 15 h 152"/>
                <a:gd name="T18" fmla="*/ 108 w 174"/>
                <a:gd name="T19" fmla="*/ 22 h 152"/>
                <a:gd name="T20" fmla="*/ 111 w 174"/>
                <a:gd name="T21" fmla="*/ 26 h 152"/>
                <a:gd name="T22" fmla="*/ 123 w 174"/>
                <a:gd name="T23" fmla="*/ 29 h 152"/>
                <a:gd name="T24" fmla="*/ 130 w 174"/>
                <a:gd name="T25" fmla="*/ 29 h 152"/>
                <a:gd name="T26" fmla="*/ 134 w 174"/>
                <a:gd name="T27" fmla="*/ 29 h 152"/>
                <a:gd name="T28" fmla="*/ 141 w 174"/>
                <a:gd name="T29" fmla="*/ 22 h 152"/>
                <a:gd name="T30" fmla="*/ 148 w 174"/>
                <a:gd name="T31" fmla="*/ 18 h 152"/>
                <a:gd name="T32" fmla="*/ 156 w 174"/>
                <a:gd name="T33" fmla="*/ 18 h 152"/>
                <a:gd name="T34" fmla="*/ 160 w 174"/>
                <a:gd name="T35" fmla="*/ 22 h 152"/>
                <a:gd name="T36" fmla="*/ 171 w 174"/>
                <a:gd name="T37" fmla="*/ 22 h 152"/>
                <a:gd name="T38" fmla="*/ 160 w 174"/>
                <a:gd name="T39" fmla="*/ 37 h 152"/>
                <a:gd name="T40" fmla="*/ 171 w 174"/>
                <a:gd name="T41" fmla="*/ 104 h 152"/>
                <a:gd name="T42" fmla="*/ 163 w 174"/>
                <a:gd name="T43" fmla="*/ 111 h 152"/>
                <a:gd name="T44" fmla="*/ 160 w 174"/>
                <a:gd name="T45" fmla="*/ 115 h 152"/>
                <a:gd name="T46" fmla="*/ 156 w 174"/>
                <a:gd name="T47" fmla="*/ 115 h 152"/>
                <a:gd name="T48" fmla="*/ 148 w 174"/>
                <a:gd name="T49" fmla="*/ 118 h 152"/>
                <a:gd name="T50" fmla="*/ 148 w 174"/>
                <a:gd name="T51" fmla="*/ 122 h 152"/>
                <a:gd name="T52" fmla="*/ 145 w 174"/>
                <a:gd name="T53" fmla="*/ 126 h 152"/>
                <a:gd name="T54" fmla="*/ 141 w 174"/>
                <a:gd name="T55" fmla="*/ 130 h 152"/>
                <a:gd name="T56" fmla="*/ 141 w 174"/>
                <a:gd name="T57" fmla="*/ 137 h 152"/>
                <a:gd name="T58" fmla="*/ 130 w 174"/>
                <a:gd name="T59" fmla="*/ 148 h 152"/>
                <a:gd name="T60" fmla="*/ 126 w 174"/>
                <a:gd name="T61" fmla="*/ 152 h 152"/>
                <a:gd name="T62" fmla="*/ 104 w 174"/>
                <a:gd name="T63" fmla="*/ 137 h 152"/>
                <a:gd name="T64" fmla="*/ 104 w 174"/>
                <a:gd name="T65" fmla="*/ 133 h 152"/>
                <a:gd name="T66" fmla="*/ 41 w 174"/>
                <a:gd name="T67" fmla="*/ 96 h 152"/>
                <a:gd name="T68" fmla="*/ 41 w 174"/>
                <a:gd name="T69" fmla="*/ 81 h 152"/>
                <a:gd name="T70" fmla="*/ 45 w 174"/>
                <a:gd name="T71" fmla="*/ 74 h 152"/>
                <a:gd name="T72" fmla="*/ 49 w 174"/>
                <a:gd name="T73" fmla="*/ 70 h 152"/>
                <a:gd name="T74" fmla="*/ 52 w 174"/>
                <a:gd name="T75" fmla="*/ 67 h 152"/>
                <a:gd name="T76" fmla="*/ 60 w 174"/>
                <a:gd name="T77" fmla="*/ 63 h 152"/>
                <a:gd name="T78" fmla="*/ 60 w 174"/>
                <a:gd name="T79" fmla="*/ 59 h 152"/>
                <a:gd name="T80" fmla="*/ 63 w 174"/>
                <a:gd name="T81" fmla="*/ 52 h 152"/>
                <a:gd name="T82" fmla="*/ 60 w 174"/>
                <a:gd name="T83" fmla="*/ 44 h 152"/>
                <a:gd name="T84" fmla="*/ 60 w 174"/>
                <a:gd name="T85" fmla="*/ 44 h 152"/>
                <a:gd name="T86" fmla="*/ 56 w 174"/>
                <a:gd name="T87" fmla="*/ 37 h 152"/>
                <a:gd name="T88" fmla="*/ 52 w 174"/>
                <a:gd name="T89" fmla="*/ 29 h 152"/>
                <a:gd name="T90" fmla="*/ 49 w 174"/>
                <a:gd name="T91" fmla="*/ 26 h 152"/>
                <a:gd name="T92" fmla="*/ 49 w 174"/>
                <a:gd name="T93" fmla="*/ 22 h 152"/>
                <a:gd name="T94" fmla="*/ 45 w 174"/>
                <a:gd name="T95" fmla="*/ 18 h 152"/>
                <a:gd name="T96" fmla="*/ 45 w 174"/>
                <a:gd name="T97" fmla="*/ 18 h 152"/>
                <a:gd name="T98" fmla="*/ 0 w 174"/>
                <a:gd name="T99" fmla="*/ 96 h 152"/>
                <a:gd name="T100" fmla="*/ 15 w 174"/>
                <a:gd name="T101" fmla="*/ 96 h 152"/>
                <a:gd name="T102" fmla="*/ 0 w 174"/>
                <a:gd name="T103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4" h="152">
                  <a:moveTo>
                    <a:pt x="45" y="18"/>
                  </a:moveTo>
                  <a:lnTo>
                    <a:pt x="45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6" y="7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11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1"/>
                  </a:lnTo>
                  <a:lnTo>
                    <a:pt x="86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9" y="26"/>
                  </a:lnTo>
                  <a:lnTo>
                    <a:pt x="123" y="29"/>
                  </a:lnTo>
                  <a:lnTo>
                    <a:pt x="126" y="29"/>
                  </a:lnTo>
                  <a:lnTo>
                    <a:pt x="130" y="29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41" y="22"/>
                  </a:lnTo>
                  <a:lnTo>
                    <a:pt x="141" y="22"/>
                  </a:lnTo>
                  <a:lnTo>
                    <a:pt x="145" y="1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56" y="18"/>
                  </a:lnTo>
                  <a:lnTo>
                    <a:pt x="160" y="18"/>
                  </a:lnTo>
                  <a:lnTo>
                    <a:pt x="160" y="22"/>
                  </a:lnTo>
                  <a:lnTo>
                    <a:pt x="163" y="22"/>
                  </a:lnTo>
                  <a:lnTo>
                    <a:pt x="171" y="22"/>
                  </a:lnTo>
                  <a:lnTo>
                    <a:pt x="174" y="22"/>
                  </a:lnTo>
                  <a:lnTo>
                    <a:pt x="160" y="37"/>
                  </a:lnTo>
                  <a:lnTo>
                    <a:pt x="160" y="93"/>
                  </a:lnTo>
                  <a:lnTo>
                    <a:pt x="171" y="104"/>
                  </a:lnTo>
                  <a:lnTo>
                    <a:pt x="171" y="104"/>
                  </a:lnTo>
                  <a:lnTo>
                    <a:pt x="163" y="111"/>
                  </a:lnTo>
                  <a:lnTo>
                    <a:pt x="163" y="111"/>
                  </a:lnTo>
                  <a:lnTo>
                    <a:pt x="160" y="115"/>
                  </a:lnTo>
                  <a:lnTo>
                    <a:pt x="163" y="115"/>
                  </a:lnTo>
                  <a:lnTo>
                    <a:pt x="156" y="115"/>
                  </a:lnTo>
                  <a:lnTo>
                    <a:pt x="152" y="118"/>
                  </a:lnTo>
                  <a:lnTo>
                    <a:pt x="148" y="118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1" y="130"/>
                  </a:lnTo>
                  <a:lnTo>
                    <a:pt x="141" y="133"/>
                  </a:lnTo>
                  <a:lnTo>
                    <a:pt x="141" y="137"/>
                  </a:lnTo>
                  <a:lnTo>
                    <a:pt x="137" y="141"/>
                  </a:lnTo>
                  <a:lnTo>
                    <a:pt x="130" y="148"/>
                  </a:lnTo>
                  <a:lnTo>
                    <a:pt x="126" y="152"/>
                  </a:lnTo>
                  <a:lnTo>
                    <a:pt x="126" y="152"/>
                  </a:lnTo>
                  <a:lnTo>
                    <a:pt x="108" y="137"/>
                  </a:lnTo>
                  <a:lnTo>
                    <a:pt x="104" y="137"/>
                  </a:lnTo>
                  <a:lnTo>
                    <a:pt x="104" y="133"/>
                  </a:lnTo>
                  <a:lnTo>
                    <a:pt x="104" y="133"/>
                  </a:lnTo>
                  <a:lnTo>
                    <a:pt x="100" y="130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41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60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0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2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close/>
                  <a:moveTo>
                    <a:pt x="0" y="96"/>
                  </a:moveTo>
                  <a:lnTo>
                    <a:pt x="8" y="96"/>
                  </a:lnTo>
                  <a:lnTo>
                    <a:pt x="15" y="96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3" name="Freeform 108"/>
            <p:cNvSpPr>
              <a:spLocks/>
            </p:cNvSpPr>
            <p:nvPr/>
          </p:nvSpPr>
          <p:spPr bwMode="auto">
            <a:xfrm>
              <a:off x="4917035" y="3094911"/>
              <a:ext cx="123517" cy="110650"/>
            </a:xfrm>
            <a:custGeom>
              <a:avLst/>
              <a:gdLst>
                <a:gd name="T0" fmla="*/ 74 w 96"/>
                <a:gd name="T1" fmla="*/ 60 h 86"/>
                <a:gd name="T2" fmla="*/ 82 w 96"/>
                <a:gd name="T3" fmla="*/ 52 h 86"/>
                <a:gd name="T4" fmla="*/ 85 w 96"/>
                <a:gd name="T5" fmla="*/ 49 h 86"/>
                <a:gd name="T6" fmla="*/ 85 w 96"/>
                <a:gd name="T7" fmla="*/ 45 h 86"/>
                <a:gd name="T8" fmla="*/ 93 w 96"/>
                <a:gd name="T9" fmla="*/ 41 h 86"/>
                <a:gd name="T10" fmla="*/ 96 w 96"/>
                <a:gd name="T11" fmla="*/ 37 h 86"/>
                <a:gd name="T12" fmla="*/ 96 w 96"/>
                <a:gd name="T13" fmla="*/ 30 h 86"/>
                <a:gd name="T14" fmla="*/ 96 w 96"/>
                <a:gd name="T15" fmla="*/ 26 h 86"/>
                <a:gd name="T16" fmla="*/ 89 w 96"/>
                <a:gd name="T17" fmla="*/ 23 h 86"/>
                <a:gd name="T18" fmla="*/ 85 w 96"/>
                <a:gd name="T19" fmla="*/ 15 h 86"/>
                <a:gd name="T20" fmla="*/ 85 w 96"/>
                <a:gd name="T21" fmla="*/ 8 h 86"/>
                <a:gd name="T22" fmla="*/ 82 w 96"/>
                <a:gd name="T23" fmla="*/ 8 h 86"/>
                <a:gd name="T24" fmla="*/ 78 w 96"/>
                <a:gd name="T25" fmla="*/ 0 h 86"/>
                <a:gd name="T26" fmla="*/ 74 w 96"/>
                <a:gd name="T27" fmla="*/ 4 h 86"/>
                <a:gd name="T28" fmla="*/ 67 w 96"/>
                <a:gd name="T29" fmla="*/ 8 h 86"/>
                <a:gd name="T30" fmla="*/ 59 w 96"/>
                <a:gd name="T31" fmla="*/ 4 h 86"/>
                <a:gd name="T32" fmla="*/ 52 w 96"/>
                <a:gd name="T33" fmla="*/ 8 h 86"/>
                <a:gd name="T34" fmla="*/ 48 w 96"/>
                <a:gd name="T35" fmla="*/ 8 h 86"/>
                <a:gd name="T36" fmla="*/ 48 w 96"/>
                <a:gd name="T37" fmla="*/ 11 h 86"/>
                <a:gd name="T38" fmla="*/ 41 w 96"/>
                <a:gd name="T39" fmla="*/ 11 h 86"/>
                <a:gd name="T40" fmla="*/ 37 w 96"/>
                <a:gd name="T41" fmla="*/ 8 h 86"/>
                <a:gd name="T42" fmla="*/ 30 w 96"/>
                <a:gd name="T43" fmla="*/ 8 h 86"/>
                <a:gd name="T44" fmla="*/ 26 w 96"/>
                <a:gd name="T45" fmla="*/ 8 h 86"/>
                <a:gd name="T46" fmla="*/ 26 w 96"/>
                <a:gd name="T47" fmla="*/ 11 h 86"/>
                <a:gd name="T48" fmla="*/ 26 w 96"/>
                <a:gd name="T49" fmla="*/ 11 h 86"/>
                <a:gd name="T50" fmla="*/ 22 w 96"/>
                <a:gd name="T51" fmla="*/ 15 h 86"/>
                <a:gd name="T52" fmla="*/ 22 w 96"/>
                <a:gd name="T53" fmla="*/ 26 h 86"/>
                <a:gd name="T54" fmla="*/ 22 w 96"/>
                <a:gd name="T55" fmla="*/ 30 h 86"/>
                <a:gd name="T56" fmla="*/ 26 w 96"/>
                <a:gd name="T57" fmla="*/ 34 h 86"/>
                <a:gd name="T58" fmla="*/ 19 w 96"/>
                <a:gd name="T59" fmla="*/ 45 h 86"/>
                <a:gd name="T60" fmla="*/ 11 w 96"/>
                <a:gd name="T61" fmla="*/ 52 h 86"/>
                <a:gd name="T62" fmla="*/ 4 w 96"/>
                <a:gd name="T63" fmla="*/ 67 h 86"/>
                <a:gd name="T64" fmla="*/ 4 w 96"/>
                <a:gd name="T65" fmla="*/ 75 h 86"/>
                <a:gd name="T66" fmla="*/ 0 w 96"/>
                <a:gd name="T67" fmla="*/ 86 h 86"/>
                <a:gd name="T68" fmla="*/ 0 w 96"/>
                <a:gd name="T69" fmla="*/ 86 h 86"/>
                <a:gd name="T70" fmla="*/ 7 w 96"/>
                <a:gd name="T71" fmla="*/ 82 h 86"/>
                <a:gd name="T72" fmla="*/ 11 w 96"/>
                <a:gd name="T73" fmla="*/ 86 h 86"/>
                <a:gd name="T74" fmla="*/ 15 w 96"/>
                <a:gd name="T75" fmla="*/ 82 h 86"/>
                <a:gd name="T76" fmla="*/ 15 w 96"/>
                <a:gd name="T77" fmla="*/ 82 h 86"/>
                <a:gd name="T78" fmla="*/ 19 w 96"/>
                <a:gd name="T79" fmla="*/ 82 h 86"/>
                <a:gd name="T80" fmla="*/ 22 w 96"/>
                <a:gd name="T81" fmla="*/ 78 h 86"/>
                <a:gd name="T82" fmla="*/ 33 w 96"/>
                <a:gd name="T83" fmla="*/ 78 h 86"/>
                <a:gd name="T84" fmla="*/ 70 w 96"/>
                <a:gd name="T85" fmla="*/ 7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86">
                  <a:moveTo>
                    <a:pt x="74" y="63"/>
                  </a:moveTo>
                  <a:lnTo>
                    <a:pt x="74" y="60"/>
                  </a:lnTo>
                  <a:lnTo>
                    <a:pt x="78" y="5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5" y="49"/>
                  </a:lnTo>
                  <a:lnTo>
                    <a:pt x="85" y="49"/>
                  </a:lnTo>
                  <a:lnTo>
                    <a:pt x="85" y="45"/>
                  </a:lnTo>
                  <a:lnTo>
                    <a:pt x="93" y="45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6" y="37"/>
                  </a:lnTo>
                  <a:lnTo>
                    <a:pt x="96" y="34"/>
                  </a:lnTo>
                  <a:lnTo>
                    <a:pt x="96" y="30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3" y="26"/>
                  </a:lnTo>
                  <a:lnTo>
                    <a:pt x="89" y="23"/>
                  </a:lnTo>
                  <a:lnTo>
                    <a:pt x="89" y="19"/>
                  </a:lnTo>
                  <a:lnTo>
                    <a:pt x="85" y="15"/>
                  </a:lnTo>
                  <a:lnTo>
                    <a:pt x="85" y="11"/>
                  </a:lnTo>
                  <a:lnTo>
                    <a:pt x="85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7" y="8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4" y="11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19" y="45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4" y="63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4" y="86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48" y="78"/>
                  </a:lnTo>
                  <a:lnTo>
                    <a:pt x="70" y="78"/>
                  </a:lnTo>
                  <a:lnTo>
                    <a:pt x="7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4" name="Freeform 109"/>
            <p:cNvSpPr>
              <a:spLocks/>
            </p:cNvSpPr>
            <p:nvPr/>
          </p:nvSpPr>
          <p:spPr bwMode="auto">
            <a:xfrm>
              <a:off x="4597952" y="2961102"/>
              <a:ext cx="276626" cy="167262"/>
            </a:xfrm>
            <a:custGeom>
              <a:avLst/>
              <a:gdLst>
                <a:gd name="T0" fmla="*/ 137 w 215"/>
                <a:gd name="T1" fmla="*/ 4 h 130"/>
                <a:gd name="T2" fmla="*/ 148 w 215"/>
                <a:gd name="T3" fmla="*/ 19 h 130"/>
                <a:gd name="T4" fmla="*/ 148 w 215"/>
                <a:gd name="T5" fmla="*/ 30 h 130"/>
                <a:gd name="T6" fmla="*/ 155 w 215"/>
                <a:gd name="T7" fmla="*/ 34 h 130"/>
                <a:gd name="T8" fmla="*/ 159 w 215"/>
                <a:gd name="T9" fmla="*/ 41 h 130"/>
                <a:gd name="T10" fmla="*/ 174 w 215"/>
                <a:gd name="T11" fmla="*/ 45 h 130"/>
                <a:gd name="T12" fmla="*/ 181 w 215"/>
                <a:gd name="T13" fmla="*/ 52 h 130"/>
                <a:gd name="T14" fmla="*/ 178 w 215"/>
                <a:gd name="T15" fmla="*/ 56 h 130"/>
                <a:gd name="T16" fmla="*/ 185 w 215"/>
                <a:gd name="T17" fmla="*/ 64 h 130"/>
                <a:gd name="T18" fmla="*/ 196 w 215"/>
                <a:gd name="T19" fmla="*/ 71 h 130"/>
                <a:gd name="T20" fmla="*/ 200 w 215"/>
                <a:gd name="T21" fmla="*/ 78 h 130"/>
                <a:gd name="T22" fmla="*/ 207 w 215"/>
                <a:gd name="T23" fmla="*/ 82 h 130"/>
                <a:gd name="T24" fmla="*/ 215 w 215"/>
                <a:gd name="T25" fmla="*/ 93 h 130"/>
                <a:gd name="T26" fmla="*/ 207 w 215"/>
                <a:gd name="T27" fmla="*/ 89 h 130"/>
                <a:gd name="T28" fmla="*/ 193 w 215"/>
                <a:gd name="T29" fmla="*/ 89 h 130"/>
                <a:gd name="T30" fmla="*/ 185 w 215"/>
                <a:gd name="T31" fmla="*/ 89 h 130"/>
                <a:gd name="T32" fmla="*/ 181 w 215"/>
                <a:gd name="T33" fmla="*/ 89 h 130"/>
                <a:gd name="T34" fmla="*/ 170 w 215"/>
                <a:gd name="T35" fmla="*/ 93 h 130"/>
                <a:gd name="T36" fmla="*/ 167 w 215"/>
                <a:gd name="T37" fmla="*/ 93 h 130"/>
                <a:gd name="T38" fmla="*/ 152 w 215"/>
                <a:gd name="T39" fmla="*/ 97 h 130"/>
                <a:gd name="T40" fmla="*/ 141 w 215"/>
                <a:gd name="T41" fmla="*/ 97 h 130"/>
                <a:gd name="T42" fmla="*/ 130 w 215"/>
                <a:gd name="T43" fmla="*/ 101 h 130"/>
                <a:gd name="T44" fmla="*/ 126 w 215"/>
                <a:gd name="T45" fmla="*/ 104 h 130"/>
                <a:gd name="T46" fmla="*/ 118 w 215"/>
                <a:gd name="T47" fmla="*/ 104 h 130"/>
                <a:gd name="T48" fmla="*/ 104 w 215"/>
                <a:gd name="T49" fmla="*/ 101 h 130"/>
                <a:gd name="T50" fmla="*/ 93 w 215"/>
                <a:gd name="T51" fmla="*/ 97 h 130"/>
                <a:gd name="T52" fmla="*/ 81 w 215"/>
                <a:gd name="T53" fmla="*/ 93 h 130"/>
                <a:gd name="T54" fmla="*/ 74 w 215"/>
                <a:gd name="T55" fmla="*/ 93 h 130"/>
                <a:gd name="T56" fmla="*/ 74 w 215"/>
                <a:gd name="T57" fmla="*/ 101 h 130"/>
                <a:gd name="T58" fmla="*/ 70 w 215"/>
                <a:gd name="T59" fmla="*/ 108 h 130"/>
                <a:gd name="T60" fmla="*/ 67 w 215"/>
                <a:gd name="T61" fmla="*/ 112 h 130"/>
                <a:gd name="T62" fmla="*/ 59 w 215"/>
                <a:gd name="T63" fmla="*/ 112 h 130"/>
                <a:gd name="T64" fmla="*/ 44 w 215"/>
                <a:gd name="T65" fmla="*/ 115 h 130"/>
                <a:gd name="T66" fmla="*/ 30 w 215"/>
                <a:gd name="T67" fmla="*/ 130 h 130"/>
                <a:gd name="T68" fmla="*/ 30 w 215"/>
                <a:gd name="T69" fmla="*/ 123 h 130"/>
                <a:gd name="T70" fmla="*/ 15 w 215"/>
                <a:gd name="T71" fmla="*/ 108 h 130"/>
                <a:gd name="T72" fmla="*/ 4 w 215"/>
                <a:gd name="T73" fmla="*/ 101 h 130"/>
                <a:gd name="T74" fmla="*/ 4 w 215"/>
                <a:gd name="T75" fmla="*/ 82 h 130"/>
                <a:gd name="T76" fmla="*/ 4 w 215"/>
                <a:gd name="T77" fmla="*/ 75 h 130"/>
                <a:gd name="T78" fmla="*/ 15 w 215"/>
                <a:gd name="T79" fmla="*/ 56 h 130"/>
                <a:gd name="T80" fmla="*/ 22 w 215"/>
                <a:gd name="T81" fmla="*/ 52 h 130"/>
                <a:gd name="T82" fmla="*/ 33 w 215"/>
                <a:gd name="T83" fmla="*/ 56 h 130"/>
                <a:gd name="T84" fmla="*/ 37 w 215"/>
                <a:gd name="T85" fmla="*/ 49 h 130"/>
                <a:gd name="T86" fmla="*/ 48 w 215"/>
                <a:gd name="T87" fmla="*/ 52 h 130"/>
                <a:gd name="T88" fmla="*/ 70 w 215"/>
                <a:gd name="T89" fmla="*/ 45 h 130"/>
                <a:gd name="T90" fmla="*/ 74 w 215"/>
                <a:gd name="T91" fmla="*/ 38 h 130"/>
                <a:gd name="T92" fmla="*/ 78 w 215"/>
                <a:gd name="T93" fmla="*/ 30 h 130"/>
                <a:gd name="T94" fmla="*/ 93 w 215"/>
                <a:gd name="T95" fmla="*/ 34 h 130"/>
                <a:gd name="T96" fmla="*/ 107 w 215"/>
                <a:gd name="T97" fmla="*/ 26 h 130"/>
                <a:gd name="T98" fmla="*/ 107 w 215"/>
                <a:gd name="T99" fmla="*/ 19 h 130"/>
                <a:gd name="T100" fmla="*/ 115 w 215"/>
                <a:gd name="T101" fmla="*/ 12 h 130"/>
                <a:gd name="T102" fmla="*/ 122 w 215"/>
                <a:gd name="T103" fmla="*/ 4 h 130"/>
                <a:gd name="T104" fmla="*/ 137 w 215"/>
                <a:gd name="T10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5" h="130">
                  <a:moveTo>
                    <a:pt x="137" y="0"/>
                  </a:moveTo>
                  <a:lnTo>
                    <a:pt x="137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4" y="15"/>
                  </a:lnTo>
                  <a:lnTo>
                    <a:pt x="148" y="19"/>
                  </a:lnTo>
                  <a:lnTo>
                    <a:pt x="152" y="23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8" y="30"/>
                  </a:lnTo>
                  <a:lnTo>
                    <a:pt x="148" y="34"/>
                  </a:lnTo>
                  <a:lnTo>
                    <a:pt x="148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9" y="34"/>
                  </a:lnTo>
                  <a:lnTo>
                    <a:pt x="163" y="38"/>
                  </a:lnTo>
                  <a:lnTo>
                    <a:pt x="159" y="38"/>
                  </a:lnTo>
                  <a:lnTo>
                    <a:pt x="159" y="41"/>
                  </a:lnTo>
                  <a:lnTo>
                    <a:pt x="163" y="45"/>
                  </a:lnTo>
                  <a:lnTo>
                    <a:pt x="167" y="45"/>
                  </a:lnTo>
                  <a:lnTo>
                    <a:pt x="170" y="45"/>
                  </a:lnTo>
                  <a:lnTo>
                    <a:pt x="174" y="45"/>
                  </a:lnTo>
                  <a:lnTo>
                    <a:pt x="174" y="49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81" y="52"/>
                  </a:lnTo>
                  <a:lnTo>
                    <a:pt x="181" y="52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81" y="60"/>
                  </a:lnTo>
                  <a:lnTo>
                    <a:pt x="181" y="60"/>
                  </a:lnTo>
                  <a:lnTo>
                    <a:pt x="185" y="60"/>
                  </a:lnTo>
                  <a:lnTo>
                    <a:pt x="185" y="64"/>
                  </a:lnTo>
                  <a:lnTo>
                    <a:pt x="189" y="60"/>
                  </a:lnTo>
                  <a:lnTo>
                    <a:pt x="193" y="64"/>
                  </a:lnTo>
                  <a:lnTo>
                    <a:pt x="193" y="67"/>
                  </a:lnTo>
                  <a:lnTo>
                    <a:pt x="196" y="71"/>
                  </a:lnTo>
                  <a:lnTo>
                    <a:pt x="196" y="71"/>
                  </a:lnTo>
                  <a:lnTo>
                    <a:pt x="200" y="75"/>
                  </a:lnTo>
                  <a:lnTo>
                    <a:pt x="200" y="75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7" y="78"/>
                  </a:lnTo>
                  <a:lnTo>
                    <a:pt x="211" y="82"/>
                  </a:lnTo>
                  <a:lnTo>
                    <a:pt x="207" y="82"/>
                  </a:lnTo>
                  <a:lnTo>
                    <a:pt x="211" y="86"/>
                  </a:lnTo>
                  <a:lnTo>
                    <a:pt x="211" y="89"/>
                  </a:lnTo>
                  <a:lnTo>
                    <a:pt x="215" y="89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1" y="89"/>
                  </a:lnTo>
                  <a:lnTo>
                    <a:pt x="207" y="89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196" y="93"/>
                  </a:lnTo>
                  <a:lnTo>
                    <a:pt x="193" y="89"/>
                  </a:lnTo>
                  <a:lnTo>
                    <a:pt x="193" y="89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5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78" y="93"/>
                  </a:lnTo>
                  <a:lnTo>
                    <a:pt x="178" y="93"/>
                  </a:lnTo>
                  <a:lnTo>
                    <a:pt x="174" y="93"/>
                  </a:lnTo>
                  <a:lnTo>
                    <a:pt x="170" y="93"/>
                  </a:lnTo>
                  <a:lnTo>
                    <a:pt x="170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55" y="93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1" y="97"/>
                  </a:lnTo>
                  <a:lnTo>
                    <a:pt x="137" y="97"/>
                  </a:lnTo>
                  <a:lnTo>
                    <a:pt x="133" y="97"/>
                  </a:lnTo>
                  <a:lnTo>
                    <a:pt x="133" y="97"/>
                  </a:lnTo>
                  <a:lnTo>
                    <a:pt x="130" y="101"/>
                  </a:lnTo>
                  <a:lnTo>
                    <a:pt x="130" y="104"/>
                  </a:lnTo>
                  <a:lnTo>
                    <a:pt x="133" y="104"/>
                  </a:lnTo>
                  <a:lnTo>
                    <a:pt x="130" y="104"/>
                  </a:lnTo>
                  <a:lnTo>
                    <a:pt x="126" y="104"/>
                  </a:lnTo>
                  <a:lnTo>
                    <a:pt x="126" y="104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8" y="104"/>
                  </a:lnTo>
                  <a:lnTo>
                    <a:pt x="115" y="104"/>
                  </a:lnTo>
                  <a:lnTo>
                    <a:pt x="111" y="104"/>
                  </a:lnTo>
                  <a:lnTo>
                    <a:pt x="107" y="104"/>
                  </a:lnTo>
                  <a:lnTo>
                    <a:pt x="104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96" y="97"/>
                  </a:lnTo>
                  <a:lnTo>
                    <a:pt x="93" y="97"/>
                  </a:lnTo>
                  <a:lnTo>
                    <a:pt x="89" y="93"/>
                  </a:lnTo>
                  <a:lnTo>
                    <a:pt x="89" y="93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4" y="93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4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67" y="112"/>
                  </a:lnTo>
                  <a:lnTo>
                    <a:pt x="67" y="115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59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12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7"/>
                  </a:lnTo>
                  <a:lnTo>
                    <a:pt x="30" y="123"/>
                  </a:lnTo>
                  <a:lnTo>
                    <a:pt x="22" y="123"/>
                  </a:lnTo>
                  <a:lnTo>
                    <a:pt x="22" y="119"/>
                  </a:lnTo>
                  <a:lnTo>
                    <a:pt x="18" y="115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1" y="104"/>
                  </a:lnTo>
                  <a:lnTo>
                    <a:pt x="7" y="101"/>
                  </a:lnTo>
                  <a:lnTo>
                    <a:pt x="4" y="101"/>
                  </a:lnTo>
                  <a:lnTo>
                    <a:pt x="4" y="93"/>
                  </a:lnTo>
                  <a:lnTo>
                    <a:pt x="4" y="89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4" y="78"/>
                  </a:lnTo>
                  <a:lnTo>
                    <a:pt x="0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11" y="67"/>
                  </a:lnTo>
                  <a:lnTo>
                    <a:pt x="15" y="60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41" y="52"/>
                  </a:lnTo>
                  <a:lnTo>
                    <a:pt x="41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49"/>
                  </a:lnTo>
                  <a:lnTo>
                    <a:pt x="56" y="49"/>
                  </a:lnTo>
                  <a:lnTo>
                    <a:pt x="67" y="45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8"/>
                  </a:lnTo>
                  <a:lnTo>
                    <a:pt x="74" y="3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85" y="34"/>
                  </a:lnTo>
                  <a:lnTo>
                    <a:pt x="89" y="34"/>
                  </a:lnTo>
                  <a:lnTo>
                    <a:pt x="93" y="34"/>
                  </a:lnTo>
                  <a:lnTo>
                    <a:pt x="100" y="30"/>
                  </a:lnTo>
                  <a:lnTo>
                    <a:pt x="104" y="30"/>
                  </a:lnTo>
                  <a:lnTo>
                    <a:pt x="104" y="26"/>
                  </a:lnTo>
                  <a:lnTo>
                    <a:pt x="107" y="26"/>
                  </a:lnTo>
                  <a:lnTo>
                    <a:pt x="104" y="23"/>
                  </a:lnTo>
                  <a:lnTo>
                    <a:pt x="107" y="23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2"/>
                  </a:lnTo>
                  <a:lnTo>
                    <a:pt x="118" y="12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3" y="4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5" name="Freeform 110"/>
            <p:cNvSpPr>
              <a:spLocks/>
            </p:cNvSpPr>
            <p:nvPr/>
          </p:nvSpPr>
          <p:spPr bwMode="auto">
            <a:xfrm>
              <a:off x="4488589" y="2517214"/>
              <a:ext cx="328091" cy="277912"/>
            </a:xfrm>
            <a:custGeom>
              <a:avLst/>
              <a:gdLst>
                <a:gd name="T0" fmla="*/ 237 w 255"/>
                <a:gd name="T1" fmla="*/ 208 h 216"/>
                <a:gd name="T2" fmla="*/ 248 w 255"/>
                <a:gd name="T3" fmla="*/ 60 h 216"/>
                <a:gd name="T4" fmla="*/ 244 w 255"/>
                <a:gd name="T5" fmla="*/ 49 h 216"/>
                <a:gd name="T6" fmla="*/ 248 w 255"/>
                <a:gd name="T7" fmla="*/ 41 h 216"/>
                <a:gd name="T8" fmla="*/ 244 w 255"/>
                <a:gd name="T9" fmla="*/ 34 h 216"/>
                <a:gd name="T10" fmla="*/ 248 w 255"/>
                <a:gd name="T11" fmla="*/ 23 h 216"/>
                <a:gd name="T12" fmla="*/ 244 w 255"/>
                <a:gd name="T13" fmla="*/ 19 h 216"/>
                <a:gd name="T14" fmla="*/ 237 w 255"/>
                <a:gd name="T15" fmla="*/ 19 h 216"/>
                <a:gd name="T16" fmla="*/ 226 w 255"/>
                <a:gd name="T17" fmla="*/ 15 h 216"/>
                <a:gd name="T18" fmla="*/ 215 w 255"/>
                <a:gd name="T19" fmla="*/ 12 h 216"/>
                <a:gd name="T20" fmla="*/ 215 w 255"/>
                <a:gd name="T21" fmla="*/ 12 h 216"/>
                <a:gd name="T22" fmla="*/ 207 w 255"/>
                <a:gd name="T23" fmla="*/ 4 h 216"/>
                <a:gd name="T24" fmla="*/ 200 w 255"/>
                <a:gd name="T25" fmla="*/ 4 h 216"/>
                <a:gd name="T26" fmla="*/ 196 w 255"/>
                <a:gd name="T27" fmla="*/ 4 h 216"/>
                <a:gd name="T28" fmla="*/ 189 w 255"/>
                <a:gd name="T29" fmla="*/ 4 h 216"/>
                <a:gd name="T30" fmla="*/ 178 w 255"/>
                <a:gd name="T31" fmla="*/ 4 h 216"/>
                <a:gd name="T32" fmla="*/ 166 w 255"/>
                <a:gd name="T33" fmla="*/ 12 h 216"/>
                <a:gd name="T34" fmla="*/ 163 w 255"/>
                <a:gd name="T35" fmla="*/ 19 h 216"/>
                <a:gd name="T36" fmla="*/ 166 w 255"/>
                <a:gd name="T37" fmla="*/ 30 h 216"/>
                <a:gd name="T38" fmla="*/ 166 w 255"/>
                <a:gd name="T39" fmla="*/ 38 h 216"/>
                <a:gd name="T40" fmla="*/ 163 w 255"/>
                <a:gd name="T41" fmla="*/ 45 h 216"/>
                <a:gd name="T42" fmla="*/ 152 w 255"/>
                <a:gd name="T43" fmla="*/ 49 h 216"/>
                <a:gd name="T44" fmla="*/ 141 w 255"/>
                <a:gd name="T45" fmla="*/ 41 h 216"/>
                <a:gd name="T46" fmla="*/ 126 w 255"/>
                <a:gd name="T47" fmla="*/ 34 h 216"/>
                <a:gd name="T48" fmla="*/ 107 w 255"/>
                <a:gd name="T49" fmla="*/ 30 h 216"/>
                <a:gd name="T50" fmla="*/ 100 w 255"/>
                <a:gd name="T51" fmla="*/ 30 h 216"/>
                <a:gd name="T52" fmla="*/ 89 w 255"/>
                <a:gd name="T53" fmla="*/ 19 h 216"/>
                <a:gd name="T54" fmla="*/ 85 w 255"/>
                <a:gd name="T55" fmla="*/ 12 h 216"/>
                <a:gd name="T56" fmla="*/ 70 w 255"/>
                <a:gd name="T57" fmla="*/ 4 h 216"/>
                <a:gd name="T58" fmla="*/ 55 w 255"/>
                <a:gd name="T59" fmla="*/ 4 h 216"/>
                <a:gd name="T60" fmla="*/ 37 w 255"/>
                <a:gd name="T61" fmla="*/ 4 h 216"/>
                <a:gd name="T62" fmla="*/ 29 w 255"/>
                <a:gd name="T63" fmla="*/ 0 h 216"/>
                <a:gd name="T64" fmla="*/ 29 w 255"/>
                <a:gd name="T65" fmla="*/ 8 h 216"/>
                <a:gd name="T66" fmla="*/ 29 w 255"/>
                <a:gd name="T67" fmla="*/ 15 h 216"/>
                <a:gd name="T68" fmla="*/ 18 w 255"/>
                <a:gd name="T69" fmla="*/ 23 h 216"/>
                <a:gd name="T70" fmla="*/ 11 w 255"/>
                <a:gd name="T71" fmla="*/ 23 h 216"/>
                <a:gd name="T72" fmla="*/ 7 w 255"/>
                <a:gd name="T73" fmla="*/ 26 h 216"/>
                <a:gd name="T74" fmla="*/ 11 w 255"/>
                <a:gd name="T75" fmla="*/ 34 h 216"/>
                <a:gd name="T76" fmla="*/ 11 w 255"/>
                <a:gd name="T77" fmla="*/ 38 h 216"/>
                <a:gd name="T78" fmla="*/ 7 w 255"/>
                <a:gd name="T79" fmla="*/ 41 h 216"/>
                <a:gd name="T80" fmla="*/ 4 w 255"/>
                <a:gd name="T81" fmla="*/ 45 h 216"/>
                <a:gd name="T82" fmla="*/ 0 w 255"/>
                <a:gd name="T83" fmla="*/ 45 h 216"/>
                <a:gd name="T84" fmla="*/ 0 w 255"/>
                <a:gd name="T85" fmla="*/ 49 h 216"/>
                <a:gd name="T86" fmla="*/ 0 w 255"/>
                <a:gd name="T87" fmla="*/ 52 h 216"/>
                <a:gd name="T88" fmla="*/ 4 w 255"/>
                <a:gd name="T89" fmla="*/ 67 h 216"/>
                <a:gd name="T90" fmla="*/ 4 w 255"/>
                <a:gd name="T91" fmla="*/ 75 h 216"/>
                <a:gd name="T92" fmla="*/ 7 w 255"/>
                <a:gd name="T93" fmla="*/ 86 h 216"/>
                <a:gd name="T94" fmla="*/ 4 w 255"/>
                <a:gd name="T95" fmla="*/ 97 h 216"/>
                <a:gd name="T96" fmla="*/ 7 w 255"/>
                <a:gd name="T97" fmla="*/ 104 h 216"/>
                <a:gd name="T98" fmla="*/ 0 w 255"/>
                <a:gd name="T99" fmla="*/ 108 h 216"/>
                <a:gd name="T100" fmla="*/ 0 w 255"/>
                <a:gd name="T101" fmla="*/ 112 h 216"/>
                <a:gd name="T102" fmla="*/ 4 w 255"/>
                <a:gd name="T103" fmla="*/ 119 h 216"/>
                <a:gd name="T104" fmla="*/ 7 w 255"/>
                <a:gd name="T105" fmla="*/ 127 h 216"/>
                <a:gd name="T106" fmla="*/ 11 w 255"/>
                <a:gd name="T107" fmla="*/ 130 h 216"/>
                <a:gd name="T108" fmla="*/ 11 w 255"/>
                <a:gd name="T109" fmla="*/ 138 h 216"/>
                <a:gd name="T110" fmla="*/ 15 w 255"/>
                <a:gd name="T111" fmla="*/ 141 h 216"/>
                <a:gd name="T112" fmla="*/ 26 w 255"/>
                <a:gd name="T113" fmla="*/ 141 h 216"/>
                <a:gd name="T114" fmla="*/ 33 w 255"/>
                <a:gd name="T115" fmla="*/ 145 h 216"/>
                <a:gd name="T116" fmla="*/ 37 w 255"/>
                <a:gd name="T117" fmla="*/ 153 h 216"/>
                <a:gd name="T118" fmla="*/ 41 w 255"/>
                <a:gd name="T119" fmla="*/ 156 h 216"/>
                <a:gd name="T120" fmla="*/ 74 w 255"/>
                <a:gd name="T121" fmla="*/ 167 h 216"/>
                <a:gd name="T122" fmla="*/ 237 w 255"/>
                <a:gd name="T123" fmla="*/ 216 h 216"/>
                <a:gd name="T124" fmla="*/ 237 w 255"/>
                <a:gd name="T12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216">
                  <a:moveTo>
                    <a:pt x="237" y="216"/>
                  </a:moveTo>
                  <a:lnTo>
                    <a:pt x="237" y="208"/>
                  </a:lnTo>
                  <a:lnTo>
                    <a:pt x="255" y="208"/>
                  </a:lnTo>
                  <a:lnTo>
                    <a:pt x="248" y="60"/>
                  </a:lnTo>
                  <a:lnTo>
                    <a:pt x="244" y="52"/>
                  </a:lnTo>
                  <a:lnTo>
                    <a:pt x="244" y="49"/>
                  </a:lnTo>
                  <a:lnTo>
                    <a:pt x="244" y="45"/>
                  </a:lnTo>
                  <a:lnTo>
                    <a:pt x="248" y="41"/>
                  </a:lnTo>
                  <a:lnTo>
                    <a:pt x="248" y="38"/>
                  </a:lnTo>
                  <a:lnTo>
                    <a:pt x="244" y="34"/>
                  </a:lnTo>
                  <a:lnTo>
                    <a:pt x="248" y="26"/>
                  </a:lnTo>
                  <a:lnTo>
                    <a:pt x="248" y="23"/>
                  </a:lnTo>
                  <a:lnTo>
                    <a:pt x="248" y="19"/>
                  </a:lnTo>
                  <a:lnTo>
                    <a:pt x="244" y="19"/>
                  </a:lnTo>
                  <a:lnTo>
                    <a:pt x="240" y="15"/>
                  </a:lnTo>
                  <a:lnTo>
                    <a:pt x="237" y="19"/>
                  </a:lnTo>
                  <a:lnTo>
                    <a:pt x="226" y="15"/>
                  </a:lnTo>
                  <a:lnTo>
                    <a:pt x="226" y="15"/>
                  </a:lnTo>
                  <a:lnTo>
                    <a:pt x="222" y="15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07" y="4"/>
                  </a:lnTo>
                  <a:lnTo>
                    <a:pt x="203" y="4"/>
                  </a:lnTo>
                  <a:lnTo>
                    <a:pt x="200" y="4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2" y="4"/>
                  </a:lnTo>
                  <a:lnTo>
                    <a:pt x="189" y="4"/>
                  </a:lnTo>
                  <a:lnTo>
                    <a:pt x="185" y="4"/>
                  </a:lnTo>
                  <a:lnTo>
                    <a:pt x="178" y="4"/>
                  </a:lnTo>
                  <a:lnTo>
                    <a:pt x="170" y="8"/>
                  </a:lnTo>
                  <a:lnTo>
                    <a:pt x="166" y="12"/>
                  </a:lnTo>
                  <a:lnTo>
                    <a:pt x="166" y="15"/>
                  </a:lnTo>
                  <a:lnTo>
                    <a:pt x="163" y="19"/>
                  </a:lnTo>
                  <a:lnTo>
                    <a:pt x="163" y="26"/>
                  </a:lnTo>
                  <a:lnTo>
                    <a:pt x="166" y="30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3" y="41"/>
                  </a:lnTo>
                  <a:lnTo>
                    <a:pt x="163" y="45"/>
                  </a:lnTo>
                  <a:lnTo>
                    <a:pt x="155" y="49"/>
                  </a:lnTo>
                  <a:lnTo>
                    <a:pt x="152" y="49"/>
                  </a:lnTo>
                  <a:lnTo>
                    <a:pt x="144" y="49"/>
                  </a:lnTo>
                  <a:lnTo>
                    <a:pt x="141" y="41"/>
                  </a:lnTo>
                  <a:lnTo>
                    <a:pt x="133" y="38"/>
                  </a:lnTo>
                  <a:lnTo>
                    <a:pt x="126" y="34"/>
                  </a:lnTo>
                  <a:lnTo>
                    <a:pt x="115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5" y="12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63" y="4"/>
                  </a:lnTo>
                  <a:lnTo>
                    <a:pt x="55" y="4"/>
                  </a:lnTo>
                  <a:lnTo>
                    <a:pt x="44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15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4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4" y="56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4" y="82"/>
                  </a:lnTo>
                  <a:lnTo>
                    <a:pt x="7" y="86"/>
                  </a:lnTo>
                  <a:lnTo>
                    <a:pt x="4" y="93"/>
                  </a:lnTo>
                  <a:lnTo>
                    <a:pt x="4" y="97"/>
                  </a:lnTo>
                  <a:lnTo>
                    <a:pt x="7" y="101"/>
                  </a:lnTo>
                  <a:lnTo>
                    <a:pt x="7" y="104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9"/>
                  </a:lnTo>
                  <a:lnTo>
                    <a:pt x="7" y="123"/>
                  </a:lnTo>
                  <a:lnTo>
                    <a:pt x="7" y="127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5" y="141"/>
                  </a:lnTo>
                  <a:lnTo>
                    <a:pt x="22" y="141"/>
                  </a:lnTo>
                  <a:lnTo>
                    <a:pt x="26" y="141"/>
                  </a:lnTo>
                  <a:lnTo>
                    <a:pt x="29" y="141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70" y="164"/>
                  </a:lnTo>
                  <a:lnTo>
                    <a:pt x="74" y="167"/>
                  </a:lnTo>
                  <a:lnTo>
                    <a:pt x="107" y="153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7" y="2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6" name="Freeform 111"/>
            <p:cNvSpPr>
              <a:spLocks noEditPoints="1"/>
            </p:cNvSpPr>
            <p:nvPr/>
          </p:nvSpPr>
          <p:spPr bwMode="auto">
            <a:xfrm>
              <a:off x="4444842" y="2427150"/>
              <a:ext cx="81058" cy="147963"/>
            </a:xfrm>
            <a:custGeom>
              <a:avLst/>
              <a:gdLst>
                <a:gd name="T0" fmla="*/ 38 w 63"/>
                <a:gd name="T1" fmla="*/ 115 h 115"/>
                <a:gd name="T2" fmla="*/ 41 w 63"/>
                <a:gd name="T3" fmla="*/ 115 h 115"/>
                <a:gd name="T4" fmla="*/ 45 w 63"/>
                <a:gd name="T5" fmla="*/ 111 h 115"/>
                <a:gd name="T6" fmla="*/ 45 w 63"/>
                <a:gd name="T7" fmla="*/ 108 h 115"/>
                <a:gd name="T8" fmla="*/ 41 w 63"/>
                <a:gd name="T9" fmla="*/ 100 h 115"/>
                <a:gd name="T10" fmla="*/ 41 w 63"/>
                <a:gd name="T11" fmla="*/ 96 h 115"/>
                <a:gd name="T12" fmla="*/ 49 w 63"/>
                <a:gd name="T13" fmla="*/ 93 h 115"/>
                <a:gd name="T14" fmla="*/ 52 w 63"/>
                <a:gd name="T15" fmla="*/ 89 h 115"/>
                <a:gd name="T16" fmla="*/ 63 w 63"/>
                <a:gd name="T17" fmla="*/ 78 h 115"/>
                <a:gd name="T18" fmla="*/ 63 w 63"/>
                <a:gd name="T19" fmla="*/ 70 h 115"/>
                <a:gd name="T20" fmla="*/ 60 w 63"/>
                <a:gd name="T21" fmla="*/ 70 h 115"/>
                <a:gd name="T22" fmla="*/ 56 w 63"/>
                <a:gd name="T23" fmla="*/ 67 h 115"/>
                <a:gd name="T24" fmla="*/ 52 w 63"/>
                <a:gd name="T25" fmla="*/ 63 h 115"/>
                <a:gd name="T26" fmla="*/ 52 w 63"/>
                <a:gd name="T27" fmla="*/ 63 h 115"/>
                <a:gd name="T28" fmla="*/ 49 w 63"/>
                <a:gd name="T29" fmla="*/ 63 h 115"/>
                <a:gd name="T30" fmla="*/ 45 w 63"/>
                <a:gd name="T31" fmla="*/ 63 h 115"/>
                <a:gd name="T32" fmla="*/ 38 w 63"/>
                <a:gd name="T33" fmla="*/ 56 h 115"/>
                <a:gd name="T34" fmla="*/ 49 w 63"/>
                <a:gd name="T35" fmla="*/ 44 h 115"/>
                <a:gd name="T36" fmla="*/ 52 w 63"/>
                <a:gd name="T37" fmla="*/ 41 h 115"/>
                <a:gd name="T38" fmla="*/ 56 w 63"/>
                <a:gd name="T39" fmla="*/ 37 h 115"/>
                <a:gd name="T40" fmla="*/ 52 w 63"/>
                <a:gd name="T41" fmla="*/ 33 h 115"/>
                <a:gd name="T42" fmla="*/ 49 w 63"/>
                <a:gd name="T43" fmla="*/ 26 h 115"/>
                <a:gd name="T44" fmla="*/ 45 w 63"/>
                <a:gd name="T45" fmla="*/ 19 h 115"/>
                <a:gd name="T46" fmla="*/ 49 w 63"/>
                <a:gd name="T47" fmla="*/ 15 h 115"/>
                <a:gd name="T48" fmla="*/ 52 w 63"/>
                <a:gd name="T49" fmla="*/ 7 h 115"/>
                <a:gd name="T50" fmla="*/ 45 w 63"/>
                <a:gd name="T51" fmla="*/ 11 h 115"/>
                <a:gd name="T52" fmla="*/ 41 w 63"/>
                <a:gd name="T53" fmla="*/ 11 h 115"/>
                <a:gd name="T54" fmla="*/ 38 w 63"/>
                <a:gd name="T55" fmla="*/ 4 h 115"/>
                <a:gd name="T56" fmla="*/ 34 w 63"/>
                <a:gd name="T57" fmla="*/ 0 h 115"/>
                <a:gd name="T58" fmla="*/ 30 w 63"/>
                <a:gd name="T59" fmla="*/ 4 h 115"/>
                <a:gd name="T60" fmla="*/ 26 w 63"/>
                <a:gd name="T61" fmla="*/ 4 h 115"/>
                <a:gd name="T62" fmla="*/ 15 w 63"/>
                <a:gd name="T63" fmla="*/ 7 h 115"/>
                <a:gd name="T64" fmla="*/ 15 w 63"/>
                <a:gd name="T65" fmla="*/ 11 h 115"/>
                <a:gd name="T66" fmla="*/ 15 w 63"/>
                <a:gd name="T67" fmla="*/ 15 h 115"/>
                <a:gd name="T68" fmla="*/ 12 w 63"/>
                <a:gd name="T69" fmla="*/ 30 h 115"/>
                <a:gd name="T70" fmla="*/ 15 w 63"/>
                <a:gd name="T71" fmla="*/ 33 h 115"/>
                <a:gd name="T72" fmla="*/ 15 w 63"/>
                <a:gd name="T73" fmla="*/ 37 h 115"/>
                <a:gd name="T74" fmla="*/ 15 w 63"/>
                <a:gd name="T75" fmla="*/ 41 h 115"/>
                <a:gd name="T76" fmla="*/ 12 w 63"/>
                <a:gd name="T77" fmla="*/ 48 h 115"/>
                <a:gd name="T78" fmla="*/ 8 w 63"/>
                <a:gd name="T79" fmla="*/ 52 h 115"/>
                <a:gd name="T80" fmla="*/ 4 w 63"/>
                <a:gd name="T81" fmla="*/ 56 h 115"/>
                <a:gd name="T82" fmla="*/ 0 w 63"/>
                <a:gd name="T83" fmla="*/ 63 h 115"/>
                <a:gd name="T84" fmla="*/ 4 w 63"/>
                <a:gd name="T85" fmla="*/ 67 h 115"/>
                <a:gd name="T86" fmla="*/ 8 w 63"/>
                <a:gd name="T87" fmla="*/ 70 h 115"/>
                <a:gd name="T88" fmla="*/ 12 w 63"/>
                <a:gd name="T89" fmla="*/ 78 h 115"/>
                <a:gd name="T90" fmla="*/ 19 w 63"/>
                <a:gd name="T91" fmla="*/ 82 h 115"/>
                <a:gd name="T92" fmla="*/ 26 w 63"/>
                <a:gd name="T93" fmla="*/ 85 h 115"/>
                <a:gd name="T94" fmla="*/ 34 w 63"/>
                <a:gd name="T95" fmla="*/ 115 h 115"/>
                <a:gd name="T96" fmla="*/ 49 w 63"/>
                <a:gd name="T97" fmla="*/ 59 h 115"/>
                <a:gd name="T98" fmla="*/ 56 w 63"/>
                <a:gd name="T99" fmla="*/ 59 h 115"/>
                <a:gd name="T100" fmla="*/ 49 w 63"/>
                <a:gd name="T101" fmla="*/ 5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" h="115">
                  <a:moveTo>
                    <a:pt x="34" y="115"/>
                  </a:moveTo>
                  <a:lnTo>
                    <a:pt x="38" y="115"/>
                  </a:lnTo>
                  <a:lnTo>
                    <a:pt x="38" y="115"/>
                  </a:lnTo>
                  <a:lnTo>
                    <a:pt x="41" y="115"/>
                  </a:lnTo>
                  <a:lnTo>
                    <a:pt x="41" y="111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5" y="93"/>
                  </a:lnTo>
                  <a:lnTo>
                    <a:pt x="49" y="93"/>
                  </a:lnTo>
                  <a:lnTo>
                    <a:pt x="52" y="93"/>
                  </a:lnTo>
                  <a:lnTo>
                    <a:pt x="52" y="89"/>
                  </a:lnTo>
                  <a:lnTo>
                    <a:pt x="63" y="85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0" y="70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7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5" y="63"/>
                  </a:lnTo>
                  <a:lnTo>
                    <a:pt x="41" y="59"/>
                  </a:lnTo>
                  <a:lnTo>
                    <a:pt x="38" y="56"/>
                  </a:lnTo>
                  <a:lnTo>
                    <a:pt x="41" y="52"/>
                  </a:lnTo>
                  <a:lnTo>
                    <a:pt x="49" y="44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0"/>
                  </a:lnTo>
                  <a:lnTo>
                    <a:pt x="49" y="26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4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2" y="30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70"/>
                  </a:lnTo>
                  <a:lnTo>
                    <a:pt x="8" y="70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6" y="85"/>
                  </a:lnTo>
                  <a:lnTo>
                    <a:pt x="34" y="115"/>
                  </a:lnTo>
                  <a:lnTo>
                    <a:pt x="34" y="115"/>
                  </a:lnTo>
                  <a:close/>
                  <a:moveTo>
                    <a:pt x="49" y="59"/>
                  </a:moveTo>
                  <a:lnTo>
                    <a:pt x="49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2" y="63"/>
                  </a:lnTo>
                  <a:lnTo>
                    <a:pt x="49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7" name="Freeform 112"/>
            <p:cNvSpPr>
              <a:spLocks/>
            </p:cNvSpPr>
            <p:nvPr/>
          </p:nvSpPr>
          <p:spPr bwMode="auto">
            <a:xfrm>
              <a:off x="4116753" y="2432297"/>
              <a:ext cx="424588" cy="371837"/>
            </a:xfrm>
            <a:custGeom>
              <a:avLst/>
              <a:gdLst>
                <a:gd name="T0" fmla="*/ 326 w 330"/>
                <a:gd name="T1" fmla="*/ 219 h 289"/>
                <a:gd name="T2" fmla="*/ 318 w 330"/>
                <a:gd name="T3" fmla="*/ 207 h 289"/>
                <a:gd name="T4" fmla="*/ 304 w 330"/>
                <a:gd name="T5" fmla="*/ 207 h 289"/>
                <a:gd name="T6" fmla="*/ 300 w 330"/>
                <a:gd name="T7" fmla="*/ 200 h 289"/>
                <a:gd name="T8" fmla="*/ 296 w 330"/>
                <a:gd name="T9" fmla="*/ 193 h 289"/>
                <a:gd name="T10" fmla="*/ 289 w 330"/>
                <a:gd name="T11" fmla="*/ 178 h 289"/>
                <a:gd name="T12" fmla="*/ 289 w 330"/>
                <a:gd name="T13" fmla="*/ 174 h 289"/>
                <a:gd name="T14" fmla="*/ 296 w 330"/>
                <a:gd name="T15" fmla="*/ 167 h 289"/>
                <a:gd name="T16" fmla="*/ 296 w 330"/>
                <a:gd name="T17" fmla="*/ 152 h 289"/>
                <a:gd name="T18" fmla="*/ 293 w 330"/>
                <a:gd name="T19" fmla="*/ 137 h 289"/>
                <a:gd name="T20" fmla="*/ 289 w 330"/>
                <a:gd name="T21" fmla="*/ 118 h 289"/>
                <a:gd name="T22" fmla="*/ 289 w 330"/>
                <a:gd name="T23" fmla="*/ 111 h 289"/>
                <a:gd name="T24" fmla="*/ 274 w 330"/>
                <a:gd name="T25" fmla="*/ 78 h 289"/>
                <a:gd name="T26" fmla="*/ 267 w 330"/>
                <a:gd name="T27" fmla="*/ 70 h 289"/>
                <a:gd name="T28" fmla="*/ 259 w 330"/>
                <a:gd name="T29" fmla="*/ 63 h 289"/>
                <a:gd name="T30" fmla="*/ 255 w 330"/>
                <a:gd name="T31" fmla="*/ 59 h 289"/>
                <a:gd name="T32" fmla="*/ 263 w 330"/>
                <a:gd name="T33" fmla="*/ 48 h 289"/>
                <a:gd name="T34" fmla="*/ 267 w 330"/>
                <a:gd name="T35" fmla="*/ 37 h 289"/>
                <a:gd name="T36" fmla="*/ 270 w 330"/>
                <a:gd name="T37" fmla="*/ 33 h 289"/>
                <a:gd name="T38" fmla="*/ 267 w 330"/>
                <a:gd name="T39" fmla="*/ 29 h 289"/>
                <a:gd name="T40" fmla="*/ 270 w 330"/>
                <a:gd name="T41" fmla="*/ 11 h 289"/>
                <a:gd name="T42" fmla="*/ 270 w 330"/>
                <a:gd name="T43" fmla="*/ 3 h 289"/>
                <a:gd name="T44" fmla="*/ 263 w 330"/>
                <a:gd name="T45" fmla="*/ 3 h 289"/>
                <a:gd name="T46" fmla="*/ 248 w 330"/>
                <a:gd name="T47" fmla="*/ 0 h 289"/>
                <a:gd name="T48" fmla="*/ 241 w 330"/>
                <a:gd name="T49" fmla="*/ 3 h 289"/>
                <a:gd name="T50" fmla="*/ 233 w 330"/>
                <a:gd name="T51" fmla="*/ 0 h 289"/>
                <a:gd name="T52" fmla="*/ 226 w 330"/>
                <a:gd name="T53" fmla="*/ 7 h 289"/>
                <a:gd name="T54" fmla="*/ 218 w 330"/>
                <a:gd name="T55" fmla="*/ 7 h 289"/>
                <a:gd name="T56" fmla="*/ 207 w 330"/>
                <a:gd name="T57" fmla="*/ 3 h 289"/>
                <a:gd name="T58" fmla="*/ 200 w 330"/>
                <a:gd name="T59" fmla="*/ 3 h 289"/>
                <a:gd name="T60" fmla="*/ 193 w 330"/>
                <a:gd name="T61" fmla="*/ 3 h 289"/>
                <a:gd name="T62" fmla="*/ 185 w 330"/>
                <a:gd name="T63" fmla="*/ 7 h 289"/>
                <a:gd name="T64" fmla="*/ 174 w 330"/>
                <a:gd name="T65" fmla="*/ 7 h 289"/>
                <a:gd name="T66" fmla="*/ 159 w 330"/>
                <a:gd name="T67" fmla="*/ 7 h 289"/>
                <a:gd name="T68" fmla="*/ 144 w 330"/>
                <a:gd name="T69" fmla="*/ 15 h 289"/>
                <a:gd name="T70" fmla="*/ 141 w 330"/>
                <a:gd name="T71" fmla="*/ 22 h 289"/>
                <a:gd name="T72" fmla="*/ 133 w 330"/>
                <a:gd name="T73" fmla="*/ 22 h 289"/>
                <a:gd name="T74" fmla="*/ 126 w 330"/>
                <a:gd name="T75" fmla="*/ 22 h 289"/>
                <a:gd name="T76" fmla="*/ 118 w 330"/>
                <a:gd name="T77" fmla="*/ 29 h 289"/>
                <a:gd name="T78" fmla="*/ 107 w 330"/>
                <a:gd name="T79" fmla="*/ 33 h 289"/>
                <a:gd name="T80" fmla="*/ 111 w 330"/>
                <a:gd name="T81" fmla="*/ 40 h 289"/>
                <a:gd name="T82" fmla="*/ 111 w 330"/>
                <a:gd name="T83" fmla="*/ 48 h 289"/>
                <a:gd name="T84" fmla="*/ 115 w 330"/>
                <a:gd name="T85" fmla="*/ 66 h 289"/>
                <a:gd name="T86" fmla="*/ 118 w 330"/>
                <a:gd name="T87" fmla="*/ 74 h 289"/>
                <a:gd name="T88" fmla="*/ 126 w 330"/>
                <a:gd name="T89" fmla="*/ 78 h 289"/>
                <a:gd name="T90" fmla="*/ 122 w 330"/>
                <a:gd name="T91" fmla="*/ 85 h 289"/>
                <a:gd name="T92" fmla="*/ 93 w 330"/>
                <a:gd name="T93" fmla="*/ 92 h 289"/>
                <a:gd name="T94" fmla="*/ 89 w 330"/>
                <a:gd name="T95" fmla="*/ 104 h 289"/>
                <a:gd name="T96" fmla="*/ 59 w 330"/>
                <a:gd name="T97" fmla="*/ 122 h 289"/>
                <a:gd name="T98" fmla="*/ 33 w 330"/>
                <a:gd name="T99" fmla="*/ 130 h 289"/>
                <a:gd name="T100" fmla="*/ 15 w 330"/>
                <a:gd name="T101" fmla="*/ 133 h 289"/>
                <a:gd name="T102" fmla="*/ 0 w 330"/>
                <a:gd name="T103" fmla="*/ 144 h 289"/>
                <a:gd name="T104" fmla="*/ 0 w 330"/>
                <a:gd name="T105" fmla="*/ 159 h 289"/>
                <a:gd name="T106" fmla="*/ 59 w 330"/>
                <a:gd name="T107" fmla="*/ 196 h 289"/>
                <a:gd name="T108" fmla="*/ 170 w 330"/>
                <a:gd name="T109" fmla="*/ 270 h 289"/>
                <a:gd name="T110" fmla="*/ 185 w 330"/>
                <a:gd name="T111" fmla="*/ 274 h 289"/>
                <a:gd name="T112" fmla="*/ 193 w 330"/>
                <a:gd name="T113" fmla="*/ 278 h 289"/>
                <a:gd name="T114" fmla="*/ 193 w 330"/>
                <a:gd name="T115" fmla="*/ 289 h 289"/>
                <a:gd name="T116" fmla="*/ 211 w 330"/>
                <a:gd name="T117" fmla="*/ 289 h 289"/>
                <a:gd name="T118" fmla="*/ 237 w 330"/>
                <a:gd name="T119" fmla="*/ 282 h 289"/>
                <a:gd name="T120" fmla="*/ 330 w 330"/>
                <a:gd name="T121" fmla="*/ 22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0" h="289">
                  <a:moveTo>
                    <a:pt x="330" y="222"/>
                  </a:moveTo>
                  <a:lnTo>
                    <a:pt x="330" y="222"/>
                  </a:lnTo>
                  <a:lnTo>
                    <a:pt x="326" y="219"/>
                  </a:lnTo>
                  <a:lnTo>
                    <a:pt x="326" y="219"/>
                  </a:lnTo>
                  <a:lnTo>
                    <a:pt x="322" y="211"/>
                  </a:lnTo>
                  <a:lnTo>
                    <a:pt x="318" y="207"/>
                  </a:lnTo>
                  <a:lnTo>
                    <a:pt x="315" y="207"/>
                  </a:lnTo>
                  <a:lnTo>
                    <a:pt x="311" y="207"/>
                  </a:lnTo>
                  <a:lnTo>
                    <a:pt x="304" y="207"/>
                  </a:lnTo>
                  <a:lnTo>
                    <a:pt x="300" y="204"/>
                  </a:lnTo>
                  <a:lnTo>
                    <a:pt x="300" y="204"/>
                  </a:lnTo>
                  <a:lnTo>
                    <a:pt x="300" y="200"/>
                  </a:lnTo>
                  <a:lnTo>
                    <a:pt x="300" y="196"/>
                  </a:lnTo>
                  <a:lnTo>
                    <a:pt x="300" y="196"/>
                  </a:lnTo>
                  <a:lnTo>
                    <a:pt x="296" y="193"/>
                  </a:lnTo>
                  <a:lnTo>
                    <a:pt x="296" y="189"/>
                  </a:lnTo>
                  <a:lnTo>
                    <a:pt x="293" y="185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4"/>
                  </a:lnTo>
                  <a:lnTo>
                    <a:pt x="293" y="170"/>
                  </a:lnTo>
                  <a:lnTo>
                    <a:pt x="296" y="170"/>
                  </a:lnTo>
                  <a:lnTo>
                    <a:pt x="296" y="167"/>
                  </a:lnTo>
                  <a:lnTo>
                    <a:pt x="293" y="163"/>
                  </a:lnTo>
                  <a:lnTo>
                    <a:pt x="293" y="159"/>
                  </a:lnTo>
                  <a:lnTo>
                    <a:pt x="296" y="152"/>
                  </a:lnTo>
                  <a:lnTo>
                    <a:pt x="293" y="148"/>
                  </a:lnTo>
                  <a:lnTo>
                    <a:pt x="293" y="141"/>
                  </a:lnTo>
                  <a:lnTo>
                    <a:pt x="293" y="137"/>
                  </a:lnTo>
                  <a:lnTo>
                    <a:pt x="293" y="133"/>
                  </a:lnTo>
                  <a:lnTo>
                    <a:pt x="293" y="122"/>
                  </a:lnTo>
                  <a:lnTo>
                    <a:pt x="289" y="118"/>
                  </a:lnTo>
                  <a:lnTo>
                    <a:pt x="289" y="118"/>
                  </a:lnTo>
                  <a:lnTo>
                    <a:pt x="289" y="115"/>
                  </a:lnTo>
                  <a:lnTo>
                    <a:pt x="289" y="111"/>
                  </a:lnTo>
                  <a:lnTo>
                    <a:pt x="281" y="81"/>
                  </a:lnTo>
                  <a:lnTo>
                    <a:pt x="274" y="78"/>
                  </a:lnTo>
                  <a:lnTo>
                    <a:pt x="274" y="78"/>
                  </a:lnTo>
                  <a:lnTo>
                    <a:pt x="270" y="78"/>
                  </a:lnTo>
                  <a:lnTo>
                    <a:pt x="267" y="74"/>
                  </a:lnTo>
                  <a:lnTo>
                    <a:pt x="267" y="70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55" y="59"/>
                  </a:lnTo>
                  <a:lnTo>
                    <a:pt x="255" y="59"/>
                  </a:lnTo>
                  <a:lnTo>
                    <a:pt x="259" y="52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7" y="44"/>
                  </a:lnTo>
                  <a:lnTo>
                    <a:pt x="267" y="44"/>
                  </a:lnTo>
                  <a:lnTo>
                    <a:pt x="267" y="37"/>
                  </a:lnTo>
                  <a:lnTo>
                    <a:pt x="270" y="37"/>
                  </a:lnTo>
                  <a:lnTo>
                    <a:pt x="267" y="33"/>
                  </a:lnTo>
                  <a:lnTo>
                    <a:pt x="270" y="33"/>
                  </a:lnTo>
                  <a:lnTo>
                    <a:pt x="270" y="29"/>
                  </a:lnTo>
                  <a:lnTo>
                    <a:pt x="270" y="29"/>
                  </a:lnTo>
                  <a:lnTo>
                    <a:pt x="267" y="29"/>
                  </a:lnTo>
                  <a:lnTo>
                    <a:pt x="267" y="26"/>
                  </a:lnTo>
                  <a:lnTo>
                    <a:pt x="270" y="18"/>
                  </a:lnTo>
                  <a:lnTo>
                    <a:pt x="270" y="11"/>
                  </a:lnTo>
                  <a:lnTo>
                    <a:pt x="270" y="7"/>
                  </a:lnTo>
                  <a:lnTo>
                    <a:pt x="270" y="7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67" y="3"/>
                  </a:lnTo>
                  <a:lnTo>
                    <a:pt x="263" y="3"/>
                  </a:lnTo>
                  <a:lnTo>
                    <a:pt x="255" y="7"/>
                  </a:lnTo>
                  <a:lnTo>
                    <a:pt x="252" y="3"/>
                  </a:lnTo>
                  <a:lnTo>
                    <a:pt x="248" y="0"/>
                  </a:lnTo>
                  <a:lnTo>
                    <a:pt x="248" y="3"/>
                  </a:lnTo>
                  <a:lnTo>
                    <a:pt x="244" y="3"/>
                  </a:lnTo>
                  <a:lnTo>
                    <a:pt x="241" y="3"/>
                  </a:lnTo>
                  <a:lnTo>
                    <a:pt x="237" y="3"/>
                  </a:lnTo>
                  <a:lnTo>
                    <a:pt x="237" y="0"/>
                  </a:lnTo>
                  <a:lnTo>
                    <a:pt x="233" y="0"/>
                  </a:lnTo>
                  <a:lnTo>
                    <a:pt x="233" y="3"/>
                  </a:lnTo>
                  <a:lnTo>
                    <a:pt x="230" y="3"/>
                  </a:lnTo>
                  <a:lnTo>
                    <a:pt x="226" y="7"/>
                  </a:lnTo>
                  <a:lnTo>
                    <a:pt x="226" y="7"/>
                  </a:lnTo>
                  <a:lnTo>
                    <a:pt x="222" y="7"/>
                  </a:lnTo>
                  <a:lnTo>
                    <a:pt x="218" y="7"/>
                  </a:lnTo>
                  <a:lnTo>
                    <a:pt x="215" y="7"/>
                  </a:lnTo>
                  <a:lnTo>
                    <a:pt x="215" y="3"/>
                  </a:lnTo>
                  <a:lnTo>
                    <a:pt x="207" y="3"/>
                  </a:lnTo>
                  <a:lnTo>
                    <a:pt x="207" y="3"/>
                  </a:lnTo>
                  <a:lnTo>
                    <a:pt x="204" y="3"/>
                  </a:lnTo>
                  <a:lnTo>
                    <a:pt x="200" y="3"/>
                  </a:lnTo>
                  <a:lnTo>
                    <a:pt x="196" y="3"/>
                  </a:lnTo>
                  <a:lnTo>
                    <a:pt x="196" y="3"/>
                  </a:lnTo>
                  <a:lnTo>
                    <a:pt x="193" y="3"/>
                  </a:lnTo>
                  <a:lnTo>
                    <a:pt x="193" y="7"/>
                  </a:lnTo>
                  <a:lnTo>
                    <a:pt x="189" y="7"/>
                  </a:lnTo>
                  <a:lnTo>
                    <a:pt x="185" y="7"/>
                  </a:lnTo>
                  <a:lnTo>
                    <a:pt x="181" y="11"/>
                  </a:lnTo>
                  <a:lnTo>
                    <a:pt x="178" y="11"/>
                  </a:lnTo>
                  <a:lnTo>
                    <a:pt x="174" y="7"/>
                  </a:lnTo>
                  <a:lnTo>
                    <a:pt x="170" y="7"/>
                  </a:lnTo>
                  <a:lnTo>
                    <a:pt x="163" y="11"/>
                  </a:lnTo>
                  <a:lnTo>
                    <a:pt x="159" y="7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4" y="15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0" y="22"/>
                  </a:lnTo>
                  <a:lnTo>
                    <a:pt x="126" y="22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8" y="29"/>
                  </a:lnTo>
                  <a:lnTo>
                    <a:pt x="118" y="33"/>
                  </a:lnTo>
                  <a:lnTo>
                    <a:pt x="111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11" y="37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4"/>
                  </a:lnTo>
                  <a:lnTo>
                    <a:pt x="111" y="48"/>
                  </a:lnTo>
                  <a:lnTo>
                    <a:pt x="111" y="52"/>
                  </a:lnTo>
                  <a:lnTo>
                    <a:pt x="115" y="55"/>
                  </a:lnTo>
                  <a:lnTo>
                    <a:pt x="115" y="66"/>
                  </a:lnTo>
                  <a:lnTo>
                    <a:pt x="118" y="70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6" y="78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2" y="85"/>
                  </a:lnTo>
                  <a:lnTo>
                    <a:pt x="104" y="85"/>
                  </a:lnTo>
                  <a:lnTo>
                    <a:pt x="100" y="85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89" y="96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78" y="111"/>
                  </a:lnTo>
                  <a:lnTo>
                    <a:pt x="59" y="122"/>
                  </a:lnTo>
                  <a:lnTo>
                    <a:pt x="44" y="130"/>
                  </a:lnTo>
                  <a:lnTo>
                    <a:pt x="41" y="130"/>
                  </a:lnTo>
                  <a:lnTo>
                    <a:pt x="33" y="130"/>
                  </a:lnTo>
                  <a:lnTo>
                    <a:pt x="30" y="130"/>
                  </a:lnTo>
                  <a:lnTo>
                    <a:pt x="26" y="130"/>
                  </a:lnTo>
                  <a:lnTo>
                    <a:pt x="15" y="133"/>
                  </a:lnTo>
                  <a:lnTo>
                    <a:pt x="11" y="137"/>
                  </a:lnTo>
                  <a:lnTo>
                    <a:pt x="7" y="14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167" y="263"/>
                  </a:lnTo>
                  <a:lnTo>
                    <a:pt x="170" y="270"/>
                  </a:lnTo>
                  <a:lnTo>
                    <a:pt x="174" y="270"/>
                  </a:lnTo>
                  <a:lnTo>
                    <a:pt x="178" y="270"/>
                  </a:lnTo>
                  <a:lnTo>
                    <a:pt x="185" y="274"/>
                  </a:lnTo>
                  <a:lnTo>
                    <a:pt x="185" y="274"/>
                  </a:lnTo>
                  <a:lnTo>
                    <a:pt x="189" y="278"/>
                  </a:lnTo>
                  <a:lnTo>
                    <a:pt x="193" y="278"/>
                  </a:lnTo>
                  <a:lnTo>
                    <a:pt x="193" y="282"/>
                  </a:lnTo>
                  <a:lnTo>
                    <a:pt x="193" y="285"/>
                  </a:lnTo>
                  <a:lnTo>
                    <a:pt x="193" y="289"/>
                  </a:lnTo>
                  <a:lnTo>
                    <a:pt x="196" y="289"/>
                  </a:lnTo>
                  <a:lnTo>
                    <a:pt x="204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37" y="282"/>
                  </a:lnTo>
                  <a:lnTo>
                    <a:pt x="255" y="267"/>
                  </a:lnTo>
                  <a:lnTo>
                    <a:pt x="330" y="222"/>
                  </a:lnTo>
                  <a:lnTo>
                    <a:pt x="330" y="2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8" name="Freeform 113"/>
            <p:cNvSpPr>
              <a:spLocks/>
            </p:cNvSpPr>
            <p:nvPr/>
          </p:nvSpPr>
          <p:spPr bwMode="auto">
            <a:xfrm>
              <a:off x="4030547" y="2455455"/>
              <a:ext cx="248320" cy="176269"/>
            </a:xfrm>
            <a:custGeom>
              <a:avLst/>
              <a:gdLst>
                <a:gd name="T0" fmla="*/ 67 w 193"/>
                <a:gd name="T1" fmla="*/ 126 h 137"/>
                <a:gd name="T2" fmla="*/ 78 w 193"/>
                <a:gd name="T3" fmla="*/ 119 h 137"/>
                <a:gd name="T4" fmla="*/ 93 w 193"/>
                <a:gd name="T5" fmla="*/ 112 h 137"/>
                <a:gd name="T6" fmla="*/ 100 w 193"/>
                <a:gd name="T7" fmla="*/ 112 h 137"/>
                <a:gd name="T8" fmla="*/ 111 w 193"/>
                <a:gd name="T9" fmla="*/ 112 h 137"/>
                <a:gd name="T10" fmla="*/ 145 w 193"/>
                <a:gd name="T11" fmla="*/ 93 h 137"/>
                <a:gd name="T12" fmla="*/ 156 w 193"/>
                <a:gd name="T13" fmla="*/ 86 h 137"/>
                <a:gd name="T14" fmla="*/ 160 w 193"/>
                <a:gd name="T15" fmla="*/ 74 h 137"/>
                <a:gd name="T16" fmla="*/ 167 w 193"/>
                <a:gd name="T17" fmla="*/ 67 h 137"/>
                <a:gd name="T18" fmla="*/ 189 w 193"/>
                <a:gd name="T19" fmla="*/ 67 h 137"/>
                <a:gd name="T20" fmla="*/ 189 w 193"/>
                <a:gd name="T21" fmla="*/ 63 h 137"/>
                <a:gd name="T22" fmla="*/ 189 w 193"/>
                <a:gd name="T23" fmla="*/ 60 h 137"/>
                <a:gd name="T24" fmla="*/ 185 w 193"/>
                <a:gd name="T25" fmla="*/ 56 h 137"/>
                <a:gd name="T26" fmla="*/ 185 w 193"/>
                <a:gd name="T27" fmla="*/ 52 h 137"/>
                <a:gd name="T28" fmla="*/ 182 w 193"/>
                <a:gd name="T29" fmla="*/ 37 h 137"/>
                <a:gd name="T30" fmla="*/ 178 w 193"/>
                <a:gd name="T31" fmla="*/ 30 h 137"/>
                <a:gd name="T32" fmla="*/ 178 w 193"/>
                <a:gd name="T33" fmla="*/ 22 h 137"/>
                <a:gd name="T34" fmla="*/ 178 w 193"/>
                <a:gd name="T35" fmla="*/ 19 h 137"/>
                <a:gd name="T36" fmla="*/ 174 w 193"/>
                <a:gd name="T37" fmla="*/ 15 h 137"/>
                <a:gd name="T38" fmla="*/ 163 w 193"/>
                <a:gd name="T39" fmla="*/ 15 h 137"/>
                <a:gd name="T40" fmla="*/ 160 w 193"/>
                <a:gd name="T41" fmla="*/ 11 h 137"/>
                <a:gd name="T42" fmla="*/ 160 w 193"/>
                <a:gd name="T43" fmla="*/ 11 h 137"/>
                <a:gd name="T44" fmla="*/ 152 w 193"/>
                <a:gd name="T45" fmla="*/ 15 h 137"/>
                <a:gd name="T46" fmla="*/ 141 w 193"/>
                <a:gd name="T47" fmla="*/ 11 h 137"/>
                <a:gd name="T48" fmla="*/ 134 w 193"/>
                <a:gd name="T49" fmla="*/ 15 h 137"/>
                <a:gd name="T50" fmla="*/ 126 w 193"/>
                <a:gd name="T51" fmla="*/ 8 h 137"/>
                <a:gd name="T52" fmla="*/ 123 w 193"/>
                <a:gd name="T53" fmla="*/ 4 h 137"/>
                <a:gd name="T54" fmla="*/ 123 w 193"/>
                <a:gd name="T55" fmla="*/ 4 h 137"/>
                <a:gd name="T56" fmla="*/ 119 w 193"/>
                <a:gd name="T57" fmla="*/ 4 h 137"/>
                <a:gd name="T58" fmla="*/ 115 w 193"/>
                <a:gd name="T59" fmla="*/ 4 h 137"/>
                <a:gd name="T60" fmla="*/ 111 w 193"/>
                <a:gd name="T61" fmla="*/ 15 h 137"/>
                <a:gd name="T62" fmla="*/ 108 w 193"/>
                <a:gd name="T63" fmla="*/ 26 h 137"/>
                <a:gd name="T64" fmla="*/ 97 w 193"/>
                <a:gd name="T65" fmla="*/ 37 h 137"/>
                <a:gd name="T66" fmla="*/ 93 w 193"/>
                <a:gd name="T67" fmla="*/ 37 h 137"/>
                <a:gd name="T68" fmla="*/ 82 w 193"/>
                <a:gd name="T69" fmla="*/ 45 h 137"/>
                <a:gd name="T70" fmla="*/ 74 w 193"/>
                <a:gd name="T71" fmla="*/ 48 h 137"/>
                <a:gd name="T72" fmla="*/ 67 w 193"/>
                <a:gd name="T73" fmla="*/ 52 h 137"/>
                <a:gd name="T74" fmla="*/ 63 w 193"/>
                <a:gd name="T75" fmla="*/ 63 h 137"/>
                <a:gd name="T76" fmla="*/ 56 w 193"/>
                <a:gd name="T77" fmla="*/ 71 h 137"/>
                <a:gd name="T78" fmla="*/ 52 w 193"/>
                <a:gd name="T79" fmla="*/ 82 h 137"/>
                <a:gd name="T80" fmla="*/ 52 w 193"/>
                <a:gd name="T81" fmla="*/ 93 h 137"/>
                <a:gd name="T82" fmla="*/ 56 w 193"/>
                <a:gd name="T83" fmla="*/ 97 h 137"/>
                <a:gd name="T84" fmla="*/ 45 w 193"/>
                <a:gd name="T85" fmla="*/ 112 h 137"/>
                <a:gd name="T86" fmla="*/ 37 w 193"/>
                <a:gd name="T87" fmla="*/ 119 h 137"/>
                <a:gd name="T88" fmla="*/ 23 w 193"/>
                <a:gd name="T89" fmla="*/ 130 h 137"/>
                <a:gd name="T90" fmla="*/ 0 w 193"/>
                <a:gd name="T91" fmla="*/ 137 h 137"/>
                <a:gd name="T92" fmla="*/ 67 w 193"/>
                <a:gd name="T93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3" h="137">
                  <a:moveTo>
                    <a:pt x="67" y="137"/>
                  </a:moveTo>
                  <a:lnTo>
                    <a:pt x="67" y="126"/>
                  </a:lnTo>
                  <a:lnTo>
                    <a:pt x="74" y="123"/>
                  </a:lnTo>
                  <a:lnTo>
                    <a:pt x="78" y="119"/>
                  </a:lnTo>
                  <a:lnTo>
                    <a:pt x="82" y="115"/>
                  </a:lnTo>
                  <a:lnTo>
                    <a:pt x="93" y="112"/>
                  </a:lnTo>
                  <a:lnTo>
                    <a:pt x="97" y="112"/>
                  </a:lnTo>
                  <a:lnTo>
                    <a:pt x="100" y="112"/>
                  </a:lnTo>
                  <a:lnTo>
                    <a:pt x="108" y="112"/>
                  </a:lnTo>
                  <a:lnTo>
                    <a:pt x="111" y="112"/>
                  </a:lnTo>
                  <a:lnTo>
                    <a:pt x="126" y="104"/>
                  </a:lnTo>
                  <a:lnTo>
                    <a:pt x="145" y="93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78"/>
                  </a:lnTo>
                  <a:lnTo>
                    <a:pt x="160" y="74"/>
                  </a:lnTo>
                  <a:lnTo>
                    <a:pt x="160" y="74"/>
                  </a:lnTo>
                  <a:lnTo>
                    <a:pt x="167" y="67"/>
                  </a:lnTo>
                  <a:lnTo>
                    <a:pt x="171" y="67"/>
                  </a:lnTo>
                  <a:lnTo>
                    <a:pt x="189" y="67"/>
                  </a:lnTo>
                  <a:lnTo>
                    <a:pt x="189" y="63"/>
                  </a:lnTo>
                  <a:lnTo>
                    <a:pt x="189" y="63"/>
                  </a:lnTo>
                  <a:lnTo>
                    <a:pt x="193" y="60"/>
                  </a:lnTo>
                  <a:lnTo>
                    <a:pt x="189" y="60"/>
                  </a:lnTo>
                  <a:lnTo>
                    <a:pt x="189" y="60"/>
                  </a:lnTo>
                  <a:lnTo>
                    <a:pt x="185" y="56"/>
                  </a:lnTo>
                  <a:lnTo>
                    <a:pt x="185" y="56"/>
                  </a:lnTo>
                  <a:lnTo>
                    <a:pt x="185" y="52"/>
                  </a:lnTo>
                  <a:lnTo>
                    <a:pt x="182" y="48"/>
                  </a:lnTo>
                  <a:lnTo>
                    <a:pt x="182" y="37"/>
                  </a:lnTo>
                  <a:lnTo>
                    <a:pt x="178" y="34"/>
                  </a:lnTo>
                  <a:lnTo>
                    <a:pt x="178" y="30"/>
                  </a:lnTo>
                  <a:lnTo>
                    <a:pt x="178" y="26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19"/>
                  </a:lnTo>
                  <a:lnTo>
                    <a:pt x="174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63" y="15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56" y="11"/>
                  </a:lnTo>
                  <a:lnTo>
                    <a:pt x="152" y="15"/>
                  </a:lnTo>
                  <a:lnTo>
                    <a:pt x="145" y="11"/>
                  </a:lnTo>
                  <a:lnTo>
                    <a:pt x="141" y="11"/>
                  </a:lnTo>
                  <a:lnTo>
                    <a:pt x="137" y="15"/>
                  </a:lnTo>
                  <a:lnTo>
                    <a:pt x="134" y="15"/>
                  </a:lnTo>
                  <a:lnTo>
                    <a:pt x="130" y="15"/>
                  </a:lnTo>
                  <a:lnTo>
                    <a:pt x="126" y="8"/>
                  </a:lnTo>
                  <a:lnTo>
                    <a:pt x="123" y="8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0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08" y="19"/>
                  </a:lnTo>
                  <a:lnTo>
                    <a:pt x="108" y="26"/>
                  </a:lnTo>
                  <a:lnTo>
                    <a:pt x="104" y="30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86" y="41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2"/>
                  </a:lnTo>
                  <a:lnTo>
                    <a:pt x="60" y="56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56" y="71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56" y="89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56" y="97"/>
                  </a:lnTo>
                  <a:lnTo>
                    <a:pt x="56" y="100"/>
                  </a:lnTo>
                  <a:lnTo>
                    <a:pt x="45" y="112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23" y="130"/>
                  </a:lnTo>
                  <a:lnTo>
                    <a:pt x="4" y="134"/>
                  </a:lnTo>
                  <a:lnTo>
                    <a:pt x="0" y="137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39" name="Freeform 114"/>
            <p:cNvSpPr>
              <a:spLocks/>
            </p:cNvSpPr>
            <p:nvPr/>
          </p:nvSpPr>
          <p:spPr bwMode="auto">
            <a:xfrm>
              <a:off x="3945629" y="2631723"/>
              <a:ext cx="171122" cy="129950"/>
            </a:xfrm>
            <a:custGeom>
              <a:avLst/>
              <a:gdLst>
                <a:gd name="T0" fmla="*/ 133 w 133"/>
                <a:gd name="T1" fmla="*/ 4 h 101"/>
                <a:gd name="T2" fmla="*/ 133 w 133"/>
                <a:gd name="T3" fmla="*/ 0 h 101"/>
                <a:gd name="T4" fmla="*/ 66 w 133"/>
                <a:gd name="T5" fmla="*/ 0 h 101"/>
                <a:gd name="T6" fmla="*/ 63 w 133"/>
                <a:gd name="T7" fmla="*/ 8 h 101"/>
                <a:gd name="T8" fmla="*/ 63 w 133"/>
                <a:gd name="T9" fmla="*/ 15 h 101"/>
                <a:gd name="T10" fmla="*/ 59 w 133"/>
                <a:gd name="T11" fmla="*/ 15 h 101"/>
                <a:gd name="T12" fmla="*/ 48 w 133"/>
                <a:gd name="T13" fmla="*/ 19 h 101"/>
                <a:gd name="T14" fmla="*/ 44 w 133"/>
                <a:gd name="T15" fmla="*/ 23 h 101"/>
                <a:gd name="T16" fmla="*/ 40 w 133"/>
                <a:gd name="T17" fmla="*/ 26 h 101"/>
                <a:gd name="T18" fmla="*/ 44 w 133"/>
                <a:gd name="T19" fmla="*/ 30 h 101"/>
                <a:gd name="T20" fmla="*/ 33 w 133"/>
                <a:gd name="T21" fmla="*/ 41 h 101"/>
                <a:gd name="T22" fmla="*/ 33 w 133"/>
                <a:gd name="T23" fmla="*/ 45 h 101"/>
                <a:gd name="T24" fmla="*/ 26 w 133"/>
                <a:gd name="T25" fmla="*/ 52 h 101"/>
                <a:gd name="T26" fmla="*/ 22 w 133"/>
                <a:gd name="T27" fmla="*/ 56 h 101"/>
                <a:gd name="T28" fmla="*/ 18 w 133"/>
                <a:gd name="T29" fmla="*/ 64 h 101"/>
                <a:gd name="T30" fmla="*/ 18 w 133"/>
                <a:gd name="T31" fmla="*/ 64 h 101"/>
                <a:gd name="T32" fmla="*/ 11 w 133"/>
                <a:gd name="T33" fmla="*/ 71 h 101"/>
                <a:gd name="T34" fmla="*/ 11 w 133"/>
                <a:gd name="T35" fmla="*/ 75 h 101"/>
                <a:gd name="T36" fmla="*/ 15 w 133"/>
                <a:gd name="T37" fmla="*/ 75 h 101"/>
                <a:gd name="T38" fmla="*/ 11 w 133"/>
                <a:gd name="T39" fmla="*/ 75 h 101"/>
                <a:gd name="T40" fmla="*/ 3 w 133"/>
                <a:gd name="T41" fmla="*/ 86 h 101"/>
                <a:gd name="T42" fmla="*/ 3 w 133"/>
                <a:gd name="T43" fmla="*/ 86 h 101"/>
                <a:gd name="T44" fmla="*/ 0 w 133"/>
                <a:gd name="T45" fmla="*/ 90 h 101"/>
                <a:gd name="T46" fmla="*/ 0 w 133"/>
                <a:gd name="T47" fmla="*/ 93 h 101"/>
                <a:gd name="T48" fmla="*/ 0 w 133"/>
                <a:gd name="T49" fmla="*/ 93 h 101"/>
                <a:gd name="T50" fmla="*/ 0 w 133"/>
                <a:gd name="T51" fmla="*/ 101 h 101"/>
                <a:gd name="T52" fmla="*/ 66 w 133"/>
                <a:gd name="T53" fmla="*/ 101 h 101"/>
                <a:gd name="T54" fmla="*/ 66 w 133"/>
                <a:gd name="T55" fmla="*/ 71 h 101"/>
                <a:gd name="T56" fmla="*/ 66 w 133"/>
                <a:gd name="T57" fmla="*/ 67 h 101"/>
                <a:gd name="T58" fmla="*/ 70 w 133"/>
                <a:gd name="T59" fmla="*/ 67 h 101"/>
                <a:gd name="T60" fmla="*/ 74 w 133"/>
                <a:gd name="T61" fmla="*/ 64 h 101"/>
                <a:gd name="T62" fmla="*/ 81 w 133"/>
                <a:gd name="T63" fmla="*/ 64 h 101"/>
                <a:gd name="T64" fmla="*/ 81 w 133"/>
                <a:gd name="T65" fmla="*/ 26 h 101"/>
                <a:gd name="T66" fmla="*/ 133 w 133"/>
                <a:gd name="T67" fmla="*/ 26 h 101"/>
                <a:gd name="T68" fmla="*/ 133 w 133"/>
                <a:gd name="T69" fmla="*/ 4 h 101"/>
                <a:gd name="T70" fmla="*/ 133 w 133"/>
                <a:gd name="T71" fmla="*/ 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01">
                  <a:moveTo>
                    <a:pt x="133" y="4"/>
                  </a:moveTo>
                  <a:lnTo>
                    <a:pt x="133" y="0"/>
                  </a:lnTo>
                  <a:lnTo>
                    <a:pt x="66" y="0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48" y="19"/>
                  </a:lnTo>
                  <a:lnTo>
                    <a:pt x="44" y="23"/>
                  </a:lnTo>
                  <a:lnTo>
                    <a:pt x="40" y="26"/>
                  </a:lnTo>
                  <a:lnTo>
                    <a:pt x="44" y="30"/>
                  </a:lnTo>
                  <a:lnTo>
                    <a:pt x="33" y="41"/>
                  </a:lnTo>
                  <a:lnTo>
                    <a:pt x="33" y="45"/>
                  </a:lnTo>
                  <a:lnTo>
                    <a:pt x="26" y="52"/>
                  </a:lnTo>
                  <a:lnTo>
                    <a:pt x="22" y="56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1" y="71"/>
                  </a:lnTo>
                  <a:lnTo>
                    <a:pt x="11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66" y="101"/>
                  </a:lnTo>
                  <a:lnTo>
                    <a:pt x="66" y="71"/>
                  </a:lnTo>
                  <a:lnTo>
                    <a:pt x="66" y="67"/>
                  </a:lnTo>
                  <a:lnTo>
                    <a:pt x="70" y="67"/>
                  </a:lnTo>
                  <a:lnTo>
                    <a:pt x="74" y="64"/>
                  </a:lnTo>
                  <a:lnTo>
                    <a:pt x="81" y="64"/>
                  </a:lnTo>
                  <a:lnTo>
                    <a:pt x="81" y="26"/>
                  </a:lnTo>
                  <a:lnTo>
                    <a:pt x="133" y="26"/>
                  </a:lnTo>
                  <a:lnTo>
                    <a:pt x="133" y="4"/>
                  </a:lnTo>
                  <a:lnTo>
                    <a:pt x="13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0" name="Freeform 115"/>
            <p:cNvSpPr>
              <a:spLocks/>
            </p:cNvSpPr>
            <p:nvPr/>
          </p:nvSpPr>
          <p:spPr bwMode="auto">
            <a:xfrm>
              <a:off x="3945629" y="2636870"/>
              <a:ext cx="247033" cy="253467"/>
            </a:xfrm>
            <a:custGeom>
              <a:avLst/>
              <a:gdLst>
                <a:gd name="T0" fmla="*/ 66 w 192"/>
                <a:gd name="T1" fmla="*/ 97 h 197"/>
                <a:gd name="T2" fmla="*/ 66 w 192"/>
                <a:gd name="T3" fmla="*/ 63 h 197"/>
                <a:gd name="T4" fmla="*/ 74 w 192"/>
                <a:gd name="T5" fmla="*/ 60 h 197"/>
                <a:gd name="T6" fmla="*/ 81 w 192"/>
                <a:gd name="T7" fmla="*/ 22 h 197"/>
                <a:gd name="T8" fmla="*/ 133 w 192"/>
                <a:gd name="T9" fmla="*/ 0 h 197"/>
                <a:gd name="T10" fmla="*/ 192 w 192"/>
                <a:gd name="T11" fmla="*/ 37 h 197"/>
                <a:gd name="T12" fmla="*/ 174 w 192"/>
                <a:gd name="T13" fmla="*/ 37 h 197"/>
                <a:gd name="T14" fmla="*/ 192 w 192"/>
                <a:gd name="T15" fmla="*/ 171 h 197"/>
                <a:gd name="T16" fmla="*/ 126 w 192"/>
                <a:gd name="T17" fmla="*/ 186 h 197"/>
                <a:gd name="T18" fmla="*/ 122 w 192"/>
                <a:gd name="T19" fmla="*/ 182 h 197"/>
                <a:gd name="T20" fmla="*/ 118 w 192"/>
                <a:gd name="T21" fmla="*/ 186 h 197"/>
                <a:gd name="T22" fmla="*/ 118 w 192"/>
                <a:gd name="T23" fmla="*/ 178 h 197"/>
                <a:gd name="T24" fmla="*/ 103 w 192"/>
                <a:gd name="T25" fmla="*/ 182 h 197"/>
                <a:gd name="T26" fmla="*/ 100 w 192"/>
                <a:gd name="T27" fmla="*/ 189 h 197"/>
                <a:gd name="T28" fmla="*/ 96 w 192"/>
                <a:gd name="T29" fmla="*/ 178 h 197"/>
                <a:gd name="T30" fmla="*/ 85 w 192"/>
                <a:gd name="T31" fmla="*/ 182 h 197"/>
                <a:gd name="T32" fmla="*/ 85 w 192"/>
                <a:gd name="T33" fmla="*/ 189 h 197"/>
                <a:gd name="T34" fmla="*/ 81 w 192"/>
                <a:gd name="T35" fmla="*/ 193 h 197"/>
                <a:gd name="T36" fmla="*/ 77 w 192"/>
                <a:gd name="T37" fmla="*/ 197 h 197"/>
                <a:gd name="T38" fmla="*/ 70 w 192"/>
                <a:gd name="T39" fmla="*/ 189 h 197"/>
                <a:gd name="T40" fmla="*/ 66 w 192"/>
                <a:gd name="T41" fmla="*/ 186 h 197"/>
                <a:gd name="T42" fmla="*/ 63 w 192"/>
                <a:gd name="T43" fmla="*/ 182 h 197"/>
                <a:gd name="T44" fmla="*/ 59 w 192"/>
                <a:gd name="T45" fmla="*/ 175 h 197"/>
                <a:gd name="T46" fmla="*/ 55 w 192"/>
                <a:gd name="T47" fmla="*/ 175 h 197"/>
                <a:gd name="T48" fmla="*/ 52 w 192"/>
                <a:gd name="T49" fmla="*/ 175 h 197"/>
                <a:gd name="T50" fmla="*/ 48 w 192"/>
                <a:gd name="T51" fmla="*/ 175 h 197"/>
                <a:gd name="T52" fmla="*/ 40 w 192"/>
                <a:gd name="T53" fmla="*/ 167 h 197"/>
                <a:gd name="T54" fmla="*/ 29 w 192"/>
                <a:gd name="T55" fmla="*/ 167 h 197"/>
                <a:gd name="T56" fmla="*/ 15 w 192"/>
                <a:gd name="T57" fmla="*/ 171 h 197"/>
                <a:gd name="T58" fmla="*/ 7 w 192"/>
                <a:gd name="T59" fmla="*/ 175 h 197"/>
                <a:gd name="T60" fmla="*/ 7 w 192"/>
                <a:gd name="T61" fmla="*/ 167 h 197"/>
                <a:gd name="T62" fmla="*/ 11 w 192"/>
                <a:gd name="T63" fmla="*/ 156 h 197"/>
                <a:gd name="T64" fmla="*/ 11 w 192"/>
                <a:gd name="T65" fmla="*/ 130 h 197"/>
                <a:gd name="T66" fmla="*/ 7 w 192"/>
                <a:gd name="T67" fmla="*/ 123 h 197"/>
                <a:gd name="T68" fmla="*/ 11 w 192"/>
                <a:gd name="T69" fmla="*/ 115 h 197"/>
                <a:gd name="T70" fmla="*/ 11 w 192"/>
                <a:gd name="T71" fmla="*/ 111 h 197"/>
                <a:gd name="T72" fmla="*/ 3 w 192"/>
                <a:gd name="T73" fmla="*/ 104 h 197"/>
                <a:gd name="T74" fmla="*/ 3 w 192"/>
                <a:gd name="T75" fmla="*/ 100 h 197"/>
                <a:gd name="T76" fmla="*/ 0 w 192"/>
                <a:gd name="T77" fmla="*/ 100 h 197"/>
                <a:gd name="T78" fmla="*/ 0 w 192"/>
                <a:gd name="T79" fmla="*/ 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2" h="197">
                  <a:moveTo>
                    <a:pt x="0" y="97"/>
                  </a:moveTo>
                  <a:lnTo>
                    <a:pt x="66" y="97"/>
                  </a:lnTo>
                  <a:lnTo>
                    <a:pt x="66" y="67"/>
                  </a:lnTo>
                  <a:lnTo>
                    <a:pt x="66" y="63"/>
                  </a:lnTo>
                  <a:lnTo>
                    <a:pt x="70" y="63"/>
                  </a:lnTo>
                  <a:lnTo>
                    <a:pt x="74" y="60"/>
                  </a:lnTo>
                  <a:lnTo>
                    <a:pt x="81" y="60"/>
                  </a:lnTo>
                  <a:lnTo>
                    <a:pt x="81" y="22"/>
                  </a:lnTo>
                  <a:lnTo>
                    <a:pt x="133" y="22"/>
                  </a:lnTo>
                  <a:lnTo>
                    <a:pt x="133" y="0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74" y="37"/>
                  </a:lnTo>
                  <a:lnTo>
                    <a:pt x="185" y="171"/>
                  </a:lnTo>
                  <a:lnTo>
                    <a:pt x="192" y="171"/>
                  </a:lnTo>
                  <a:lnTo>
                    <a:pt x="185" y="186"/>
                  </a:lnTo>
                  <a:lnTo>
                    <a:pt x="126" y="186"/>
                  </a:lnTo>
                  <a:lnTo>
                    <a:pt x="126" y="186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18" y="186"/>
                  </a:lnTo>
                  <a:lnTo>
                    <a:pt x="118" y="186"/>
                  </a:lnTo>
                  <a:lnTo>
                    <a:pt x="118" y="178"/>
                  </a:lnTo>
                  <a:lnTo>
                    <a:pt x="111" y="178"/>
                  </a:lnTo>
                  <a:lnTo>
                    <a:pt x="103" y="182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6" y="182"/>
                  </a:lnTo>
                  <a:lnTo>
                    <a:pt x="96" y="178"/>
                  </a:lnTo>
                  <a:lnTo>
                    <a:pt x="92" y="178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5" y="189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74" y="193"/>
                  </a:lnTo>
                  <a:lnTo>
                    <a:pt x="70" y="189"/>
                  </a:lnTo>
                  <a:lnTo>
                    <a:pt x="66" y="189"/>
                  </a:lnTo>
                  <a:lnTo>
                    <a:pt x="66" y="186"/>
                  </a:lnTo>
                  <a:lnTo>
                    <a:pt x="63" y="186"/>
                  </a:lnTo>
                  <a:lnTo>
                    <a:pt x="63" y="182"/>
                  </a:lnTo>
                  <a:lnTo>
                    <a:pt x="59" y="178"/>
                  </a:lnTo>
                  <a:lnTo>
                    <a:pt x="59" y="175"/>
                  </a:lnTo>
                  <a:lnTo>
                    <a:pt x="59" y="175"/>
                  </a:lnTo>
                  <a:lnTo>
                    <a:pt x="55" y="175"/>
                  </a:lnTo>
                  <a:lnTo>
                    <a:pt x="55" y="175"/>
                  </a:lnTo>
                  <a:lnTo>
                    <a:pt x="52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1"/>
                  </a:lnTo>
                  <a:lnTo>
                    <a:pt x="40" y="167"/>
                  </a:lnTo>
                  <a:lnTo>
                    <a:pt x="33" y="167"/>
                  </a:lnTo>
                  <a:lnTo>
                    <a:pt x="29" y="167"/>
                  </a:lnTo>
                  <a:lnTo>
                    <a:pt x="22" y="167"/>
                  </a:lnTo>
                  <a:lnTo>
                    <a:pt x="15" y="171"/>
                  </a:lnTo>
                  <a:lnTo>
                    <a:pt x="11" y="175"/>
                  </a:lnTo>
                  <a:lnTo>
                    <a:pt x="7" y="175"/>
                  </a:lnTo>
                  <a:lnTo>
                    <a:pt x="3" y="175"/>
                  </a:lnTo>
                  <a:lnTo>
                    <a:pt x="7" y="167"/>
                  </a:lnTo>
                  <a:lnTo>
                    <a:pt x="7" y="160"/>
                  </a:lnTo>
                  <a:lnTo>
                    <a:pt x="11" y="156"/>
                  </a:lnTo>
                  <a:lnTo>
                    <a:pt x="15" y="145"/>
                  </a:lnTo>
                  <a:lnTo>
                    <a:pt x="11" y="130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11" y="123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7" y="104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1" name="Freeform 116"/>
            <p:cNvSpPr>
              <a:spLocks/>
            </p:cNvSpPr>
            <p:nvPr/>
          </p:nvSpPr>
          <p:spPr bwMode="auto">
            <a:xfrm>
              <a:off x="4044701" y="2684476"/>
              <a:ext cx="343531" cy="292066"/>
            </a:xfrm>
            <a:custGeom>
              <a:avLst/>
              <a:gdLst>
                <a:gd name="T0" fmla="*/ 8 w 267"/>
                <a:gd name="T1" fmla="*/ 156 h 227"/>
                <a:gd name="T2" fmla="*/ 8 w 267"/>
                <a:gd name="T3" fmla="*/ 145 h 227"/>
                <a:gd name="T4" fmla="*/ 19 w 267"/>
                <a:gd name="T5" fmla="*/ 145 h 227"/>
                <a:gd name="T6" fmla="*/ 26 w 267"/>
                <a:gd name="T7" fmla="*/ 145 h 227"/>
                <a:gd name="T8" fmla="*/ 41 w 267"/>
                <a:gd name="T9" fmla="*/ 149 h 227"/>
                <a:gd name="T10" fmla="*/ 45 w 267"/>
                <a:gd name="T11" fmla="*/ 145 h 227"/>
                <a:gd name="T12" fmla="*/ 108 w 267"/>
                <a:gd name="T13" fmla="*/ 149 h 227"/>
                <a:gd name="T14" fmla="*/ 97 w 267"/>
                <a:gd name="T15" fmla="*/ 0 h 227"/>
                <a:gd name="T16" fmla="*/ 226 w 267"/>
                <a:gd name="T17" fmla="*/ 74 h 227"/>
                <a:gd name="T18" fmla="*/ 241 w 267"/>
                <a:gd name="T19" fmla="*/ 78 h 227"/>
                <a:gd name="T20" fmla="*/ 249 w 267"/>
                <a:gd name="T21" fmla="*/ 82 h 227"/>
                <a:gd name="T22" fmla="*/ 249 w 267"/>
                <a:gd name="T23" fmla="*/ 93 h 227"/>
                <a:gd name="T24" fmla="*/ 267 w 267"/>
                <a:gd name="T25" fmla="*/ 93 h 227"/>
                <a:gd name="T26" fmla="*/ 263 w 267"/>
                <a:gd name="T27" fmla="*/ 134 h 227"/>
                <a:gd name="T28" fmla="*/ 260 w 267"/>
                <a:gd name="T29" fmla="*/ 145 h 227"/>
                <a:gd name="T30" fmla="*/ 241 w 267"/>
                <a:gd name="T31" fmla="*/ 149 h 227"/>
                <a:gd name="T32" fmla="*/ 226 w 267"/>
                <a:gd name="T33" fmla="*/ 152 h 227"/>
                <a:gd name="T34" fmla="*/ 208 w 267"/>
                <a:gd name="T35" fmla="*/ 156 h 227"/>
                <a:gd name="T36" fmla="*/ 204 w 267"/>
                <a:gd name="T37" fmla="*/ 156 h 227"/>
                <a:gd name="T38" fmla="*/ 189 w 267"/>
                <a:gd name="T39" fmla="*/ 152 h 227"/>
                <a:gd name="T40" fmla="*/ 174 w 267"/>
                <a:gd name="T41" fmla="*/ 160 h 227"/>
                <a:gd name="T42" fmla="*/ 152 w 267"/>
                <a:gd name="T43" fmla="*/ 175 h 227"/>
                <a:gd name="T44" fmla="*/ 134 w 267"/>
                <a:gd name="T45" fmla="*/ 178 h 227"/>
                <a:gd name="T46" fmla="*/ 130 w 267"/>
                <a:gd name="T47" fmla="*/ 186 h 227"/>
                <a:gd name="T48" fmla="*/ 119 w 267"/>
                <a:gd name="T49" fmla="*/ 201 h 227"/>
                <a:gd name="T50" fmla="*/ 115 w 267"/>
                <a:gd name="T51" fmla="*/ 208 h 227"/>
                <a:gd name="T52" fmla="*/ 112 w 267"/>
                <a:gd name="T53" fmla="*/ 215 h 227"/>
                <a:gd name="T54" fmla="*/ 112 w 267"/>
                <a:gd name="T55" fmla="*/ 223 h 227"/>
                <a:gd name="T56" fmla="*/ 100 w 267"/>
                <a:gd name="T57" fmla="*/ 223 h 227"/>
                <a:gd name="T58" fmla="*/ 93 w 267"/>
                <a:gd name="T59" fmla="*/ 223 h 227"/>
                <a:gd name="T60" fmla="*/ 82 w 267"/>
                <a:gd name="T61" fmla="*/ 227 h 227"/>
                <a:gd name="T62" fmla="*/ 75 w 267"/>
                <a:gd name="T63" fmla="*/ 227 h 227"/>
                <a:gd name="T64" fmla="*/ 67 w 267"/>
                <a:gd name="T65" fmla="*/ 223 h 227"/>
                <a:gd name="T66" fmla="*/ 67 w 267"/>
                <a:gd name="T67" fmla="*/ 215 h 227"/>
                <a:gd name="T68" fmla="*/ 60 w 267"/>
                <a:gd name="T69" fmla="*/ 219 h 227"/>
                <a:gd name="T70" fmla="*/ 63 w 267"/>
                <a:gd name="T71" fmla="*/ 208 h 227"/>
                <a:gd name="T72" fmla="*/ 60 w 267"/>
                <a:gd name="T73" fmla="*/ 204 h 227"/>
                <a:gd name="T74" fmla="*/ 52 w 267"/>
                <a:gd name="T75" fmla="*/ 197 h 227"/>
                <a:gd name="T76" fmla="*/ 45 w 267"/>
                <a:gd name="T77" fmla="*/ 197 h 227"/>
                <a:gd name="T78" fmla="*/ 37 w 267"/>
                <a:gd name="T79" fmla="*/ 201 h 227"/>
                <a:gd name="T80" fmla="*/ 26 w 267"/>
                <a:gd name="T81" fmla="*/ 201 h 227"/>
                <a:gd name="T82" fmla="*/ 19 w 267"/>
                <a:gd name="T83" fmla="*/ 201 h 227"/>
                <a:gd name="T84" fmla="*/ 19 w 267"/>
                <a:gd name="T85" fmla="*/ 193 h 227"/>
                <a:gd name="T86" fmla="*/ 15 w 267"/>
                <a:gd name="T87" fmla="*/ 189 h 227"/>
                <a:gd name="T88" fmla="*/ 12 w 267"/>
                <a:gd name="T89" fmla="*/ 182 h 227"/>
                <a:gd name="T90" fmla="*/ 8 w 267"/>
                <a:gd name="T91" fmla="*/ 178 h 227"/>
                <a:gd name="T92" fmla="*/ 0 w 267"/>
                <a:gd name="T93" fmla="*/ 171 h 227"/>
                <a:gd name="T94" fmla="*/ 0 w 267"/>
                <a:gd name="T95" fmla="*/ 1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27">
                  <a:moveTo>
                    <a:pt x="0" y="160"/>
                  </a:moveTo>
                  <a:lnTo>
                    <a:pt x="4" y="156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8" y="149"/>
                  </a:lnTo>
                  <a:lnTo>
                    <a:pt x="8" y="145"/>
                  </a:lnTo>
                  <a:lnTo>
                    <a:pt x="15" y="141"/>
                  </a:lnTo>
                  <a:lnTo>
                    <a:pt x="19" y="141"/>
                  </a:lnTo>
                  <a:lnTo>
                    <a:pt x="19" y="145"/>
                  </a:lnTo>
                  <a:lnTo>
                    <a:pt x="23" y="152"/>
                  </a:lnTo>
                  <a:lnTo>
                    <a:pt x="23" y="152"/>
                  </a:lnTo>
                  <a:lnTo>
                    <a:pt x="26" y="145"/>
                  </a:lnTo>
                  <a:lnTo>
                    <a:pt x="34" y="141"/>
                  </a:lnTo>
                  <a:lnTo>
                    <a:pt x="41" y="141"/>
                  </a:lnTo>
                  <a:lnTo>
                    <a:pt x="41" y="149"/>
                  </a:lnTo>
                  <a:lnTo>
                    <a:pt x="41" y="149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108" y="149"/>
                  </a:lnTo>
                  <a:lnTo>
                    <a:pt x="115" y="134"/>
                  </a:lnTo>
                  <a:lnTo>
                    <a:pt x="108" y="134"/>
                  </a:lnTo>
                  <a:lnTo>
                    <a:pt x="97" y="0"/>
                  </a:lnTo>
                  <a:lnTo>
                    <a:pt x="115" y="0"/>
                  </a:lnTo>
                  <a:lnTo>
                    <a:pt x="223" y="67"/>
                  </a:lnTo>
                  <a:lnTo>
                    <a:pt x="226" y="74"/>
                  </a:lnTo>
                  <a:lnTo>
                    <a:pt x="230" y="74"/>
                  </a:lnTo>
                  <a:lnTo>
                    <a:pt x="234" y="74"/>
                  </a:lnTo>
                  <a:lnTo>
                    <a:pt x="241" y="78"/>
                  </a:lnTo>
                  <a:lnTo>
                    <a:pt x="241" y="78"/>
                  </a:lnTo>
                  <a:lnTo>
                    <a:pt x="245" y="82"/>
                  </a:lnTo>
                  <a:lnTo>
                    <a:pt x="249" y="82"/>
                  </a:lnTo>
                  <a:lnTo>
                    <a:pt x="249" y="86"/>
                  </a:lnTo>
                  <a:lnTo>
                    <a:pt x="249" y="89"/>
                  </a:lnTo>
                  <a:lnTo>
                    <a:pt x="249" y="93"/>
                  </a:lnTo>
                  <a:lnTo>
                    <a:pt x="252" y="93"/>
                  </a:lnTo>
                  <a:lnTo>
                    <a:pt x="260" y="93"/>
                  </a:lnTo>
                  <a:lnTo>
                    <a:pt x="267" y="93"/>
                  </a:lnTo>
                  <a:lnTo>
                    <a:pt x="267" y="93"/>
                  </a:lnTo>
                  <a:lnTo>
                    <a:pt x="267" y="119"/>
                  </a:lnTo>
                  <a:lnTo>
                    <a:pt x="263" y="134"/>
                  </a:lnTo>
                  <a:lnTo>
                    <a:pt x="263" y="134"/>
                  </a:lnTo>
                  <a:lnTo>
                    <a:pt x="263" y="141"/>
                  </a:lnTo>
                  <a:lnTo>
                    <a:pt x="260" y="145"/>
                  </a:lnTo>
                  <a:lnTo>
                    <a:pt x="252" y="149"/>
                  </a:lnTo>
                  <a:lnTo>
                    <a:pt x="249" y="149"/>
                  </a:lnTo>
                  <a:lnTo>
                    <a:pt x="241" y="149"/>
                  </a:lnTo>
                  <a:lnTo>
                    <a:pt x="237" y="152"/>
                  </a:lnTo>
                  <a:lnTo>
                    <a:pt x="234" y="152"/>
                  </a:lnTo>
                  <a:lnTo>
                    <a:pt x="226" y="152"/>
                  </a:lnTo>
                  <a:lnTo>
                    <a:pt x="223" y="156"/>
                  </a:lnTo>
                  <a:lnTo>
                    <a:pt x="219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7" y="152"/>
                  </a:lnTo>
                  <a:lnTo>
                    <a:pt x="189" y="152"/>
                  </a:lnTo>
                  <a:lnTo>
                    <a:pt x="182" y="156"/>
                  </a:lnTo>
                  <a:lnTo>
                    <a:pt x="178" y="156"/>
                  </a:lnTo>
                  <a:lnTo>
                    <a:pt x="174" y="160"/>
                  </a:lnTo>
                  <a:lnTo>
                    <a:pt x="160" y="167"/>
                  </a:lnTo>
                  <a:lnTo>
                    <a:pt x="152" y="171"/>
                  </a:lnTo>
                  <a:lnTo>
                    <a:pt x="152" y="175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0" y="186"/>
                  </a:lnTo>
                  <a:lnTo>
                    <a:pt x="130" y="186"/>
                  </a:lnTo>
                  <a:lnTo>
                    <a:pt x="126" y="193"/>
                  </a:lnTo>
                  <a:lnTo>
                    <a:pt x="119" y="201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5" y="208"/>
                  </a:lnTo>
                  <a:lnTo>
                    <a:pt x="115" y="212"/>
                  </a:lnTo>
                  <a:lnTo>
                    <a:pt x="112" y="212"/>
                  </a:lnTo>
                  <a:lnTo>
                    <a:pt x="112" y="215"/>
                  </a:lnTo>
                  <a:lnTo>
                    <a:pt x="112" y="219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08" y="227"/>
                  </a:lnTo>
                  <a:lnTo>
                    <a:pt x="100" y="227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7" y="223"/>
                  </a:lnTo>
                  <a:lnTo>
                    <a:pt x="93" y="223"/>
                  </a:lnTo>
                  <a:lnTo>
                    <a:pt x="93" y="223"/>
                  </a:lnTo>
                  <a:lnTo>
                    <a:pt x="89" y="227"/>
                  </a:lnTo>
                  <a:lnTo>
                    <a:pt x="82" y="227"/>
                  </a:lnTo>
                  <a:lnTo>
                    <a:pt x="78" y="223"/>
                  </a:lnTo>
                  <a:lnTo>
                    <a:pt x="78" y="223"/>
                  </a:lnTo>
                  <a:lnTo>
                    <a:pt x="75" y="227"/>
                  </a:lnTo>
                  <a:lnTo>
                    <a:pt x="75" y="223"/>
                  </a:lnTo>
                  <a:lnTo>
                    <a:pt x="71" y="223"/>
                  </a:lnTo>
                  <a:lnTo>
                    <a:pt x="67" y="223"/>
                  </a:lnTo>
                  <a:lnTo>
                    <a:pt x="67" y="219"/>
                  </a:lnTo>
                  <a:lnTo>
                    <a:pt x="67" y="219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9"/>
                  </a:lnTo>
                  <a:lnTo>
                    <a:pt x="60" y="219"/>
                  </a:lnTo>
                  <a:lnTo>
                    <a:pt x="60" y="215"/>
                  </a:lnTo>
                  <a:lnTo>
                    <a:pt x="63" y="212"/>
                  </a:lnTo>
                  <a:lnTo>
                    <a:pt x="63" y="208"/>
                  </a:lnTo>
                  <a:lnTo>
                    <a:pt x="60" y="208"/>
                  </a:lnTo>
                  <a:lnTo>
                    <a:pt x="60" y="208"/>
                  </a:lnTo>
                  <a:lnTo>
                    <a:pt x="60" y="204"/>
                  </a:lnTo>
                  <a:lnTo>
                    <a:pt x="56" y="201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49" y="197"/>
                  </a:lnTo>
                  <a:lnTo>
                    <a:pt x="45" y="197"/>
                  </a:lnTo>
                  <a:lnTo>
                    <a:pt x="41" y="197"/>
                  </a:lnTo>
                  <a:lnTo>
                    <a:pt x="37" y="201"/>
                  </a:lnTo>
                  <a:lnTo>
                    <a:pt x="37" y="201"/>
                  </a:lnTo>
                  <a:lnTo>
                    <a:pt x="34" y="201"/>
                  </a:lnTo>
                  <a:lnTo>
                    <a:pt x="30" y="201"/>
                  </a:lnTo>
                  <a:lnTo>
                    <a:pt x="26" y="201"/>
                  </a:lnTo>
                  <a:lnTo>
                    <a:pt x="23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197"/>
                  </a:lnTo>
                  <a:lnTo>
                    <a:pt x="19" y="193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5" y="186"/>
                  </a:lnTo>
                  <a:lnTo>
                    <a:pt x="12" y="186"/>
                  </a:lnTo>
                  <a:lnTo>
                    <a:pt x="12" y="182"/>
                  </a:lnTo>
                  <a:lnTo>
                    <a:pt x="12" y="182"/>
                  </a:lnTo>
                  <a:lnTo>
                    <a:pt x="8" y="182"/>
                  </a:lnTo>
                  <a:lnTo>
                    <a:pt x="8" y="178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0" y="1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2" name="Freeform 117"/>
            <p:cNvSpPr>
              <a:spLocks/>
            </p:cNvSpPr>
            <p:nvPr/>
          </p:nvSpPr>
          <p:spPr bwMode="auto">
            <a:xfrm>
              <a:off x="4188802" y="2880044"/>
              <a:ext cx="160829" cy="105504"/>
            </a:xfrm>
            <a:custGeom>
              <a:avLst/>
              <a:gdLst>
                <a:gd name="T0" fmla="*/ 0 w 125"/>
                <a:gd name="T1" fmla="*/ 67 h 82"/>
                <a:gd name="T2" fmla="*/ 0 w 125"/>
                <a:gd name="T3" fmla="*/ 60 h 82"/>
                <a:gd name="T4" fmla="*/ 3 w 125"/>
                <a:gd name="T5" fmla="*/ 56 h 82"/>
                <a:gd name="T6" fmla="*/ 3 w 125"/>
                <a:gd name="T7" fmla="*/ 52 h 82"/>
                <a:gd name="T8" fmla="*/ 14 w 125"/>
                <a:gd name="T9" fmla="*/ 41 h 82"/>
                <a:gd name="T10" fmla="*/ 18 w 125"/>
                <a:gd name="T11" fmla="*/ 34 h 82"/>
                <a:gd name="T12" fmla="*/ 22 w 125"/>
                <a:gd name="T13" fmla="*/ 26 h 82"/>
                <a:gd name="T14" fmla="*/ 29 w 125"/>
                <a:gd name="T15" fmla="*/ 26 h 82"/>
                <a:gd name="T16" fmla="*/ 40 w 125"/>
                <a:gd name="T17" fmla="*/ 23 h 82"/>
                <a:gd name="T18" fmla="*/ 48 w 125"/>
                <a:gd name="T19" fmla="*/ 15 h 82"/>
                <a:gd name="T20" fmla="*/ 66 w 125"/>
                <a:gd name="T21" fmla="*/ 4 h 82"/>
                <a:gd name="T22" fmla="*/ 77 w 125"/>
                <a:gd name="T23" fmla="*/ 0 h 82"/>
                <a:gd name="T24" fmla="*/ 88 w 125"/>
                <a:gd name="T25" fmla="*/ 0 h 82"/>
                <a:gd name="T26" fmla="*/ 92 w 125"/>
                <a:gd name="T27" fmla="*/ 4 h 82"/>
                <a:gd name="T28" fmla="*/ 92 w 125"/>
                <a:gd name="T29" fmla="*/ 8 h 82"/>
                <a:gd name="T30" fmla="*/ 88 w 125"/>
                <a:gd name="T31" fmla="*/ 15 h 82"/>
                <a:gd name="T32" fmla="*/ 103 w 125"/>
                <a:gd name="T33" fmla="*/ 30 h 82"/>
                <a:gd name="T34" fmla="*/ 118 w 125"/>
                <a:gd name="T35" fmla="*/ 34 h 82"/>
                <a:gd name="T36" fmla="*/ 118 w 125"/>
                <a:gd name="T37" fmla="*/ 34 h 82"/>
                <a:gd name="T38" fmla="*/ 122 w 125"/>
                <a:gd name="T39" fmla="*/ 37 h 82"/>
                <a:gd name="T40" fmla="*/ 122 w 125"/>
                <a:gd name="T41" fmla="*/ 45 h 82"/>
                <a:gd name="T42" fmla="*/ 125 w 125"/>
                <a:gd name="T43" fmla="*/ 49 h 82"/>
                <a:gd name="T44" fmla="*/ 118 w 125"/>
                <a:gd name="T45" fmla="*/ 52 h 82"/>
                <a:gd name="T46" fmla="*/ 111 w 125"/>
                <a:gd name="T47" fmla="*/ 52 h 82"/>
                <a:gd name="T48" fmla="*/ 107 w 125"/>
                <a:gd name="T49" fmla="*/ 56 h 82"/>
                <a:gd name="T50" fmla="*/ 107 w 125"/>
                <a:gd name="T51" fmla="*/ 63 h 82"/>
                <a:gd name="T52" fmla="*/ 100 w 125"/>
                <a:gd name="T53" fmla="*/ 63 h 82"/>
                <a:gd name="T54" fmla="*/ 81 w 125"/>
                <a:gd name="T55" fmla="*/ 60 h 82"/>
                <a:gd name="T56" fmla="*/ 81 w 125"/>
                <a:gd name="T57" fmla="*/ 60 h 82"/>
                <a:gd name="T58" fmla="*/ 74 w 125"/>
                <a:gd name="T59" fmla="*/ 63 h 82"/>
                <a:gd name="T60" fmla="*/ 59 w 125"/>
                <a:gd name="T61" fmla="*/ 63 h 82"/>
                <a:gd name="T62" fmla="*/ 44 w 125"/>
                <a:gd name="T63" fmla="*/ 63 h 82"/>
                <a:gd name="T64" fmla="*/ 40 w 125"/>
                <a:gd name="T65" fmla="*/ 67 h 82"/>
                <a:gd name="T66" fmla="*/ 40 w 125"/>
                <a:gd name="T67" fmla="*/ 75 h 82"/>
                <a:gd name="T68" fmla="*/ 44 w 125"/>
                <a:gd name="T69" fmla="*/ 82 h 82"/>
                <a:gd name="T70" fmla="*/ 37 w 125"/>
                <a:gd name="T71" fmla="*/ 78 h 82"/>
                <a:gd name="T72" fmla="*/ 33 w 125"/>
                <a:gd name="T73" fmla="*/ 82 h 82"/>
                <a:gd name="T74" fmla="*/ 22 w 125"/>
                <a:gd name="T75" fmla="*/ 78 h 82"/>
                <a:gd name="T76" fmla="*/ 18 w 125"/>
                <a:gd name="T77" fmla="*/ 75 h 82"/>
                <a:gd name="T78" fmla="*/ 14 w 125"/>
                <a:gd name="T79" fmla="*/ 75 h 82"/>
                <a:gd name="T80" fmla="*/ 7 w 125"/>
                <a:gd name="T81" fmla="*/ 71 h 82"/>
                <a:gd name="T82" fmla="*/ 0 w 125"/>
                <a:gd name="T83" fmla="*/ 7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2">
                  <a:moveTo>
                    <a:pt x="0" y="71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3" y="60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49"/>
                  </a:lnTo>
                  <a:lnTo>
                    <a:pt x="14" y="4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48" y="15"/>
                  </a:lnTo>
                  <a:lnTo>
                    <a:pt x="62" y="8"/>
                  </a:lnTo>
                  <a:lnTo>
                    <a:pt x="66" y="4"/>
                  </a:lnTo>
                  <a:lnTo>
                    <a:pt x="70" y="4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103" y="26"/>
                  </a:lnTo>
                  <a:lnTo>
                    <a:pt x="103" y="30"/>
                  </a:lnTo>
                  <a:lnTo>
                    <a:pt x="111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18" y="41"/>
                  </a:lnTo>
                  <a:lnTo>
                    <a:pt x="122" y="45"/>
                  </a:lnTo>
                  <a:lnTo>
                    <a:pt x="125" y="45"/>
                  </a:lnTo>
                  <a:lnTo>
                    <a:pt x="125" y="49"/>
                  </a:lnTo>
                  <a:lnTo>
                    <a:pt x="122" y="52"/>
                  </a:lnTo>
                  <a:lnTo>
                    <a:pt x="118" y="52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07" y="56"/>
                  </a:lnTo>
                  <a:lnTo>
                    <a:pt x="107" y="56"/>
                  </a:lnTo>
                  <a:lnTo>
                    <a:pt x="103" y="60"/>
                  </a:lnTo>
                  <a:lnTo>
                    <a:pt x="107" y="63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85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77" y="63"/>
                  </a:lnTo>
                  <a:lnTo>
                    <a:pt x="74" y="63"/>
                  </a:lnTo>
                  <a:lnTo>
                    <a:pt x="66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0" y="75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0" y="82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3" y="82"/>
                  </a:lnTo>
                  <a:lnTo>
                    <a:pt x="29" y="82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8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1" y="75"/>
                  </a:lnTo>
                  <a:lnTo>
                    <a:pt x="7" y="71"/>
                  </a:lnTo>
                  <a:lnTo>
                    <a:pt x="0" y="67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3" name="Freeform 118"/>
            <p:cNvSpPr>
              <a:spLocks/>
            </p:cNvSpPr>
            <p:nvPr/>
          </p:nvSpPr>
          <p:spPr bwMode="auto">
            <a:xfrm>
              <a:off x="3931478" y="2851738"/>
              <a:ext cx="137670" cy="91351"/>
            </a:xfrm>
            <a:custGeom>
              <a:avLst/>
              <a:gdLst>
                <a:gd name="T0" fmla="*/ 18 w 107"/>
                <a:gd name="T1" fmla="*/ 8 h 71"/>
                <a:gd name="T2" fmla="*/ 26 w 107"/>
                <a:gd name="T3" fmla="*/ 4 h 71"/>
                <a:gd name="T4" fmla="*/ 40 w 107"/>
                <a:gd name="T5" fmla="*/ 0 h 71"/>
                <a:gd name="T6" fmla="*/ 51 w 107"/>
                <a:gd name="T7" fmla="*/ 0 h 71"/>
                <a:gd name="T8" fmla="*/ 59 w 107"/>
                <a:gd name="T9" fmla="*/ 8 h 71"/>
                <a:gd name="T10" fmla="*/ 63 w 107"/>
                <a:gd name="T11" fmla="*/ 8 h 71"/>
                <a:gd name="T12" fmla="*/ 66 w 107"/>
                <a:gd name="T13" fmla="*/ 8 h 71"/>
                <a:gd name="T14" fmla="*/ 70 w 107"/>
                <a:gd name="T15" fmla="*/ 8 h 71"/>
                <a:gd name="T16" fmla="*/ 74 w 107"/>
                <a:gd name="T17" fmla="*/ 15 h 71"/>
                <a:gd name="T18" fmla="*/ 77 w 107"/>
                <a:gd name="T19" fmla="*/ 19 h 71"/>
                <a:gd name="T20" fmla="*/ 81 w 107"/>
                <a:gd name="T21" fmla="*/ 22 h 71"/>
                <a:gd name="T22" fmla="*/ 88 w 107"/>
                <a:gd name="T23" fmla="*/ 30 h 71"/>
                <a:gd name="T24" fmla="*/ 88 w 107"/>
                <a:gd name="T25" fmla="*/ 34 h 71"/>
                <a:gd name="T26" fmla="*/ 88 w 107"/>
                <a:gd name="T27" fmla="*/ 41 h 71"/>
                <a:gd name="T28" fmla="*/ 92 w 107"/>
                <a:gd name="T29" fmla="*/ 45 h 71"/>
                <a:gd name="T30" fmla="*/ 96 w 107"/>
                <a:gd name="T31" fmla="*/ 52 h 71"/>
                <a:gd name="T32" fmla="*/ 100 w 107"/>
                <a:gd name="T33" fmla="*/ 52 h 71"/>
                <a:gd name="T34" fmla="*/ 103 w 107"/>
                <a:gd name="T35" fmla="*/ 56 h 71"/>
                <a:gd name="T36" fmla="*/ 103 w 107"/>
                <a:gd name="T37" fmla="*/ 59 h 71"/>
                <a:gd name="T38" fmla="*/ 107 w 107"/>
                <a:gd name="T39" fmla="*/ 63 h 71"/>
                <a:gd name="T40" fmla="*/ 107 w 107"/>
                <a:gd name="T41" fmla="*/ 71 h 71"/>
                <a:gd name="T42" fmla="*/ 103 w 107"/>
                <a:gd name="T43" fmla="*/ 67 h 71"/>
                <a:gd name="T44" fmla="*/ 96 w 107"/>
                <a:gd name="T45" fmla="*/ 63 h 71"/>
                <a:gd name="T46" fmla="*/ 88 w 107"/>
                <a:gd name="T47" fmla="*/ 63 h 71"/>
                <a:gd name="T48" fmla="*/ 81 w 107"/>
                <a:gd name="T49" fmla="*/ 63 h 71"/>
                <a:gd name="T50" fmla="*/ 63 w 107"/>
                <a:gd name="T51" fmla="*/ 59 h 71"/>
                <a:gd name="T52" fmla="*/ 63 w 107"/>
                <a:gd name="T53" fmla="*/ 59 h 71"/>
                <a:gd name="T54" fmla="*/ 40 w 107"/>
                <a:gd name="T55" fmla="*/ 59 h 71"/>
                <a:gd name="T56" fmla="*/ 33 w 107"/>
                <a:gd name="T57" fmla="*/ 63 h 71"/>
                <a:gd name="T58" fmla="*/ 18 w 107"/>
                <a:gd name="T59" fmla="*/ 67 h 71"/>
                <a:gd name="T60" fmla="*/ 14 w 107"/>
                <a:gd name="T61" fmla="*/ 63 h 71"/>
                <a:gd name="T62" fmla="*/ 14 w 107"/>
                <a:gd name="T63" fmla="*/ 63 h 71"/>
                <a:gd name="T64" fmla="*/ 18 w 107"/>
                <a:gd name="T65" fmla="*/ 59 h 71"/>
                <a:gd name="T66" fmla="*/ 11 w 107"/>
                <a:gd name="T67" fmla="*/ 59 h 71"/>
                <a:gd name="T68" fmla="*/ 11 w 107"/>
                <a:gd name="T69" fmla="*/ 59 h 71"/>
                <a:gd name="T70" fmla="*/ 14 w 107"/>
                <a:gd name="T71" fmla="*/ 52 h 71"/>
                <a:gd name="T72" fmla="*/ 26 w 107"/>
                <a:gd name="T73" fmla="*/ 48 h 71"/>
                <a:gd name="T74" fmla="*/ 33 w 107"/>
                <a:gd name="T75" fmla="*/ 48 h 71"/>
                <a:gd name="T76" fmla="*/ 37 w 107"/>
                <a:gd name="T77" fmla="*/ 48 h 71"/>
                <a:gd name="T78" fmla="*/ 40 w 107"/>
                <a:gd name="T79" fmla="*/ 45 h 71"/>
                <a:gd name="T80" fmla="*/ 48 w 107"/>
                <a:gd name="T81" fmla="*/ 48 h 71"/>
                <a:gd name="T82" fmla="*/ 55 w 107"/>
                <a:gd name="T83" fmla="*/ 52 h 71"/>
                <a:gd name="T84" fmla="*/ 63 w 107"/>
                <a:gd name="T85" fmla="*/ 48 h 71"/>
                <a:gd name="T86" fmla="*/ 59 w 107"/>
                <a:gd name="T87" fmla="*/ 48 h 71"/>
                <a:gd name="T88" fmla="*/ 48 w 107"/>
                <a:gd name="T89" fmla="*/ 45 h 71"/>
                <a:gd name="T90" fmla="*/ 40 w 107"/>
                <a:gd name="T91" fmla="*/ 41 h 71"/>
                <a:gd name="T92" fmla="*/ 33 w 107"/>
                <a:gd name="T93" fmla="*/ 41 h 71"/>
                <a:gd name="T94" fmla="*/ 22 w 107"/>
                <a:gd name="T95" fmla="*/ 45 h 71"/>
                <a:gd name="T96" fmla="*/ 14 w 107"/>
                <a:gd name="T97" fmla="*/ 48 h 71"/>
                <a:gd name="T98" fmla="*/ 14 w 107"/>
                <a:gd name="T99" fmla="*/ 45 h 71"/>
                <a:gd name="T100" fmla="*/ 14 w 107"/>
                <a:gd name="T101" fmla="*/ 41 h 71"/>
                <a:gd name="T102" fmla="*/ 11 w 107"/>
                <a:gd name="T103" fmla="*/ 37 h 71"/>
                <a:gd name="T104" fmla="*/ 0 w 107"/>
                <a:gd name="T105" fmla="*/ 30 h 71"/>
                <a:gd name="T106" fmla="*/ 14 w 107"/>
                <a:gd name="T107" fmla="*/ 1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" h="71">
                  <a:moveTo>
                    <a:pt x="14" y="8"/>
                  </a:moveTo>
                  <a:lnTo>
                    <a:pt x="18" y="8"/>
                  </a:lnTo>
                  <a:lnTo>
                    <a:pt x="22" y="8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74" y="19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6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41"/>
                  </a:lnTo>
                  <a:lnTo>
                    <a:pt x="88" y="45"/>
                  </a:lnTo>
                  <a:lnTo>
                    <a:pt x="92" y="45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6"/>
                  </a:lnTo>
                  <a:lnTo>
                    <a:pt x="103" y="56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7" y="63"/>
                  </a:lnTo>
                  <a:lnTo>
                    <a:pt x="107" y="67"/>
                  </a:lnTo>
                  <a:lnTo>
                    <a:pt x="107" y="71"/>
                  </a:lnTo>
                  <a:lnTo>
                    <a:pt x="107" y="67"/>
                  </a:lnTo>
                  <a:lnTo>
                    <a:pt x="103" y="67"/>
                  </a:lnTo>
                  <a:lnTo>
                    <a:pt x="100" y="67"/>
                  </a:lnTo>
                  <a:lnTo>
                    <a:pt x="96" y="63"/>
                  </a:lnTo>
                  <a:lnTo>
                    <a:pt x="96" y="67"/>
                  </a:lnTo>
                  <a:lnTo>
                    <a:pt x="88" y="63"/>
                  </a:lnTo>
                  <a:lnTo>
                    <a:pt x="85" y="63"/>
                  </a:lnTo>
                  <a:lnTo>
                    <a:pt x="81" y="63"/>
                  </a:lnTo>
                  <a:lnTo>
                    <a:pt x="74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55" y="59"/>
                  </a:lnTo>
                  <a:lnTo>
                    <a:pt x="40" y="59"/>
                  </a:lnTo>
                  <a:lnTo>
                    <a:pt x="37" y="59"/>
                  </a:lnTo>
                  <a:lnTo>
                    <a:pt x="33" y="63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14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8" y="59"/>
                  </a:lnTo>
                  <a:lnTo>
                    <a:pt x="14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4" y="52"/>
                  </a:lnTo>
                  <a:lnTo>
                    <a:pt x="22" y="52"/>
                  </a:lnTo>
                  <a:lnTo>
                    <a:pt x="26" y="48"/>
                  </a:lnTo>
                  <a:lnTo>
                    <a:pt x="29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40" y="45"/>
                  </a:lnTo>
                  <a:lnTo>
                    <a:pt x="44" y="48"/>
                  </a:lnTo>
                  <a:lnTo>
                    <a:pt x="48" y="48"/>
                  </a:lnTo>
                  <a:lnTo>
                    <a:pt x="51" y="48"/>
                  </a:lnTo>
                  <a:lnTo>
                    <a:pt x="55" y="52"/>
                  </a:lnTo>
                  <a:lnTo>
                    <a:pt x="59" y="52"/>
                  </a:lnTo>
                  <a:lnTo>
                    <a:pt x="63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5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40" y="41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26" y="45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1" y="41"/>
                  </a:lnTo>
                  <a:lnTo>
                    <a:pt x="14" y="41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14" y="11"/>
                  </a:lnTo>
                  <a:lnTo>
                    <a:pt x="1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4" name="Freeform 119"/>
            <p:cNvSpPr>
              <a:spLocks/>
            </p:cNvSpPr>
            <p:nvPr/>
          </p:nvSpPr>
          <p:spPr bwMode="auto">
            <a:xfrm>
              <a:off x="3945629" y="2904490"/>
              <a:ext cx="66905" cy="19300"/>
            </a:xfrm>
            <a:custGeom>
              <a:avLst/>
              <a:gdLst>
                <a:gd name="T0" fmla="*/ 0 w 52"/>
                <a:gd name="T1" fmla="*/ 15 h 15"/>
                <a:gd name="T2" fmla="*/ 3 w 52"/>
                <a:gd name="T3" fmla="*/ 11 h 15"/>
                <a:gd name="T4" fmla="*/ 11 w 52"/>
                <a:gd name="T5" fmla="*/ 11 h 15"/>
                <a:gd name="T6" fmla="*/ 15 w 52"/>
                <a:gd name="T7" fmla="*/ 7 h 15"/>
                <a:gd name="T8" fmla="*/ 18 w 52"/>
                <a:gd name="T9" fmla="*/ 7 h 15"/>
                <a:gd name="T10" fmla="*/ 22 w 52"/>
                <a:gd name="T11" fmla="*/ 7 h 15"/>
                <a:gd name="T12" fmla="*/ 22 w 52"/>
                <a:gd name="T13" fmla="*/ 7 h 15"/>
                <a:gd name="T14" fmla="*/ 26 w 52"/>
                <a:gd name="T15" fmla="*/ 7 h 15"/>
                <a:gd name="T16" fmla="*/ 26 w 52"/>
                <a:gd name="T17" fmla="*/ 7 h 15"/>
                <a:gd name="T18" fmla="*/ 29 w 52"/>
                <a:gd name="T19" fmla="*/ 4 h 15"/>
                <a:gd name="T20" fmla="*/ 33 w 52"/>
                <a:gd name="T21" fmla="*/ 7 h 15"/>
                <a:gd name="T22" fmla="*/ 37 w 52"/>
                <a:gd name="T23" fmla="*/ 7 h 15"/>
                <a:gd name="T24" fmla="*/ 40 w 52"/>
                <a:gd name="T25" fmla="*/ 7 h 15"/>
                <a:gd name="T26" fmla="*/ 44 w 52"/>
                <a:gd name="T27" fmla="*/ 11 h 15"/>
                <a:gd name="T28" fmla="*/ 48 w 52"/>
                <a:gd name="T29" fmla="*/ 11 h 15"/>
                <a:gd name="T30" fmla="*/ 52 w 52"/>
                <a:gd name="T31" fmla="*/ 7 h 15"/>
                <a:gd name="T32" fmla="*/ 48 w 52"/>
                <a:gd name="T33" fmla="*/ 7 h 15"/>
                <a:gd name="T34" fmla="*/ 48 w 52"/>
                <a:gd name="T35" fmla="*/ 7 h 15"/>
                <a:gd name="T36" fmla="*/ 40 w 52"/>
                <a:gd name="T37" fmla="*/ 4 h 15"/>
                <a:gd name="T38" fmla="*/ 37 w 52"/>
                <a:gd name="T39" fmla="*/ 4 h 15"/>
                <a:gd name="T40" fmla="*/ 33 w 52"/>
                <a:gd name="T41" fmla="*/ 0 h 15"/>
                <a:gd name="T42" fmla="*/ 29 w 52"/>
                <a:gd name="T43" fmla="*/ 0 h 15"/>
                <a:gd name="T44" fmla="*/ 26 w 52"/>
                <a:gd name="T45" fmla="*/ 0 h 15"/>
                <a:gd name="T46" fmla="*/ 22 w 52"/>
                <a:gd name="T47" fmla="*/ 0 h 15"/>
                <a:gd name="T48" fmla="*/ 15 w 52"/>
                <a:gd name="T49" fmla="*/ 4 h 15"/>
                <a:gd name="T50" fmla="*/ 11 w 52"/>
                <a:gd name="T51" fmla="*/ 4 h 15"/>
                <a:gd name="T52" fmla="*/ 11 w 52"/>
                <a:gd name="T53" fmla="*/ 7 h 15"/>
                <a:gd name="T54" fmla="*/ 3 w 52"/>
                <a:gd name="T55" fmla="*/ 7 h 15"/>
                <a:gd name="T56" fmla="*/ 3 w 52"/>
                <a:gd name="T57" fmla="*/ 7 h 15"/>
                <a:gd name="T58" fmla="*/ 7 w 52"/>
                <a:gd name="T59" fmla="*/ 11 h 15"/>
                <a:gd name="T60" fmla="*/ 11 w 52"/>
                <a:gd name="T61" fmla="*/ 7 h 15"/>
                <a:gd name="T62" fmla="*/ 7 w 52"/>
                <a:gd name="T63" fmla="*/ 11 h 15"/>
                <a:gd name="T64" fmla="*/ 3 w 52"/>
                <a:gd name="T65" fmla="*/ 11 h 15"/>
                <a:gd name="T66" fmla="*/ 0 w 52"/>
                <a:gd name="T67" fmla="*/ 7 h 15"/>
                <a:gd name="T68" fmla="*/ 0 w 52"/>
                <a:gd name="T69" fmla="*/ 11 h 15"/>
                <a:gd name="T70" fmla="*/ 0 w 52"/>
                <a:gd name="T71" fmla="*/ 11 h 15"/>
                <a:gd name="T72" fmla="*/ 0 w 52"/>
                <a:gd name="T7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15">
                  <a:moveTo>
                    <a:pt x="0" y="15"/>
                  </a:moveTo>
                  <a:lnTo>
                    <a:pt x="3" y="11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9" y="4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5" name="Freeform 120"/>
            <p:cNvSpPr>
              <a:spLocks/>
            </p:cNvSpPr>
            <p:nvPr/>
          </p:nvSpPr>
          <p:spPr bwMode="auto">
            <a:xfrm>
              <a:off x="3949489" y="2927649"/>
              <a:ext cx="63045" cy="33452"/>
            </a:xfrm>
            <a:custGeom>
              <a:avLst/>
              <a:gdLst>
                <a:gd name="T0" fmla="*/ 0 w 49"/>
                <a:gd name="T1" fmla="*/ 8 h 26"/>
                <a:gd name="T2" fmla="*/ 4 w 49"/>
                <a:gd name="T3" fmla="*/ 8 h 26"/>
                <a:gd name="T4" fmla="*/ 8 w 49"/>
                <a:gd name="T5" fmla="*/ 4 h 26"/>
                <a:gd name="T6" fmla="*/ 19 w 49"/>
                <a:gd name="T7" fmla="*/ 4 h 26"/>
                <a:gd name="T8" fmla="*/ 23 w 49"/>
                <a:gd name="T9" fmla="*/ 0 h 26"/>
                <a:gd name="T10" fmla="*/ 26 w 49"/>
                <a:gd name="T11" fmla="*/ 0 h 26"/>
                <a:gd name="T12" fmla="*/ 41 w 49"/>
                <a:gd name="T13" fmla="*/ 0 h 26"/>
                <a:gd name="T14" fmla="*/ 49 w 49"/>
                <a:gd name="T15" fmla="*/ 0 h 26"/>
                <a:gd name="T16" fmla="*/ 49 w 49"/>
                <a:gd name="T17" fmla="*/ 4 h 26"/>
                <a:gd name="T18" fmla="*/ 49 w 49"/>
                <a:gd name="T19" fmla="*/ 8 h 26"/>
                <a:gd name="T20" fmla="*/ 49 w 49"/>
                <a:gd name="T21" fmla="*/ 12 h 26"/>
                <a:gd name="T22" fmla="*/ 49 w 49"/>
                <a:gd name="T23" fmla="*/ 15 h 26"/>
                <a:gd name="T24" fmla="*/ 49 w 49"/>
                <a:gd name="T25" fmla="*/ 19 h 26"/>
                <a:gd name="T26" fmla="*/ 45 w 49"/>
                <a:gd name="T27" fmla="*/ 19 h 26"/>
                <a:gd name="T28" fmla="*/ 41 w 49"/>
                <a:gd name="T29" fmla="*/ 19 h 26"/>
                <a:gd name="T30" fmla="*/ 37 w 49"/>
                <a:gd name="T31" fmla="*/ 23 h 26"/>
                <a:gd name="T32" fmla="*/ 34 w 49"/>
                <a:gd name="T33" fmla="*/ 23 h 26"/>
                <a:gd name="T34" fmla="*/ 30 w 49"/>
                <a:gd name="T35" fmla="*/ 26 h 26"/>
                <a:gd name="T36" fmla="*/ 26 w 49"/>
                <a:gd name="T37" fmla="*/ 26 h 26"/>
                <a:gd name="T38" fmla="*/ 26 w 49"/>
                <a:gd name="T39" fmla="*/ 26 h 26"/>
                <a:gd name="T40" fmla="*/ 26 w 49"/>
                <a:gd name="T41" fmla="*/ 23 h 26"/>
                <a:gd name="T42" fmla="*/ 19 w 49"/>
                <a:gd name="T43" fmla="*/ 26 h 26"/>
                <a:gd name="T44" fmla="*/ 23 w 49"/>
                <a:gd name="T45" fmla="*/ 23 h 26"/>
                <a:gd name="T46" fmla="*/ 23 w 49"/>
                <a:gd name="T47" fmla="*/ 23 h 26"/>
                <a:gd name="T48" fmla="*/ 23 w 49"/>
                <a:gd name="T49" fmla="*/ 19 h 26"/>
                <a:gd name="T50" fmla="*/ 19 w 49"/>
                <a:gd name="T51" fmla="*/ 19 h 26"/>
                <a:gd name="T52" fmla="*/ 19 w 49"/>
                <a:gd name="T53" fmla="*/ 19 h 26"/>
                <a:gd name="T54" fmla="*/ 15 w 49"/>
                <a:gd name="T55" fmla="*/ 15 h 26"/>
                <a:gd name="T56" fmla="*/ 26 w 49"/>
                <a:gd name="T57" fmla="*/ 15 h 26"/>
                <a:gd name="T58" fmla="*/ 26 w 49"/>
                <a:gd name="T59" fmla="*/ 15 h 26"/>
                <a:gd name="T60" fmla="*/ 23 w 49"/>
                <a:gd name="T61" fmla="*/ 15 h 26"/>
                <a:gd name="T62" fmla="*/ 19 w 49"/>
                <a:gd name="T63" fmla="*/ 15 h 26"/>
                <a:gd name="T64" fmla="*/ 15 w 49"/>
                <a:gd name="T65" fmla="*/ 15 h 26"/>
                <a:gd name="T66" fmla="*/ 12 w 49"/>
                <a:gd name="T67" fmla="*/ 15 h 26"/>
                <a:gd name="T68" fmla="*/ 12 w 49"/>
                <a:gd name="T69" fmla="*/ 15 h 26"/>
                <a:gd name="T70" fmla="*/ 8 w 49"/>
                <a:gd name="T71" fmla="*/ 15 h 26"/>
                <a:gd name="T72" fmla="*/ 4 w 49"/>
                <a:gd name="T73" fmla="*/ 12 h 26"/>
                <a:gd name="T74" fmla="*/ 8 w 49"/>
                <a:gd name="T75" fmla="*/ 8 h 26"/>
                <a:gd name="T76" fmla="*/ 4 w 49"/>
                <a:gd name="T77" fmla="*/ 8 h 26"/>
                <a:gd name="T78" fmla="*/ 0 w 49"/>
                <a:gd name="T79" fmla="*/ 8 h 26"/>
                <a:gd name="T80" fmla="*/ 0 w 49"/>
                <a:gd name="T81" fmla="*/ 8 h 26"/>
                <a:gd name="T82" fmla="*/ 0 w 49"/>
                <a:gd name="T83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6">
                  <a:moveTo>
                    <a:pt x="0" y="8"/>
                  </a:moveTo>
                  <a:lnTo>
                    <a:pt x="4" y="8"/>
                  </a:lnTo>
                  <a:lnTo>
                    <a:pt x="8" y="4"/>
                  </a:lnTo>
                  <a:lnTo>
                    <a:pt x="19" y="4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49" y="12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3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4" y="12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6" name="Freeform 121"/>
            <p:cNvSpPr>
              <a:spLocks/>
            </p:cNvSpPr>
            <p:nvPr/>
          </p:nvSpPr>
          <p:spPr bwMode="auto">
            <a:xfrm>
              <a:off x="3988089" y="2927649"/>
              <a:ext cx="153109" cy="133810"/>
            </a:xfrm>
            <a:custGeom>
              <a:avLst/>
              <a:gdLst>
                <a:gd name="T0" fmla="*/ 4 w 119"/>
                <a:gd name="T1" fmla="*/ 23 h 104"/>
                <a:gd name="T2" fmla="*/ 11 w 119"/>
                <a:gd name="T3" fmla="*/ 19 h 104"/>
                <a:gd name="T4" fmla="*/ 19 w 119"/>
                <a:gd name="T5" fmla="*/ 19 h 104"/>
                <a:gd name="T6" fmla="*/ 19 w 119"/>
                <a:gd name="T7" fmla="*/ 12 h 104"/>
                <a:gd name="T8" fmla="*/ 19 w 119"/>
                <a:gd name="T9" fmla="*/ 4 h 104"/>
                <a:gd name="T10" fmla="*/ 19 w 119"/>
                <a:gd name="T11" fmla="*/ 0 h 104"/>
                <a:gd name="T12" fmla="*/ 37 w 119"/>
                <a:gd name="T13" fmla="*/ 4 h 104"/>
                <a:gd name="T14" fmla="*/ 44 w 119"/>
                <a:gd name="T15" fmla="*/ 4 h 104"/>
                <a:gd name="T16" fmla="*/ 52 w 119"/>
                <a:gd name="T17" fmla="*/ 4 h 104"/>
                <a:gd name="T18" fmla="*/ 59 w 119"/>
                <a:gd name="T19" fmla="*/ 8 h 104"/>
                <a:gd name="T20" fmla="*/ 63 w 119"/>
                <a:gd name="T21" fmla="*/ 12 h 104"/>
                <a:gd name="T22" fmla="*/ 67 w 119"/>
                <a:gd name="T23" fmla="*/ 12 h 104"/>
                <a:gd name="T24" fmla="*/ 74 w 119"/>
                <a:gd name="T25" fmla="*/ 12 h 104"/>
                <a:gd name="T26" fmla="*/ 81 w 119"/>
                <a:gd name="T27" fmla="*/ 12 h 104"/>
                <a:gd name="T28" fmla="*/ 85 w 119"/>
                <a:gd name="T29" fmla="*/ 8 h 104"/>
                <a:gd name="T30" fmla="*/ 93 w 119"/>
                <a:gd name="T31" fmla="*/ 8 h 104"/>
                <a:gd name="T32" fmla="*/ 96 w 119"/>
                <a:gd name="T33" fmla="*/ 8 h 104"/>
                <a:gd name="T34" fmla="*/ 100 w 119"/>
                <a:gd name="T35" fmla="*/ 12 h 104"/>
                <a:gd name="T36" fmla="*/ 104 w 119"/>
                <a:gd name="T37" fmla="*/ 19 h 104"/>
                <a:gd name="T38" fmla="*/ 107 w 119"/>
                <a:gd name="T39" fmla="*/ 19 h 104"/>
                <a:gd name="T40" fmla="*/ 104 w 119"/>
                <a:gd name="T41" fmla="*/ 26 h 104"/>
                <a:gd name="T42" fmla="*/ 107 w 119"/>
                <a:gd name="T43" fmla="*/ 30 h 104"/>
                <a:gd name="T44" fmla="*/ 111 w 119"/>
                <a:gd name="T45" fmla="*/ 26 h 104"/>
                <a:gd name="T46" fmla="*/ 111 w 119"/>
                <a:gd name="T47" fmla="*/ 30 h 104"/>
                <a:gd name="T48" fmla="*/ 115 w 119"/>
                <a:gd name="T49" fmla="*/ 34 h 104"/>
                <a:gd name="T50" fmla="*/ 119 w 119"/>
                <a:gd name="T51" fmla="*/ 38 h 104"/>
                <a:gd name="T52" fmla="*/ 111 w 119"/>
                <a:gd name="T53" fmla="*/ 41 h 104"/>
                <a:gd name="T54" fmla="*/ 111 w 119"/>
                <a:gd name="T55" fmla="*/ 41 h 104"/>
                <a:gd name="T56" fmla="*/ 111 w 119"/>
                <a:gd name="T57" fmla="*/ 52 h 104"/>
                <a:gd name="T58" fmla="*/ 111 w 119"/>
                <a:gd name="T59" fmla="*/ 60 h 104"/>
                <a:gd name="T60" fmla="*/ 115 w 119"/>
                <a:gd name="T61" fmla="*/ 64 h 104"/>
                <a:gd name="T62" fmla="*/ 111 w 119"/>
                <a:gd name="T63" fmla="*/ 64 h 104"/>
                <a:gd name="T64" fmla="*/ 111 w 119"/>
                <a:gd name="T65" fmla="*/ 71 h 104"/>
                <a:gd name="T66" fmla="*/ 115 w 119"/>
                <a:gd name="T67" fmla="*/ 75 h 104"/>
                <a:gd name="T68" fmla="*/ 107 w 119"/>
                <a:gd name="T69" fmla="*/ 82 h 104"/>
                <a:gd name="T70" fmla="*/ 107 w 119"/>
                <a:gd name="T71" fmla="*/ 90 h 104"/>
                <a:gd name="T72" fmla="*/ 100 w 119"/>
                <a:gd name="T73" fmla="*/ 97 h 104"/>
                <a:gd name="T74" fmla="*/ 78 w 119"/>
                <a:gd name="T75" fmla="*/ 104 h 104"/>
                <a:gd name="T76" fmla="*/ 67 w 119"/>
                <a:gd name="T77" fmla="*/ 101 h 104"/>
                <a:gd name="T78" fmla="*/ 63 w 119"/>
                <a:gd name="T79" fmla="*/ 93 h 104"/>
                <a:gd name="T80" fmla="*/ 63 w 119"/>
                <a:gd name="T81" fmla="*/ 93 h 104"/>
                <a:gd name="T82" fmla="*/ 70 w 119"/>
                <a:gd name="T83" fmla="*/ 67 h 104"/>
                <a:gd name="T84" fmla="*/ 70 w 119"/>
                <a:gd name="T85" fmla="*/ 64 h 104"/>
                <a:gd name="T86" fmla="*/ 70 w 119"/>
                <a:gd name="T87" fmla="*/ 60 h 104"/>
                <a:gd name="T88" fmla="*/ 67 w 119"/>
                <a:gd name="T89" fmla="*/ 56 h 104"/>
                <a:gd name="T90" fmla="*/ 63 w 119"/>
                <a:gd name="T91" fmla="*/ 49 h 104"/>
                <a:gd name="T92" fmla="*/ 59 w 119"/>
                <a:gd name="T93" fmla="*/ 41 h 104"/>
                <a:gd name="T94" fmla="*/ 41 w 119"/>
                <a:gd name="T95" fmla="*/ 41 h 104"/>
                <a:gd name="T96" fmla="*/ 37 w 119"/>
                <a:gd name="T97" fmla="*/ 49 h 104"/>
                <a:gd name="T98" fmla="*/ 30 w 119"/>
                <a:gd name="T99" fmla="*/ 52 h 104"/>
                <a:gd name="T100" fmla="*/ 26 w 119"/>
                <a:gd name="T101" fmla="*/ 52 h 104"/>
                <a:gd name="T102" fmla="*/ 19 w 119"/>
                <a:gd name="T103" fmla="*/ 45 h 104"/>
                <a:gd name="T104" fmla="*/ 15 w 119"/>
                <a:gd name="T105" fmla="*/ 45 h 104"/>
                <a:gd name="T106" fmla="*/ 15 w 119"/>
                <a:gd name="T107" fmla="*/ 41 h 104"/>
                <a:gd name="T108" fmla="*/ 11 w 119"/>
                <a:gd name="T109" fmla="*/ 41 h 104"/>
                <a:gd name="T110" fmla="*/ 7 w 119"/>
                <a:gd name="T111" fmla="*/ 41 h 104"/>
                <a:gd name="T112" fmla="*/ 4 w 119"/>
                <a:gd name="T113" fmla="*/ 30 h 104"/>
                <a:gd name="T114" fmla="*/ 0 w 119"/>
                <a:gd name="T115" fmla="*/ 2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" h="104">
                  <a:moveTo>
                    <a:pt x="0" y="26"/>
                  </a:moveTo>
                  <a:lnTo>
                    <a:pt x="4" y="23"/>
                  </a:lnTo>
                  <a:lnTo>
                    <a:pt x="7" y="2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12"/>
                  </a:lnTo>
                  <a:lnTo>
                    <a:pt x="70" y="12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5" y="8"/>
                  </a:lnTo>
                  <a:lnTo>
                    <a:pt x="89" y="8"/>
                  </a:lnTo>
                  <a:lnTo>
                    <a:pt x="93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7" y="19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4" y="30"/>
                  </a:lnTo>
                  <a:lnTo>
                    <a:pt x="107" y="30"/>
                  </a:lnTo>
                  <a:lnTo>
                    <a:pt x="107" y="26"/>
                  </a:lnTo>
                  <a:lnTo>
                    <a:pt x="111" y="26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4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8"/>
                  </a:lnTo>
                  <a:lnTo>
                    <a:pt x="115" y="38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5" y="60"/>
                  </a:lnTo>
                  <a:lnTo>
                    <a:pt x="115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7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75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104" y="86"/>
                  </a:lnTo>
                  <a:lnTo>
                    <a:pt x="107" y="90"/>
                  </a:lnTo>
                  <a:lnTo>
                    <a:pt x="104" y="93"/>
                  </a:lnTo>
                  <a:lnTo>
                    <a:pt x="100" y="97"/>
                  </a:lnTo>
                  <a:lnTo>
                    <a:pt x="104" y="97"/>
                  </a:lnTo>
                  <a:lnTo>
                    <a:pt x="78" y="104"/>
                  </a:lnTo>
                  <a:lnTo>
                    <a:pt x="70" y="101"/>
                  </a:lnTo>
                  <a:lnTo>
                    <a:pt x="67" y="101"/>
                  </a:lnTo>
                  <a:lnTo>
                    <a:pt x="63" y="97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70" y="86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7" y="56"/>
                  </a:lnTo>
                  <a:lnTo>
                    <a:pt x="70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59" y="41"/>
                  </a:lnTo>
                  <a:lnTo>
                    <a:pt x="48" y="41"/>
                  </a:lnTo>
                  <a:lnTo>
                    <a:pt x="41" y="41"/>
                  </a:lnTo>
                  <a:lnTo>
                    <a:pt x="41" y="45"/>
                  </a:lnTo>
                  <a:lnTo>
                    <a:pt x="37" y="49"/>
                  </a:lnTo>
                  <a:lnTo>
                    <a:pt x="37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26" y="52"/>
                  </a:lnTo>
                  <a:lnTo>
                    <a:pt x="22" y="49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7" name="Freeform 122"/>
            <p:cNvSpPr>
              <a:spLocks noEditPoints="1"/>
            </p:cNvSpPr>
            <p:nvPr/>
          </p:nvSpPr>
          <p:spPr bwMode="auto">
            <a:xfrm>
              <a:off x="4021540" y="2980401"/>
              <a:ext cx="56612" cy="66905"/>
            </a:xfrm>
            <a:custGeom>
              <a:avLst/>
              <a:gdLst>
                <a:gd name="T0" fmla="*/ 11 w 44"/>
                <a:gd name="T1" fmla="*/ 45 h 52"/>
                <a:gd name="T2" fmla="*/ 11 w 44"/>
                <a:gd name="T3" fmla="*/ 41 h 52"/>
                <a:gd name="T4" fmla="*/ 11 w 44"/>
                <a:gd name="T5" fmla="*/ 41 h 52"/>
                <a:gd name="T6" fmla="*/ 7 w 44"/>
                <a:gd name="T7" fmla="*/ 41 h 52"/>
                <a:gd name="T8" fmla="*/ 7 w 44"/>
                <a:gd name="T9" fmla="*/ 41 h 52"/>
                <a:gd name="T10" fmla="*/ 7 w 44"/>
                <a:gd name="T11" fmla="*/ 41 h 52"/>
                <a:gd name="T12" fmla="*/ 11 w 44"/>
                <a:gd name="T13" fmla="*/ 45 h 52"/>
                <a:gd name="T14" fmla="*/ 11 w 44"/>
                <a:gd name="T15" fmla="*/ 45 h 52"/>
                <a:gd name="T16" fmla="*/ 11 w 44"/>
                <a:gd name="T17" fmla="*/ 45 h 52"/>
                <a:gd name="T18" fmla="*/ 4 w 44"/>
                <a:gd name="T19" fmla="*/ 11 h 52"/>
                <a:gd name="T20" fmla="*/ 4 w 44"/>
                <a:gd name="T21" fmla="*/ 11 h 52"/>
                <a:gd name="T22" fmla="*/ 11 w 44"/>
                <a:gd name="T23" fmla="*/ 11 h 52"/>
                <a:gd name="T24" fmla="*/ 11 w 44"/>
                <a:gd name="T25" fmla="*/ 8 h 52"/>
                <a:gd name="T26" fmla="*/ 15 w 44"/>
                <a:gd name="T27" fmla="*/ 4 h 52"/>
                <a:gd name="T28" fmla="*/ 15 w 44"/>
                <a:gd name="T29" fmla="*/ 0 h 52"/>
                <a:gd name="T30" fmla="*/ 22 w 44"/>
                <a:gd name="T31" fmla="*/ 0 h 52"/>
                <a:gd name="T32" fmla="*/ 33 w 44"/>
                <a:gd name="T33" fmla="*/ 0 h 52"/>
                <a:gd name="T34" fmla="*/ 37 w 44"/>
                <a:gd name="T35" fmla="*/ 4 h 52"/>
                <a:gd name="T36" fmla="*/ 37 w 44"/>
                <a:gd name="T37" fmla="*/ 8 h 52"/>
                <a:gd name="T38" fmla="*/ 44 w 44"/>
                <a:gd name="T39" fmla="*/ 11 h 52"/>
                <a:gd name="T40" fmla="*/ 41 w 44"/>
                <a:gd name="T41" fmla="*/ 15 h 52"/>
                <a:gd name="T42" fmla="*/ 44 w 44"/>
                <a:gd name="T43" fmla="*/ 19 h 52"/>
                <a:gd name="T44" fmla="*/ 44 w 44"/>
                <a:gd name="T45" fmla="*/ 19 h 52"/>
                <a:gd name="T46" fmla="*/ 44 w 44"/>
                <a:gd name="T47" fmla="*/ 23 h 52"/>
                <a:gd name="T48" fmla="*/ 44 w 44"/>
                <a:gd name="T49" fmla="*/ 23 h 52"/>
                <a:gd name="T50" fmla="*/ 44 w 44"/>
                <a:gd name="T51" fmla="*/ 26 h 52"/>
                <a:gd name="T52" fmla="*/ 44 w 44"/>
                <a:gd name="T53" fmla="*/ 26 h 52"/>
                <a:gd name="T54" fmla="*/ 44 w 44"/>
                <a:gd name="T55" fmla="*/ 45 h 52"/>
                <a:gd name="T56" fmla="*/ 37 w 44"/>
                <a:gd name="T57" fmla="*/ 52 h 52"/>
                <a:gd name="T58" fmla="*/ 33 w 44"/>
                <a:gd name="T59" fmla="*/ 49 h 52"/>
                <a:gd name="T60" fmla="*/ 30 w 44"/>
                <a:gd name="T61" fmla="*/ 49 h 52"/>
                <a:gd name="T62" fmla="*/ 18 w 44"/>
                <a:gd name="T63" fmla="*/ 45 h 52"/>
                <a:gd name="T64" fmla="*/ 15 w 44"/>
                <a:gd name="T65" fmla="*/ 45 h 52"/>
                <a:gd name="T66" fmla="*/ 15 w 44"/>
                <a:gd name="T67" fmla="*/ 45 h 52"/>
                <a:gd name="T68" fmla="*/ 15 w 44"/>
                <a:gd name="T69" fmla="*/ 41 h 52"/>
                <a:gd name="T70" fmla="*/ 11 w 44"/>
                <a:gd name="T71" fmla="*/ 37 h 52"/>
                <a:gd name="T72" fmla="*/ 15 w 44"/>
                <a:gd name="T73" fmla="*/ 37 h 52"/>
                <a:gd name="T74" fmla="*/ 15 w 44"/>
                <a:gd name="T75" fmla="*/ 37 h 52"/>
                <a:gd name="T76" fmla="*/ 11 w 44"/>
                <a:gd name="T77" fmla="*/ 37 h 52"/>
                <a:gd name="T78" fmla="*/ 7 w 44"/>
                <a:gd name="T79" fmla="*/ 34 h 52"/>
                <a:gd name="T80" fmla="*/ 7 w 44"/>
                <a:gd name="T81" fmla="*/ 30 h 52"/>
                <a:gd name="T82" fmla="*/ 4 w 44"/>
                <a:gd name="T83" fmla="*/ 26 h 52"/>
                <a:gd name="T84" fmla="*/ 0 w 44"/>
                <a:gd name="T85" fmla="*/ 26 h 52"/>
                <a:gd name="T86" fmla="*/ 0 w 44"/>
                <a:gd name="T87" fmla="*/ 23 h 52"/>
                <a:gd name="T88" fmla="*/ 4 w 44"/>
                <a:gd name="T89" fmla="*/ 19 h 52"/>
                <a:gd name="T90" fmla="*/ 0 w 44"/>
                <a:gd name="T91" fmla="*/ 19 h 52"/>
                <a:gd name="T92" fmla="*/ 0 w 44"/>
                <a:gd name="T93" fmla="*/ 15 h 52"/>
                <a:gd name="T94" fmla="*/ 4 w 44"/>
                <a:gd name="T95" fmla="*/ 11 h 52"/>
                <a:gd name="T96" fmla="*/ 4 w 44"/>
                <a:gd name="T9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52">
                  <a:moveTo>
                    <a:pt x="11" y="45"/>
                  </a:move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4" y="11"/>
                  </a:moveTo>
                  <a:lnTo>
                    <a:pt x="4" y="11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37" y="8"/>
                  </a:lnTo>
                  <a:lnTo>
                    <a:pt x="44" y="11"/>
                  </a:lnTo>
                  <a:lnTo>
                    <a:pt x="41" y="15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45"/>
                  </a:lnTo>
                  <a:lnTo>
                    <a:pt x="37" y="52"/>
                  </a:lnTo>
                  <a:lnTo>
                    <a:pt x="33" y="49"/>
                  </a:lnTo>
                  <a:lnTo>
                    <a:pt x="30" y="49"/>
                  </a:lnTo>
                  <a:lnTo>
                    <a:pt x="18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8" name="Freeform 123"/>
            <p:cNvSpPr>
              <a:spLocks/>
            </p:cNvSpPr>
            <p:nvPr/>
          </p:nvSpPr>
          <p:spPr bwMode="auto">
            <a:xfrm>
              <a:off x="4060141" y="3009994"/>
              <a:ext cx="84918" cy="81058"/>
            </a:xfrm>
            <a:custGeom>
              <a:avLst/>
              <a:gdLst>
                <a:gd name="T0" fmla="*/ 0 w 66"/>
                <a:gd name="T1" fmla="*/ 26 h 63"/>
                <a:gd name="T2" fmla="*/ 0 w 66"/>
                <a:gd name="T3" fmla="*/ 26 h 63"/>
                <a:gd name="T4" fmla="*/ 3 w 66"/>
                <a:gd name="T5" fmla="*/ 22 h 63"/>
                <a:gd name="T6" fmla="*/ 7 w 66"/>
                <a:gd name="T7" fmla="*/ 18 h 63"/>
                <a:gd name="T8" fmla="*/ 11 w 66"/>
                <a:gd name="T9" fmla="*/ 14 h 63"/>
                <a:gd name="T10" fmla="*/ 11 w 66"/>
                <a:gd name="T11" fmla="*/ 14 h 63"/>
                <a:gd name="T12" fmla="*/ 11 w 66"/>
                <a:gd name="T13" fmla="*/ 11 h 63"/>
                <a:gd name="T14" fmla="*/ 14 w 66"/>
                <a:gd name="T15" fmla="*/ 7 h 63"/>
                <a:gd name="T16" fmla="*/ 14 w 66"/>
                <a:gd name="T17" fmla="*/ 7 h 63"/>
                <a:gd name="T18" fmla="*/ 14 w 66"/>
                <a:gd name="T19" fmla="*/ 3 h 63"/>
                <a:gd name="T20" fmla="*/ 18 w 66"/>
                <a:gd name="T21" fmla="*/ 0 h 63"/>
                <a:gd name="T22" fmla="*/ 18 w 66"/>
                <a:gd name="T23" fmla="*/ 3 h 63"/>
                <a:gd name="T24" fmla="*/ 25 w 66"/>
                <a:gd name="T25" fmla="*/ 0 h 63"/>
                <a:gd name="T26" fmla="*/ 29 w 66"/>
                <a:gd name="T27" fmla="*/ 0 h 63"/>
                <a:gd name="T28" fmla="*/ 33 w 66"/>
                <a:gd name="T29" fmla="*/ 3 h 63"/>
                <a:gd name="T30" fmla="*/ 37 w 66"/>
                <a:gd name="T31" fmla="*/ 7 h 63"/>
                <a:gd name="T32" fmla="*/ 33 w 66"/>
                <a:gd name="T33" fmla="*/ 11 h 63"/>
                <a:gd name="T34" fmla="*/ 33 w 66"/>
                <a:gd name="T35" fmla="*/ 14 h 63"/>
                <a:gd name="T36" fmla="*/ 37 w 66"/>
                <a:gd name="T37" fmla="*/ 18 h 63"/>
                <a:gd name="T38" fmla="*/ 40 w 66"/>
                <a:gd name="T39" fmla="*/ 18 h 63"/>
                <a:gd name="T40" fmla="*/ 44 w 66"/>
                <a:gd name="T41" fmla="*/ 14 h 63"/>
                <a:gd name="T42" fmla="*/ 48 w 66"/>
                <a:gd name="T43" fmla="*/ 14 h 63"/>
                <a:gd name="T44" fmla="*/ 48 w 66"/>
                <a:gd name="T45" fmla="*/ 18 h 63"/>
                <a:gd name="T46" fmla="*/ 51 w 66"/>
                <a:gd name="T47" fmla="*/ 18 h 63"/>
                <a:gd name="T48" fmla="*/ 48 w 66"/>
                <a:gd name="T49" fmla="*/ 22 h 63"/>
                <a:gd name="T50" fmla="*/ 51 w 66"/>
                <a:gd name="T51" fmla="*/ 26 h 63"/>
                <a:gd name="T52" fmla="*/ 48 w 66"/>
                <a:gd name="T53" fmla="*/ 29 h 63"/>
                <a:gd name="T54" fmla="*/ 44 w 66"/>
                <a:gd name="T55" fmla="*/ 33 h 63"/>
                <a:gd name="T56" fmla="*/ 48 w 66"/>
                <a:gd name="T57" fmla="*/ 33 h 63"/>
                <a:gd name="T58" fmla="*/ 48 w 66"/>
                <a:gd name="T59" fmla="*/ 37 h 63"/>
                <a:gd name="T60" fmla="*/ 51 w 66"/>
                <a:gd name="T61" fmla="*/ 33 h 63"/>
                <a:gd name="T62" fmla="*/ 51 w 66"/>
                <a:gd name="T63" fmla="*/ 33 h 63"/>
                <a:gd name="T64" fmla="*/ 55 w 66"/>
                <a:gd name="T65" fmla="*/ 37 h 63"/>
                <a:gd name="T66" fmla="*/ 59 w 66"/>
                <a:gd name="T67" fmla="*/ 37 h 63"/>
                <a:gd name="T68" fmla="*/ 59 w 66"/>
                <a:gd name="T69" fmla="*/ 37 h 63"/>
                <a:gd name="T70" fmla="*/ 59 w 66"/>
                <a:gd name="T71" fmla="*/ 40 h 63"/>
                <a:gd name="T72" fmla="*/ 63 w 66"/>
                <a:gd name="T73" fmla="*/ 40 h 63"/>
                <a:gd name="T74" fmla="*/ 66 w 66"/>
                <a:gd name="T75" fmla="*/ 40 h 63"/>
                <a:gd name="T76" fmla="*/ 66 w 66"/>
                <a:gd name="T77" fmla="*/ 44 h 63"/>
                <a:gd name="T78" fmla="*/ 63 w 66"/>
                <a:gd name="T79" fmla="*/ 48 h 63"/>
                <a:gd name="T80" fmla="*/ 66 w 66"/>
                <a:gd name="T81" fmla="*/ 48 h 63"/>
                <a:gd name="T82" fmla="*/ 63 w 66"/>
                <a:gd name="T83" fmla="*/ 51 h 63"/>
                <a:gd name="T84" fmla="*/ 63 w 66"/>
                <a:gd name="T85" fmla="*/ 51 h 63"/>
                <a:gd name="T86" fmla="*/ 63 w 66"/>
                <a:gd name="T87" fmla="*/ 55 h 63"/>
                <a:gd name="T88" fmla="*/ 63 w 66"/>
                <a:gd name="T89" fmla="*/ 59 h 63"/>
                <a:gd name="T90" fmla="*/ 63 w 66"/>
                <a:gd name="T91" fmla="*/ 63 h 63"/>
                <a:gd name="T92" fmla="*/ 63 w 66"/>
                <a:gd name="T93" fmla="*/ 63 h 63"/>
                <a:gd name="T94" fmla="*/ 48 w 66"/>
                <a:gd name="T95" fmla="*/ 59 h 63"/>
                <a:gd name="T96" fmla="*/ 37 w 66"/>
                <a:gd name="T97" fmla="*/ 51 h 63"/>
                <a:gd name="T98" fmla="*/ 33 w 66"/>
                <a:gd name="T99" fmla="*/ 51 h 63"/>
                <a:gd name="T100" fmla="*/ 22 w 66"/>
                <a:gd name="T101" fmla="*/ 40 h 63"/>
                <a:gd name="T102" fmla="*/ 14 w 66"/>
                <a:gd name="T103" fmla="*/ 37 h 63"/>
                <a:gd name="T104" fmla="*/ 11 w 66"/>
                <a:gd name="T105" fmla="*/ 37 h 63"/>
                <a:gd name="T106" fmla="*/ 7 w 66"/>
                <a:gd name="T107" fmla="*/ 33 h 63"/>
                <a:gd name="T108" fmla="*/ 7 w 66"/>
                <a:gd name="T109" fmla="*/ 29 h 63"/>
                <a:gd name="T110" fmla="*/ 7 w 66"/>
                <a:gd name="T111" fmla="*/ 29 h 63"/>
                <a:gd name="T112" fmla="*/ 3 w 66"/>
                <a:gd name="T113" fmla="*/ 26 h 63"/>
                <a:gd name="T114" fmla="*/ 0 w 66"/>
                <a:gd name="T115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" h="63">
                  <a:moveTo>
                    <a:pt x="0" y="26"/>
                  </a:moveTo>
                  <a:lnTo>
                    <a:pt x="0" y="26"/>
                  </a:lnTo>
                  <a:lnTo>
                    <a:pt x="3" y="22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3"/>
                  </a:lnTo>
                  <a:lnTo>
                    <a:pt x="37" y="7"/>
                  </a:lnTo>
                  <a:lnTo>
                    <a:pt x="33" y="11"/>
                  </a:lnTo>
                  <a:lnTo>
                    <a:pt x="33" y="14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48" y="22"/>
                  </a:lnTo>
                  <a:lnTo>
                    <a:pt x="51" y="26"/>
                  </a:lnTo>
                  <a:lnTo>
                    <a:pt x="48" y="29"/>
                  </a:lnTo>
                  <a:lnTo>
                    <a:pt x="44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5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40"/>
                  </a:lnTo>
                  <a:lnTo>
                    <a:pt x="63" y="40"/>
                  </a:lnTo>
                  <a:lnTo>
                    <a:pt x="66" y="40"/>
                  </a:lnTo>
                  <a:lnTo>
                    <a:pt x="66" y="44"/>
                  </a:lnTo>
                  <a:lnTo>
                    <a:pt x="63" y="48"/>
                  </a:lnTo>
                  <a:lnTo>
                    <a:pt x="66" y="48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5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48" y="59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22" y="40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49" name="Freeform 124"/>
            <p:cNvSpPr>
              <a:spLocks/>
            </p:cNvSpPr>
            <p:nvPr/>
          </p:nvSpPr>
          <p:spPr bwMode="auto">
            <a:xfrm>
              <a:off x="4116751" y="2966247"/>
              <a:ext cx="133810" cy="128663"/>
            </a:xfrm>
            <a:custGeom>
              <a:avLst/>
              <a:gdLst>
                <a:gd name="T0" fmla="*/ 19 w 104"/>
                <a:gd name="T1" fmla="*/ 97 h 100"/>
                <a:gd name="T2" fmla="*/ 19 w 104"/>
                <a:gd name="T3" fmla="*/ 89 h 100"/>
                <a:gd name="T4" fmla="*/ 19 w 104"/>
                <a:gd name="T5" fmla="*/ 85 h 100"/>
                <a:gd name="T6" fmla="*/ 19 w 104"/>
                <a:gd name="T7" fmla="*/ 82 h 100"/>
                <a:gd name="T8" fmla="*/ 22 w 104"/>
                <a:gd name="T9" fmla="*/ 74 h 100"/>
                <a:gd name="T10" fmla="*/ 15 w 104"/>
                <a:gd name="T11" fmla="*/ 74 h 100"/>
                <a:gd name="T12" fmla="*/ 15 w 104"/>
                <a:gd name="T13" fmla="*/ 71 h 100"/>
                <a:gd name="T14" fmla="*/ 7 w 104"/>
                <a:gd name="T15" fmla="*/ 67 h 100"/>
                <a:gd name="T16" fmla="*/ 4 w 104"/>
                <a:gd name="T17" fmla="*/ 71 h 100"/>
                <a:gd name="T18" fmla="*/ 0 w 104"/>
                <a:gd name="T19" fmla="*/ 67 h 100"/>
                <a:gd name="T20" fmla="*/ 7 w 104"/>
                <a:gd name="T21" fmla="*/ 60 h 100"/>
                <a:gd name="T22" fmla="*/ 7 w 104"/>
                <a:gd name="T23" fmla="*/ 52 h 100"/>
                <a:gd name="T24" fmla="*/ 15 w 104"/>
                <a:gd name="T25" fmla="*/ 45 h 100"/>
                <a:gd name="T26" fmla="*/ 11 w 104"/>
                <a:gd name="T27" fmla="*/ 41 h 100"/>
                <a:gd name="T28" fmla="*/ 11 w 104"/>
                <a:gd name="T29" fmla="*/ 34 h 100"/>
                <a:gd name="T30" fmla="*/ 15 w 104"/>
                <a:gd name="T31" fmla="*/ 34 h 100"/>
                <a:gd name="T32" fmla="*/ 11 w 104"/>
                <a:gd name="T33" fmla="*/ 30 h 100"/>
                <a:gd name="T34" fmla="*/ 11 w 104"/>
                <a:gd name="T35" fmla="*/ 22 h 100"/>
                <a:gd name="T36" fmla="*/ 11 w 104"/>
                <a:gd name="T37" fmla="*/ 11 h 100"/>
                <a:gd name="T38" fmla="*/ 11 w 104"/>
                <a:gd name="T39" fmla="*/ 11 h 100"/>
                <a:gd name="T40" fmla="*/ 22 w 104"/>
                <a:gd name="T41" fmla="*/ 4 h 100"/>
                <a:gd name="T42" fmla="*/ 26 w 104"/>
                <a:gd name="T43" fmla="*/ 8 h 100"/>
                <a:gd name="T44" fmla="*/ 37 w 104"/>
                <a:gd name="T45" fmla="*/ 4 h 100"/>
                <a:gd name="T46" fmla="*/ 41 w 104"/>
                <a:gd name="T47" fmla="*/ 4 h 100"/>
                <a:gd name="T48" fmla="*/ 44 w 104"/>
                <a:gd name="T49" fmla="*/ 4 h 100"/>
                <a:gd name="T50" fmla="*/ 52 w 104"/>
                <a:gd name="T51" fmla="*/ 8 h 100"/>
                <a:gd name="T52" fmla="*/ 56 w 104"/>
                <a:gd name="T53" fmla="*/ 0 h 100"/>
                <a:gd name="T54" fmla="*/ 67 w 104"/>
                <a:gd name="T55" fmla="*/ 8 h 100"/>
                <a:gd name="T56" fmla="*/ 70 w 104"/>
                <a:gd name="T57" fmla="*/ 8 h 100"/>
                <a:gd name="T58" fmla="*/ 78 w 104"/>
                <a:gd name="T59" fmla="*/ 11 h 100"/>
                <a:gd name="T60" fmla="*/ 85 w 104"/>
                <a:gd name="T61" fmla="*/ 15 h 100"/>
                <a:gd name="T62" fmla="*/ 93 w 104"/>
                <a:gd name="T63" fmla="*/ 11 h 100"/>
                <a:gd name="T64" fmla="*/ 96 w 104"/>
                <a:gd name="T65" fmla="*/ 15 h 100"/>
                <a:gd name="T66" fmla="*/ 100 w 104"/>
                <a:gd name="T67" fmla="*/ 15 h 100"/>
                <a:gd name="T68" fmla="*/ 100 w 104"/>
                <a:gd name="T69" fmla="*/ 22 h 100"/>
                <a:gd name="T70" fmla="*/ 104 w 104"/>
                <a:gd name="T71" fmla="*/ 30 h 100"/>
                <a:gd name="T72" fmla="*/ 104 w 104"/>
                <a:gd name="T73" fmla="*/ 37 h 100"/>
                <a:gd name="T74" fmla="*/ 100 w 104"/>
                <a:gd name="T75" fmla="*/ 41 h 100"/>
                <a:gd name="T76" fmla="*/ 93 w 104"/>
                <a:gd name="T77" fmla="*/ 52 h 100"/>
                <a:gd name="T78" fmla="*/ 93 w 104"/>
                <a:gd name="T79" fmla="*/ 56 h 100"/>
                <a:gd name="T80" fmla="*/ 93 w 104"/>
                <a:gd name="T81" fmla="*/ 63 h 100"/>
                <a:gd name="T82" fmla="*/ 89 w 104"/>
                <a:gd name="T83" fmla="*/ 67 h 100"/>
                <a:gd name="T84" fmla="*/ 93 w 104"/>
                <a:gd name="T85" fmla="*/ 74 h 100"/>
                <a:gd name="T86" fmla="*/ 100 w 104"/>
                <a:gd name="T87" fmla="*/ 78 h 100"/>
                <a:gd name="T88" fmla="*/ 100 w 104"/>
                <a:gd name="T89" fmla="*/ 85 h 100"/>
                <a:gd name="T90" fmla="*/ 93 w 104"/>
                <a:gd name="T91" fmla="*/ 85 h 100"/>
                <a:gd name="T92" fmla="*/ 93 w 104"/>
                <a:gd name="T93" fmla="*/ 82 h 100"/>
                <a:gd name="T94" fmla="*/ 89 w 104"/>
                <a:gd name="T95" fmla="*/ 89 h 100"/>
                <a:gd name="T96" fmla="*/ 70 w 104"/>
                <a:gd name="T97" fmla="*/ 85 h 100"/>
                <a:gd name="T98" fmla="*/ 44 w 104"/>
                <a:gd name="T99" fmla="*/ 89 h 100"/>
                <a:gd name="T100" fmla="*/ 33 w 104"/>
                <a:gd name="T101" fmla="*/ 93 h 100"/>
                <a:gd name="T102" fmla="*/ 26 w 104"/>
                <a:gd name="T103" fmla="*/ 93 h 100"/>
                <a:gd name="T104" fmla="*/ 19 w 104"/>
                <a:gd name="T105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4" h="100">
                  <a:moveTo>
                    <a:pt x="19" y="97"/>
                  </a:moveTo>
                  <a:lnTo>
                    <a:pt x="19" y="97"/>
                  </a:lnTo>
                  <a:lnTo>
                    <a:pt x="19" y="93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22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19" y="74"/>
                  </a:lnTo>
                  <a:lnTo>
                    <a:pt x="15" y="74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1" y="71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4" y="63"/>
                  </a:lnTo>
                  <a:lnTo>
                    <a:pt x="7" y="60"/>
                  </a:lnTo>
                  <a:lnTo>
                    <a:pt x="4" y="56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33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67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6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6"/>
                  </a:lnTo>
                  <a:lnTo>
                    <a:pt x="104" y="30"/>
                  </a:lnTo>
                  <a:lnTo>
                    <a:pt x="104" y="34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00" y="41"/>
                  </a:lnTo>
                  <a:lnTo>
                    <a:pt x="93" y="48"/>
                  </a:lnTo>
                  <a:lnTo>
                    <a:pt x="93" y="52"/>
                  </a:lnTo>
                  <a:lnTo>
                    <a:pt x="93" y="52"/>
                  </a:lnTo>
                  <a:lnTo>
                    <a:pt x="93" y="56"/>
                  </a:lnTo>
                  <a:lnTo>
                    <a:pt x="93" y="60"/>
                  </a:lnTo>
                  <a:lnTo>
                    <a:pt x="93" y="63"/>
                  </a:lnTo>
                  <a:lnTo>
                    <a:pt x="89" y="67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74"/>
                  </a:lnTo>
                  <a:lnTo>
                    <a:pt x="96" y="78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0" y="85"/>
                  </a:lnTo>
                  <a:lnTo>
                    <a:pt x="96" y="85"/>
                  </a:lnTo>
                  <a:lnTo>
                    <a:pt x="93" y="85"/>
                  </a:lnTo>
                  <a:lnTo>
                    <a:pt x="93" y="85"/>
                  </a:lnTo>
                  <a:lnTo>
                    <a:pt x="93" y="82"/>
                  </a:lnTo>
                  <a:lnTo>
                    <a:pt x="89" y="85"/>
                  </a:lnTo>
                  <a:lnTo>
                    <a:pt x="89" y="89"/>
                  </a:lnTo>
                  <a:lnTo>
                    <a:pt x="78" y="85"/>
                  </a:lnTo>
                  <a:lnTo>
                    <a:pt x="70" y="85"/>
                  </a:lnTo>
                  <a:lnTo>
                    <a:pt x="48" y="85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33" y="93"/>
                  </a:lnTo>
                  <a:lnTo>
                    <a:pt x="30" y="93"/>
                  </a:lnTo>
                  <a:lnTo>
                    <a:pt x="26" y="93"/>
                  </a:lnTo>
                  <a:lnTo>
                    <a:pt x="22" y="100"/>
                  </a:lnTo>
                  <a:lnTo>
                    <a:pt x="19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0" name="Freeform 125"/>
            <p:cNvSpPr>
              <a:spLocks/>
            </p:cNvSpPr>
            <p:nvPr/>
          </p:nvSpPr>
          <p:spPr bwMode="auto">
            <a:xfrm>
              <a:off x="4231263" y="2957242"/>
              <a:ext cx="90064" cy="128663"/>
            </a:xfrm>
            <a:custGeom>
              <a:avLst/>
              <a:gdLst>
                <a:gd name="T0" fmla="*/ 4 w 70"/>
                <a:gd name="T1" fmla="*/ 92 h 100"/>
                <a:gd name="T2" fmla="*/ 11 w 70"/>
                <a:gd name="T3" fmla="*/ 92 h 100"/>
                <a:gd name="T4" fmla="*/ 11 w 70"/>
                <a:gd name="T5" fmla="*/ 85 h 100"/>
                <a:gd name="T6" fmla="*/ 4 w 70"/>
                <a:gd name="T7" fmla="*/ 81 h 100"/>
                <a:gd name="T8" fmla="*/ 0 w 70"/>
                <a:gd name="T9" fmla="*/ 74 h 100"/>
                <a:gd name="T10" fmla="*/ 4 w 70"/>
                <a:gd name="T11" fmla="*/ 70 h 100"/>
                <a:gd name="T12" fmla="*/ 4 w 70"/>
                <a:gd name="T13" fmla="*/ 63 h 100"/>
                <a:gd name="T14" fmla="*/ 4 w 70"/>
                <a:gd name="T15" fmla="*/ 59 h 100"/>
                <a:gd name="T16" fmla="*/ 11 w 70"/>
                <a:gd name="T17" fmla="*/ 48 h 100"/>
                <a:gd name="T18" fmla="*/ 15 w 70"/>
                <a:gd name="T19" fmla="*/ 44 h 100"/>
                <a:gd name="T20" fmla="*/ 15 w 70"/>
                <a:gd name="T21" fmla="*/ 37 h 100"/>
                <a:gd name="T22" fmla="*/ 11 w 70"/>
                <a:gd name="T23" fmla="*/ 29 h 100"/>
                <a:gd name="T24" fmla="*/ 11 w 70"/>
                <a:gd name="T25" fmla="*/ 22 h 100"/>
                <a:gd name="T26" fmla="*/ 7 w 70"/>
                <a:gd name="T27" fmla="*/ 15 h 100"/>
                <a:gd name="T28" fmla="*/ 7 w 70"/>
                <a:gd name="T29" fmla="*/ 7 h 100"/>
                <a:gd name="T30" fmla="*/ 11 w 70"/>
                <a:gd name="T31" fmla="*/ 3 h 100"/>
                <a:gd name="T32" fmla="*/ 26 w 70"/>
                <a:gd name="T33" fmla="*/ 3 h 100"/>
                <a:gd name="T34" fmla="*/ 41 w 70"/>
                <a:gd name="T35" fmla="*/ 3 h 100"/>
                <a:gd name="T36" fmla="*/ 48 w 70"/>
                <a:gd name="T37" fmla="*/ 0 h 100"/>
                <a:gd name="T38" fmla="*/ 52 w 70"/>
                <a:gd name="T39" fmla="*/ 3 h 100"/>
                <a:gd name="T40" fmla="*/ 52 w 70"/>
                <a:gd name="T41" fmla="*/ 7 h 100"/>
                <a:gd name="T42" fmla="*/ 59 w 70"/>
                <a:gd name="T43" fmla="*/ 15 h 100"/>
                <a:gd name="T44" fmla="*/ 59 w 70"/>
                <a:gd name="T45" fmla="*/ 18 h 100"/>
                <a:gd name="T46" fmla="*/ 63 w 70"/>
                <a:gd name="T47" fmla="*/ 26 h 100"/>
                <a:gd name="T48" fmla="*/ 63 w 70"/>
                <a:gd name="T49" fmla="*/ 33 h 100"/>
                <a:gd name="T50" fmla="*/ 63 w 70"/>
                <a:gd name="T51" fmla="*/ 37 h 100"/>
                <a:gd name="T52" fmla="*/ 63 w 70"/>
                <a:gd name="T53" fmla="*/ 41 h 100"/>
                <a:gd name="T54" fmla="*/ 63 w 70"/>
                <a:gd name="T55" fmla="*/ 44 h 100"/>
                <a:gd name="T56" fmla="*/ 63 w 70"/>
                <a:gd name="T57" fmla="*/ 52 h 100"/>
                <a:gd name="T58" fmla="*/ 63 w 70"/>
                <a:gd name="T59" fmla="*/ 63 h 100"/>
                <a:gd name="T60" fmla="*/ 63 w 70"/>
                <a:gd name="T61" fmla="*/ 70 h 100"/>
                <a:gd name="T62" fmla="*/ 63 w 70"/>
                <a:gd name="T63" fmla="*/ 78 h 100"/>
                <a:gd name="T64" fmla="*/ 67 w 70"/>
                <a:gd name="T65" fmla="*/ 78 h 100"/>
                <a:gd name="T66" fmla="*/ 63 w 70"/>
                <a:gd name="T67" fmla="*/ 81 h 100"/>
                <a:gd name="T68" fmla="*/ 44 w 70"/>
                <a:gd name="T69" fmla="*/ 92 h 100"/>
                <a:gd name="T70" fmla="*/ 22 w 70"/>
                <a:gd name="T71" fmla="*/ 100 h 100"/>
                <a:gd name="T72" fmla="*/ 4 w 70"/>
                <a:gd name="T73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100">
                  <a:moveTo>
                    <a:pt x="4" y="92"/>
                  </a:moveTo>
                  <a:lnTo>
                    <a:pt x="4" y="92"/>
                  </a:lnTo>
                  <a:lnTo>
                    <a:pt x="7" y="92"/>
                  </a:lnTo>
                  <a:lnTo>
                    <a:pt x="11" y="92"/>
                  </a:lnTo>
                  <a:lnTo>
                    <a:pt x="11" y="89"/>
                  </a:lnTo>
                  <a:lnTo>
                    <a:pt x="11" y="85"/>
                  </a:lnTo>
                  <a:lnTo>
                    <a:pt x="7" y="85"/>
                  </a:lnTo>
                  <a:lnTo>
                    <a:pt x="4" y="81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4" y="70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5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5" y="37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3"/>
                  </a:lnTo>
                  <a:lnTo>
                    <a:pt x="11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3" y="3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5" y="11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7" y="59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63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70" y="81"/>
                  </a:lnTo>
                  <a:lnTo>
                    <a:pt x="63" y="81"/>
                  </a:lnTo>
                  <a:lnTo>
                    <a:pt x="52" y="85"/>
                  </a:lnTo>
                  <a:lnTo>
                    <a:pt x="44" y="92"/>
                  </a:lnTo>
                  <a:lnTo>
                    <a:pt x="33" y="92"/>
                  </a:lnTo>
                  <a:lnTo>
                    <a:pt x="22" y="100"/>
                  </a:lnTo>
                  <a:lnTo>
                    <a:pt x="15" y="96"/>
                  </a:lnTo>
                  <a:lnTo>
                    <a:pt x="4" y="96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1" name="Freeform 126"/>
            <p:cNvSpPr>
              <a:spLocks/>
            </p:cNvSpPr>
            <p:nvPr/>
          </p:nvSpPr>
          <p:spPr bwMode="auto">
            <a:xfrm>
              <a:off x="4293020" y="2957242"/>
              <a:ext cx="42459" cy="104218"/>
            </a:xfrm>
            <a:custGeom>
              <a:avLst/>
              <a:gdLst>
                <a:gd name="T0" fmla="*/ 19 w 33"/>
                <a:gd name="T1" fmla="*/ 3 h 81"/>
                <a:gd name="T2" fmla="*/ 4 w 33"/>
                <a:gd name="T3" fmla="*/ 0 h 81"/>
                <a:gd name="T4" fmla="*/ 0 w 33"/>
                <a:gd name="T5" fmla="*/ 0 h 81"/>
                <a:gd name="T6" fmla="*/ 4 w 33"/>
                <a:gd name="T7" fmla="*/ 3 h 81"/>
                <a:gd name="T8" fmla="*/ 4 w 33"/>
                <a:gd name="T9" fmla="*/ 7 h 81"/>
                <a:gd name="T10" fmla="*/ 4 w 33"/>
                <a:gd name="T11" fmla="*/ 7 h 81"/>
                <a:gd name="T12" fmla="*/ 7 w 33"/>
                <a:gd name="T13" fmla="*/ 11 h 81"/>
                <a:gd name="T14" fmla="*/ 11 w 33"/>
                <a:gd name="T15" fmla="*/ 15 h 81"/>
                <a:gd name="T16" fmla="*/ 11 w 33"/>
                <a:gd name="T17" fmla="*/ 15 h 81"/>
                <a:gd name="T18" fmla="*/ 11 w 33"/>
                <a:gd name="T19" fmla="*/ 18 h 81"/>
                <a:gd name="T20" fmla="*/ 11 w 33"/>
                <a:gd name="T21" fmla="*/ 26 h 81"/>
                <a:gd name="T22" fmla="*/ 15 w 33"/>
                <a:gd name="T23" fmla="*/ 26 h 81"/>
                <a:gd name="T24" fmla="*/ 15 w 33"/>
                <a:gd name="T25" fmla="*/ 26 h 81"/>
                <a:gd name="T26" fmla="*/ 15 w 33"/>
                <a:gd name="T27" fmla="*/ 33 h 81"/>
                <a:gd name="T28" fmla="*/ 15 w 33"/>
                <a:gd name="T29" fmla="*/ 33 h 81"/>
                <a:gd name="T30" fmla="*/ 15 w 33"/>
                <a:gd name="T31" fmla="*/ 37 h 81"/>
                <a:gd name="T32" fmla="*/ 15 w 33"/>
                <a:gd name="T33" fmla="*/ 37 h 81"/>
                <a:gd name="T34" fmla="*/ 15 w 33"/>
                <a:gd name="T35" fmla="*/ 41 h 81"/>
                <a:gd name="T36" fmla="*/ 15 w 33"/>
                <a:gd name="T37" fmla="*/ 41 h 81"/>
                <a:gd name="T38" fmla="*/ 15 w 33"/>
                <a:gd name="T39" fmla="*/ 44 h 81"/>
                <a:gd name="T40" fmla="*/ 15 w 33"/>
                <a:gd name="T41" fmla="*/ 48 h 81"/>
                <a:gd name="T42" fmla="*/ 15 w 33"/>
                <a:gd name="T43" fmla="*/ 52 h 81"/>
                <a:gd name="T44" fmla="*/ 19 w 33"/>
                <a:gd name="T45" fmla="*/ 59 h 81"/>
                <a:gd name="T46" fmla="*/ 15 w 33"/>
                <a:gd name="T47" fmla="*/ 63 h 81"/>
                <a:gd name="T48" fmla="*/ 15 w 33"/>
                <a:gd name="T49" fmla="*/ 67 h 81"/>
                <a:gd name="T50" fmla="*/ 15 w 33"/>
                <a:gd name="T51" fmla="*/ 70 h 81"/>
                <a:gd name="T52" fmla="*/ 15 w 33"/>
                <a:gd name="T53" fmla="*/ 74 h 81"/>
                <a:gd name="T54" fmla="*/ 15 w 33"/>
                <a:gd name="T55" fmla="*/ 78 h 81"/>
                <a:gd name="T56" fmla="*/ 19 w 33"/>
                <a:gd name="T57" fmla="*/ 78 h 81"/>
                <a:gd name="T58" fmla="*/ 19 w 33"/>
                <a:gd name="T59" fmla="*/ 78 h 81"/>
                <a:gd name="T60" fmla="*/ 22 w 33"/>
                <a:gd name="T61" fmla="*/ 81 h 81"/>
                <a:gd name="T62" fmla="*/ 22 w 33"/>
                <a:gd name="T63" fmla="*/ 81 h 81"/>
                <a:gd name="T64" fmla="*/ 33 w 33"/>
                <a:gd name="T65" fmla="*/ 78 h 81"/>
                <a:gd name="T66" fmla="*/ 33 w 33"/>
                <a:gd name="T67" fmla="*/ 78 h 81"/>
                <a:gd name="T68" fmla="*/ 33 w 33"/>
                <a:gd name="T69" fmla="*/ 74 h 81"/>
                <a:gd name="T70" fmla="*/ 33 w 33"/>
                <a:gd name="T71" fmla="*/ 70 h 81"/>
                <a:gd name="T72" fmla="*/ 33 w 33"/>
                <a:gd name="T73" fmla="*/ 67 h 81"/>
                <a:gd name="T74" fmla="*/ 30 w 33"/>
                <a:gd name="T75" fmla="*/ 63 h 81"/>
                <a:gd name="T76" fmla="*/ 30 w 33"/>
                <a:gd name="T77" fmla="*/ 44 h 81"/>
                <a:gd name="T78" fmla="*/ 33 w 33"/>
                <a:gd name="T79" fmla="*/ 41 h 81"/>
                <a:gd name="T80" fmla="*/ 33 w 33"/>
                <a:gd name="T81" fmla="*/ 41 h 81"/>
                <a:gd name="T82" fmla="*/ 33 w 33"/>
                <a:gd name="T83" fmla="*/ 37 h 81"/>
                <a:gd name="T84" fmla="*/ 33 w 33"/>
                <a:gd name="T85" fmla="*/ 33 h 81"/>
                <a:gd name="T86" fmla="*/ 33 w 33"/>
                <a:gd name="T87" fmla="*/ 29 h 81"/>
                <a:gd name="T88" fmla="*/ 30 w 33"/>
                <a:gd name="T89" fmla="*/ 22 h 81"/>
                <a:gd name="T90" fmla="*/ 26 w 33"/>
                <a:gd name="T91" fmla="*/ 15 h 81"/>
                <a:gd name="T92" fmla="*/ 26 w 33"/>
                <a:gd name="T93" fmla="*/ 15 h 81"/>
                <a:gd name="T94" fmla="*/ 22 w 33"/>
                <a:gd name="T95" fmla="*/ 15 h 81"/>
                <a:gd name="T96" fmla="*/ 19 w 33"/>
                <a:gd name="T97" fmla="*/ 11 h 81"/>
                <a:gd name="T98" fmla="*/ 19 w 33"/>
                <a:gd name="T99" fmla="*/ 7 h 81"/>
                <a:gd name="T100" fmla="*/ 19 w 33"/>
                <a:gd name="T10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81">
                  <a:moveTo>
                    <a:pt x="19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5" y="48"/>
                  </a:lnTo>
                  <a:lnTo>
                    <a:pt x="15" y="52"/>
                  </a:lnTo>
                  <a:lnTo>
                    <a:pt x="19" y="59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37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2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2" name="Freeform 127"/>
            <p:cNvSpPr>
              <a:spLocks/>
            </p:cNvSpPr>
            <p:nvPr/>
          </p:nvSpPr>
          <p:spPr bwMode="auto">
            <a:xfrm>
              <a:off x="4317467" y="2932796"/>
              <a:ext cx="65619" cy="124804"/>
            </a:xfrm>
            <a:custGeom>
              <a:avLst/>
              <a:gdLst>
                <a:gd name="T0" fmla="*/ 25 w 51"/>
                <a:gd name="T1" fmla="*/ 8 h 97"/>
                <a:gd name="T2" fmla="*/ 18 w 51"/>
                <a:gd name="T3" fmla="*/ 11 h 97"/>
                <a:gd name="T4" fmla="*/ 11 w 51"/>
                <a:gd name="T5" fmla="*/ 11 h 97"/>
                <a:gd name="T6" fmla="*/ 7 w 51"/>
                <a:gd name="T7" fmla="*/ 15 h 97"/>
                <a:gd name="T8" fmla="*/ 7 w 51"/>
                <a:gd name="T9" fmla="*/ 22 h 97"/>
                <a:gd name="T10" fmla="*/ 0 w 51"/>
                <a:gd name="T11" fmla="*/ 26 h 97"/>
                <a:gd name="T12" fmla="*/ 3 w 51"/>
                <a:gd name="T13" fmla="*/ 34 h 97"/>
                <a:gd name="T14" fmla="*/ 7 w 51"/>
                <a:gd name="T15" fmla="*/ 34 h 97"/>
                <a:gd name="T16" fmla="*/ 14 w 51"/>
                <a:gd name="T17" fmla="*/ 48 h 97"/>
                <a:gd name="T18" fmla="*/ 14 w 51"/>
                <a:gd name="T19" fmla="*/ 56 h 97"/>
                <a:gd name="T20" fmla="*/ 14 w 51"/>
                <a:gd name="T21" fmla="*/ 60 h 97"/>
                <a:gd name="T22" fmla="*/ 11 w 51"/>
                <a:gd name="T23" fmla="*/ 82 h 97"/>
                <a:gd name="T24" fmla="*/ 14 w 51"/>
                <a:gd name="T25" fmla="*/ 89 h 97"/>
                <a:gd name="T26" fmla="*/ 14 w 51"/>
                <a:gd name="T27" fmla="*/ 97 h 97"/>
                <a:gd name="T28" fmla="*/ 33 w 51"/>
                <a:gd name="T29" fmla="*/ 93 h 97"/>
                <a:gd name="T30" fmla="*/ 33 w 51"/>
                <a:gd name="T31" fmla="*/ 89 h 97"/>
                <a:gd name="T32" fmla="*/ 33 w 51"/>
                <a:gd name="T33" fmla="*/ 78 h 97"/>
                <a:gd name="T34" fmla="*/ 33 w 51"/>
                <a:gd name="T35" fmla="*/ 71 h 97"/>
                <a:gd name="T36" fmla="*/ 33 w 51"/>
                <a:gd name="T37" fmla="*/ 67 h 97"/>
                <a:gd name="T38" fmla="*/ 33 w 51"/>
                <a:gd name="T39" fmla="*/ 67 h 97"/>
                <a:gd name="T40" fmla="*/ 33 w 51"/>
                <a:gd name="T41" fmla="*/ 63 h 97"/>
                <a:gd name="T42" fmla="*/ 33 w 51"/>
                <a:gd name="T43" fmla="*/ 56 h 97"/>
                <a:gd name="T44" fmla="*/ 33 w 51"/>
                <a:gd name="T45" fmla="*/ 52 h 97"/>
                <a:gd name="T46" fmla="*/ 37 w 51"/>
                <a:gd name="T47" fmla="*/ 52 h 97"/>
                <a:gd name="T48" fmla="*/ 40 w 51"/>
                <a:gd name="T49" fmla="*/ 48 h 97"/>
                <a:gd name="T50" fmla="*/ 44 w 51"/>
                <a:gd name="T51" fmla="*/ 41 h 97"/>
                <a:gd name="T52" fmla="*/ 48 w 51"/>
                <a:gd name="T53" fmla="*/ 41 h 97"/>
                <a:gd name="T54" fmla="*/ 44 w 51"/>
                <a:gd name="T55" fmla="*/ 34 h 97"/>
                <a:gd name="T56" fmla="*/ 48 w 51"/>
                <a:gd name="T57" fmla="*/ 30 h 97"/>
                <a:gd name="T58" fmla="*/ 51 w 51"/>
                <a:gd name="T59" fmla="*/ 30 h 97"/>
                <a:gd name="T60" fmla="*/ 48 w 51"/>
                <a:gd name="T61" fmla="*/ 19 h 97"/>
                <a:gd name="T62" fmla="*/ 44 w 51"/>
                <a:gd name="T63" fmla="*/ 15 h 97"/>
                <a:gd name="T64" fmla="*/ 44 w 51"/>
                <a:gd name="T65" fmla="*/ 11 h 97"/>
                <a:gd name="T66" fmla="*/ 37 w 51"/>
                <a:gd name="T67" fmla="*/ 8 h 97"/>
                <a:gd name="T68" fmla="*/ 29 w 51"/>
                <a:gd name="T69" fmla="*/ 0 h 97"/>
                <a:gd name="T70" fmla="*/ 29 w 51"/>
                <a:gd name="T71" fmla="*/ 4 h 97"/>
                <a:gd name="T72" fmla="*/ 25 w 51"/>
                <a:gd name="T73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" h="97">
                  <a:moveTo>
                    <a:pt x="25" y="4"/>
                  </a:moveTo>
                  <a:lnTo>
                    <a:pt x="25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3" y="19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11" y="41"/>
                  </a:lnTo>
                  <a:lnTo>
                    <a:pt x="14" y="48"/>
                  </a:lnTo>
                  <a:lnTo>
                    <a:pt x="14" y="52"/>
                  </a:lnTo>
                  <a:lnTo>
                    <a:pt x="14" y="56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11" y="82"/>
                  </a:lnTo>
                  <a:lnTo>
                    <a:pt x="14" y="86"/>
                  </a:lnTo>
                  <a:lnTo>
                    <a:pt x="14" y="89"/>
                  </a:lnTo>
                  <a:lnTo>
                    <a:pt x="14" y="93"/>
                  </a:lnTo>
                  <a:lnTo>
                    <a:pt x="14" y="97"/>
                  </a:lnTo>
                  <a:lnTo>
                    <a:pt x="22" y="97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3" y="82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4" y="45"/>
                  </a:lnTo>
                  <a:lnTo>
                    <a:pt x="44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37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48" y="22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5" y="4"/>
                  </a:lnTo>
                  <a:lnTo>
                    <a:pt x="2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3" name="Freeform 128"/>
            <p:cNvSpPr>
              <a:spLocks noEditPoints="1"/>
            </p:cNvSpPr>
            <p:nvPr/>
          </p:nvSpPr>
          <p:spPr bwMode="auto">
            <a:xfrm>
              <a:off x="4550346" y="2714068"/>
              <a:ext cx="247033" cy="319084"/>
            </a:xfrm>
            <a:custGeom>
              <a:avLst/>
              <a:gdLst>
                <a:gd name="T0" fmla="*/ 189 w 192"/>
                <a:gd name="T1" fmla="*/ 63 h 248"/>
                <a:gd name="T2" fmla="*/ 185 w 192"/>
                <a:gd name="T3" fmla="*/ 122 h 248"/>
                <a:gd name="T4" fmla="*/ 174 w 192"/>
                <a:gd name="T5" fmla="*/ 126 h 248"/>
                <a:gd name="T6" fmla="*/ 174 w 192"/>
                <a:gd name="T7" fmla="*/ 133 h 248"/>
                <a:gd name="T8" fmla="*/ 167 w 192"/>
                <a:gd name="T9" fmla="*/ 141 h 248"/>
                <a:gd name="T10" fmla="*/ 167 w 192"/>
                <a:gd name="T11" fmla="*/ 148 h 248"/>
                <a:gd name="T12" fmla="*/ 167 w 192"/>
                <a:gd name="T13" fmla="*/ 155 h 248"/>
                <a:gd name="T14" fmla="*/ 159 w 192"/>
                <a:gd name="T15" fmla="*/ 166 h 248"/>
                <a:gd name="T16" fmla="*/ 163 w 192"/>
                <a:gd name="T17" fmla="*/ 166 h 248"/>
                <a:gd name="T18" fmla="*/ 163 w 192"/>
                <a:gd name="T19" fmla="*/ 170 h 248"/>
                <a:gd name="T20" fmla="*/ 167 w 192"/>
                <a:gd name="T21" fmla="*/ 178 h 248"/>
                <a:gd name="T22" fmla="*/ 174 w 192"/>
                <a:gd name="T23" fmla="*/ 185 h 248"/>
                <a:gd name="T24" fmla="*/ 174 w 192"/>
                <a:gd name="T25" fmla="*/ 192 h 248"/>
                <a:gd name="T26" fmla="*/ 167 w 192"/>
                <a:gd name="T27" fmla="*/ 196 h 248"/>
                <a:gd name="T28" fmla="*/ 155 w 192"/>
                <a:gd name="T29" fmla="*/ 200 h 248"/>
                <a:gd name="T30" fmla="*/ 152 w 192"/>
                <a:gd name="T31" fmla="*/ 204 h 248"/>
                <a:gd name="T32" fmla="*/ 148 w 192"/>
                <a:gd name="T33" fmla="*/ 207 h 248"/>
                <a:gd name="T34" fmla="*/ 144 w 192"/>
                <a:gd name="T35" fmla="*/ 215 h 248"/>
                <a:gd name="T36" fmla="*/ 141 w 192"/>
                <a:gd name="T37" fmla="*/ 218 h 248"/>
                <a:gd name="T38" fmla="*/ 130 w 192"/>
                <a:gd name="T39" fmla="*/ 226 h 248"/>
                <a:gd name="T40" fmla="*/ 118 w 192"/>
                <a:gd name="T41" fmla="*/ 222 h 248"/>
                <a:gd name="T42" fmla="*/ 111 w 192"/>
                <a:gd name="T43" fmla="*/ 226 h 248"/>
                <a:gd name="T44" fmla="*/ 115 w 192"/>
                <a:gd name="T45" fmla="*/ 230 h 248"/>
                <a:gd name="T46" fmla="*/ 107 w 192"/>
                <a:gd name="T47" fmla="*/ 237 h 248"/>
                <a:gd name="T48" fmla="*/ 89 w 192"/>
                <a:gd name="T49" fmla="*/ 241 h 248"/>
                <a:gd name="T50" fmla="*/ 78 w 192"/>
                <a:gd name="T51" fmla="*/ 248 h 248"/>
                <a:gd name="T52" fmla="*/ 74 w 192"/>
                <a:gd name="T53" fmla="*/ 241 h 248"/>
                <a:gd name="T54" fmla="*/ 70 w 192"/>
                <a:gd name="T55" fmla="*/ 248 h 248"/>
                <a:gd name="T56" fmla="*/ 59 w 192"/>
                <a:gd name="T57" fmla="*/ 248 h 248"/>
                <a:gd name="T58" fmla="*/ 55 w 192"/>
                <a:gd name="T59" fmla="*/ 241 h 248"/>
                <a:gd name="T60" fmla="*/ 48 w 192"/>
                <a:gd name="T61" fmla="*/ 233 h 248"/>
                <a:gd name="T62" fmla="*/ 33 w 192"/>
                <a:gd name="T63" fmla="*/ 222 h 248"/>
                <a:gd name="T64" fmla="*/ 33 w 192"/>
                <a:gd name="T65" fmla="*/ 215 h 248"/>
                <a:gd name="T66" fmla="*/ 33 w 192"/>
                <a:gd name="T67" fmla="*/ 211 h 248"/>
                <a:gd name="T68" fmla="*/ 41 w 192"/>
                <a:gd name="T69" fmla="*/ 211 h 248"/>
                <a:gd name="T70" fmla="*/ 48 w 192"/>
                <a:gd name="T71" fmla="*/ 211 h 248"/>
                <a:gd name="T72" fmla="*/ 55 w 192"/>
                <a:gd name="T73" fmla="*/ 211 h 248"/>
                <a:gd name="T74" fmla="*/ 52 w 192"/>
                <a:gd name="T75" fmla="*/ 207 h 248"/>
                <a:gd name="T76" fmla="*/ 44 w 192"/>
                <a:gd name="T77" fmla="*/ 200 h 248"/>
                <a:gd name="T78" fmla="*/ 48 w 192"/>
                <a:gd name="T79" fmla="*/ 189 h 248"/>
                <a:gd name="T80" fmla="*/ 48 w 192"/>
                <a:gd name="T81" fmla="*/ 185 h 248"/>
                <a:gd name="T82" fmla="*/ 44 w 192"/>
                <a:gd name="T83" fmla="*/ 178 h 248"/>
                <a:gd name="T84" fmla="*/ 37 w 192"/>
                <a:gd name="T85" fmla="*/ 166 h 248"/>
                <a:gd name="T86" fmla="*/ 26 w 192"/>
                <a:gd name="T87" fmla="*/ 159 h 248"/>
                <a:gd name="T88" fmla="*/ 18 w 192"/>
                <a:gd name="T89" fmla="*/ 137 h 248"/>
                <a:gd name="T90" fmla="*/ 22 w 192"/>
                <a:gd name="T91" fmla="*/ 133 h 248"/>
                <a:gd name="T92" fmla="*/ 52 w 192"/>
                <a:gd name="T93" fmla="*/ 85 h 248"/>
                <a:gd name="T94" fmla="*/ 59 w 192"/>
                <a:gd name="T95" fmla="*/ 48 h 248"/>
                <a:gd name="T96" fmla="*/ 48 w 192"/>
                <a:gd name="T97" fmla="*/ 29 h 248"/>
                <a:gd name="T98" fmla="*/ 41 w 192"/>
                <a:gd name="T99" fmla="*/ 7 h 248"/>
                <a:gd name="T100" fmla="*/ 0 w 192"/>
                <a:gd name="T101" fmla="*/ 16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248">
                  <a:moveTo>
                    <a:pt x="41" y="7"/>
                  </a:moveTo>
                  <a:lnTo>
                    <a:pt x="59" y="0"/>
                  </a:lnTo>
                  <a:lnTo>
                    <a:pt x="189" y="63"/>
                  </a:lnTo>
                  <a:lnTo>
                    <a:pt x="192" y="122"/>
                  </a:lnTo>
                  <a:lnTo>
                    <a:pt x="189" y="122"/>
                  </a:lnTo>
                  <a:lnTo>
                    <a:pt x="185" y="122"/>
                  </a:lnTo>
                  <a:lnTo>
                    <a:pt x="181" y="122"/>
                  </a:lnTo>
                  <a:lnTo>
                    <a:pt x="178" y="122"/>
                  </a:lnTo>
                  <a:lnTo>
                    <a:pt x="174" y="126"/>
                  </a:lnTo>
                  <a:lnTo>
                    <a:pt x="174" y="129"/>
                  </a:lnTo>
                  <a:lnTo>
                    <a:pt x="178" y="129"/>
                  </a:lnTo>
                  <a:lnTo>
                    <a:pt x="174" y="133"/>
                  </a:lnTo>
                  <a:lnTo>
                    <a:pt x="170" y="141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4"/>
                  </a:lnTo>
                  <a:lnTo>
                    <a:pt x="167" y="144"/>
                  </a:lnTo>
                  <a:lnTo>
                    <a:pt x="167" y="148"/>
                  </a:lnTo>
                  <a:lnTo>
                    <a:pt x="163" y="152"/>
                  </a:lnTo>
                  <a:lnTo>
                    <a:pt x="163" y="152"/>
                  </a:lnTo>
                  <a:lnTo>
                    <a:pt x="167" y="155"/>
                  </a:lnTo>
                  <a:lnTo>
                    <a:pt x="167" y="159"/>
                  </a:lnTo>
                  <a:lnTo>
                    <a:pt x="163" y="159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59" y="170"/>
                  </a:lnTo>
                  <a:lnTo>
                    <a:pt x="163" y="166"/>
                  </a:lnTo>
                  <a:lnTo>
                    <a:pt x="167" y="166"/>
                  </a:lnTo>
                  <a:lnTo>
                    <a:pt x="167" y="170"/>
                  </a:lnTo>
                  <a:lnTo>
                    <a:pt x="163" y="170"/>
                  </a:lnTo>
                  <a:lnTo>
                    <a:pt x="167" y="174"/>
                  </a:lnTo>
                  <a:lnTo>
                    <a:pt x="167" y="174"/>
                  </a:lnTo>
                  <a:lnTo>
                    <a:pt x="167" y="178"/>
                  </a:lnTo>
                  <a:lnTo>
                    <a:pt x="167" y="181"/>
                  </a:lnTo>
                  <a:lnTo>
                    <a:pt x="167" y="185"/>
                  </a:lnTo>
                  <a:lnTo>
                    <a:pt x="174" y="185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74" y="192"/>
                  </a:lnTo>
                  <a:lnTo>
                    <a:pt x="174" y="192"/>
                  </a:lnTo>
                  <a:lnTo>
                    <a:pt x="170" y="196"/>
                  </a:lnTo>
                  <a:lnTo>
                    <a:pt x="167" y="196"/>
                  </a:lnTo>
                  <a:lnTo>
                    <a:pt x="163" y="196"/>
                  </a:lnTo>
                  <a:lnTo>
                    <a:pt x="159" y="196"/>
                  </a:lnTo>
                  <a:lnTo>
                    <a:pt x="155" y="200"/>
                  </a:lnTo>
                  <a:lnTo>
                    <a:pt x="155" y="200"/>
                  </a:lnTo>
                  <a:lnTo>
                    <a:pt x="155" y="204"/>
                  </a:lnTo>
                  <a:lnTo>
                    <a:pt x="152" y="204"/>
                  </a:lnTo>
                  <a:lnTo>
                    <a:pt x="152" y="207"/>
                  </a:lnTo>
                  <a:lnTo>
                    <a:pt x="148" y="207"/>
                  </a:lnTo>
                  <a:lnTo>
                    <a:pt x="148" y="207"/>
                  </a:lnTo>
                  <a:lnTo>
                    <a:pt x="144" y="211"/>
                  </a:lnTo>
                  <a:lnTo>
                    <a:pt x="144" y="211"/>
                  </a:lnTo>
                  <a:lnTo>
                    <a:pt x="144" y="215"/>
                  </a:lnTo>
                  <a:lnTo>
                    <a:pt x="141" y="215"/>
                  </a:lnTo>
                  <a:lnTo>
                    <a:pt x="144" y="218"/>
                  </a:lnTo>
                  <a:lnTo>
                    <a:pt x="141" y="218"/>
                  </a:lnTo>
                  <a:lnTo>
                    <a:pt x="141" y="222"/>
                  </a:lnTo>
                  <a:lnTo>
                    <a:pt x="137" y="222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26"/>
                  </a:lnTo>
                  <a:lnTo>
                    <a:pt x="118" y="222"/>
                  </a:lnTo>
                  <a:lnTo>
                    <a:pt x="115" y="222"/>
                  </a:lnTo>
                  <a:lnTo>
                    <a:pt x="111" y="222"/>
                  </a:lnTo>
                  <a:lnTo>
                    <a:pt x="111" y="226"/>
                  </a:lnTo>
                  <a:lnTo>
                    <a:pt x="111" y="226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5" y="233"/>
                  </a:lnTo>
                  <a:lnTo>
                    <a:pt x="111" y="233"/>
                  </a:lnTo>
                  <a:lnTo>
                    <a:pt x="107" y="237"/>
                  </a:lnTo>
                  <a:lnTo>
                    <a:pt x="104" y="237"/>
                  </a:lnTo>
                  <a:lnTo>
                    <a:pt x="93" y="241"/>
                  </a:lnTo>
                  <a:lnTo>
                    <a:pt x="89" y="241"/>
                  </a:lnTo>
                  <a:lnTo>
                    <a:pt x="85" y="244"/>
                  </a:lnTo>
                  <a:lnTo>
                    <a:pt x="81" y="244"/>
                  </a:lnTo>
                  <a:lnTo>
                    <a:pt x="78" y="248"/>
                  </a:lnTo>
                  <a:lnTo>
                    <a:pt x="78" y="244"/>
                  </a:lnTo>
                  <a:lnTo>
                    <a:pt x="74" y="241"/>
                  </a:lnTo>
                  <a:lnTo>
                    <a:pt x="74" y="241"/>
                  </a:lnTo>
                  <a:lnTo>
                    <a:pt x="70" y="241"/>
                  </a:lnTo>
                  <a:lnTo>
                    <a:pt x="70" y="244"/>
                  </a:lnTo>
                  <a:lnTo>
                    <a:pt x="70" y="248"/>
                  </a:lnTo>
                  <a:lnTo>
                    <a:pt x="67" y="248"/>
                  </a:lnTo>
                  <a:lnTo>
                    <a:pt x="63" y="248"/>
                  </a:lnTo>
                  <a:lnTo>
                    <a:pt x="59" y="248"/>
                  </a:lnTo>
                  <a:lnTo>
                    <a:pt x="59" y="244"/>
                  </a:lnTo>
                  <a:lnTo>
                    <a:pt x="55" y="244"/>
                  </a:lnTo>
                  <a:lnTo>
                    <a:pt x="55" y="241"/>
                  </a:lnTo>
                  <a:lnTo>
                    <a:pt x="55" y="237"/>
                  </a:lnTo>
                  <a:lnTo>
                    <a:pt x="52" y="233"/>
                  </a:lnTo>
                  <a:lnTo>
                    <a:pt x="48" y="233"/>
                  </a:lnTo>
                  <a:lnTo>
                    <a:pt x="44" y="226"/>
                  </a:lnTo>
                  <a:lnTo>
                    <a:pt x="37" y="222"/>
                  </a:lnTo>
                  <a:lnTo>
                    <a:pt x="33" y="222"/>
                  </a:lnTo>
                  <a:lnTo>
                    <a:pt x="33" y="218"/>
                  </a:lnTo>
                  <a:lnTo>
                    <a:pt x="33" y="218"/>
                  </a:lnTo>
                  <a:lnTo>
                    <a:pt x="33" y="215"/>
                  </a:lnTo>
                  <a:lnTo>
                    <a:pt x="33" y="215"/>
                  </a:lnTo>
                  <a:lnTo>
                    <a:pt x="33" y="211"/>
                  </a:lnTo>
                  <a:lnTo>
                    <a:pt x="33" y="211"/>
                  </a:lnTo>
                  <a:lnTo>
                    <a:pt x="37" y="211"/>
                  </a:lnTo>
                  <a:lnTo>
                    <a:pt x="37" y="211"/>
                  </a:lnTo>
                  <a:lnTo>
                    <a:pt x="41" y="211"/>
                  </a:lnTo>
                  <a:lnTo>
                    <a:pt x="44" y="211"/>
                  </a:lnTo>
                  <a:lnTo>
                    <a:pt x="44" y="211"/>
                  </a:lnTo>
                  <a:lnTo>
                    <a:pt x="48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2" y="207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44" y="200"/>
                  </a:lnTo>
                  <a:lnTo>
                    <a:pt x="44" y="196"/>
                  </a:lnTo>
                  <a:lnTo>
                    <a:pt x="44" y="192"/>
                  </a:lnTo>
                  <a:lnTo>
                    <a:pt x="48" y="189"/>
                  </a:lnTo>
                  <a:lnTo>
                    <a:pt x="44" y="189"/>
                  </a:lnTo>
                  <a:lnTo>
                    <a:pt x="44" y="185"/>
                  </a:lnTo>
                  <a:lnTo>
                    <a:pt x="48" y="185"/>
                  </a:lnTo>
                  <a:lnTo>
                    <a:pt x="48" y="181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4" y="174"/>
                  </a:lnTo>
                  <a:lnTo>
                    <a:pt x="41" y="170"/>
                  </a:lnTo>
                  <a:lnTo>
                    <a:pt x="37" y="166"/>
                  </a:lnTo>
                  <a:lnTo>
                    <a:pt x="30" y="163"/>
                  </a:lnTo>
                  <a:lnTo>
                    <a:pt x="30" y="163"/>
                  </a:lnTo>
                  <a:lnTo>
                    <a:pt x="26" y="159"/>
                  </a:lnTo>
                  <a:lnTo>
                    <a:pt x="22" y="155"/>
                  </a:lnTo>
                  <a:lnTo>
                    <a:pt x="22" y="155"/>
                  </a:lnTo>
                  <a:lnTo>
                    <a:pt x="18" y="137"/>
                  </a:lnTo>
                  <a:lnTo>
                    <a:pt x="18" y="133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6" y="129"/>
                  </a:lnTo>
                  <a:lnTo>
                    <a:pt x="52" y="107"/>
                  </a:lnTo>
                  <a:lnTo>
                    <a:pt x="52" y="85"/>
                  </a:lnTo>
                  <a:lnTo>
                    <a:pt x="55" y="55"/>
                  </a:lnTo>
                  <a:lnTo>
                    <a:pt x="59" y="55"/>
                  </a:lnTo>
                  <a:lnTo>
                    <a:pt x="59" y="48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8" y="29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close/>
                  <a:moveTo>
                    <a:pt x="4" y="163"/>
                  </a:moveTo>
                  <a:lnTo>
                    <a:pt x="4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4" y="1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4" name="Freeform 129"/>
            <p:cNvSpPr>
              <a:spLocks/>
            </p:cNvSpPr>
            <p:nvPr/>
          </p:nvSpPr>
          <p:spPr bwMode="auto">
            <a:xfrm>
              <a:off x="4302026" y="2717929"/>
              <a:ext cx="324231" cy="229020"/>
            </a:xfrm>
            <a:custGeom>
              <a:avLst/>
              <a:gdLst>
                <a:gd name="T0" fmla="*/ 52 w 252"/>
                <a:gd name="T1" fmla="*/ 175 h 178"/>
                <a:gd name="T2" fmla="*/ 49 w 252"/>
                <a:gd name="T3" fmla="*/ 171 h 178"/>
                <a:gd name="T4" fmla="*/ 41 w 252"/>
                <a:gd name="T5" fmla="*/ 167 h 178"/>
                <a:gd name="T6" fmla="*/ 37 w 252"/>
                <a:gd name="T7" fmla="*/ 171 h 178"/>
                <a:gd name="T8" fmla="*/ 30 w 252"/>
                <a:gd name="T9" fmla="*/ 167 h 178"/>
                <a:gd name="T10" fmla="*/ 34 w 252"/>
                <a:gd name="T11" fmla="*/ 163 h 178"/>
                <a:gd name="T12" fmla="*/ 30 w 252"/>
                <a:gd name="T13" fmla="*/ 160 h 178"/>
                <a:gd name="T14" fmla="*/ 23 w 252"/>
                <a:gd name="T15" fmla="*/ 160 h 178"/>
                <a:gd name="T16" fmla="*/ 15 w 252"/>
                <a:gd name="T17" fmla="*/ 152 h 178"/>
                <a:gd name="T18" fmla="*/ 0 w 252"/>
                <a:gd name="T19" fmla="*/ 138 h 178"/>
                <a:gd name="T20" fmla="*/ 4 w 252"/>
                <a:gd name="T21" fmla="*/ 130 h 178"/>
                <a:gd name="T22" fmla="*/ 8 w 252"/>
                <a:gd name="T23" fmla="*/ 130 h 178"/>
                <a:gd name="T24" fmla="*/ 23 w 252"/>
                <a:gd name="T25" fmla="*/ 130 h 178"/>
                <a:gd name="T26" fmla="*/ 34 w 252"/>
                <a:gd name="T27" fmla="*/ 126 h 178"/>
                <a:gd name="T28" fmla="*/ 41 w 252"/>
                <a:gd name="T29" fmla="*/ 123 h 178"/>
                <a:gd name="T30" fmla="*/ 52 w 252"/>
                <a:gd name="T31" fmla="*/ 123 h 178"/>
                <a:gd name="T32" fmla="*/ 63 w 252"/>
                <a:gd name="T33" fmla="*/ 115 h 178"/>
                <a:gd name="T34" fmla="*/ 63 w 252"/>
                <a:gd name="T35" fmla="*/ 108 h 178"/>
                <a:gd name="T36" fmla="*/ 67 w 252"/>
                <a:gd name="T37" fmla="*/ 67 h 178"/>
                <a:gd name="T38" fmla="*/ 111 w 252"/>
                <a:gd name="T39" fmla="*/ 45 h 178"/>
                <a:gd name="T40" fmla="*/ 215 w 252"/>
                <a:gd name="T41" fmla="*/ 8 h 178"/>
                <a:gd name="T42" fmla="*/ 234 w 252"/>
                <a:gd name="T43" fmla="*/ 4 h 178"/>
                <a:gd name="T44" fmla="*/ 241 w 252"/>
                <a:gd name="T45" fmla="*/ 26 h 178"/>
                <a:gd name="T46" fmla="*/ 241 w 252"/>
                <a:gd name="T47" fmla="*/ 34 h 178"/>
                <a:gd name="T48" fmla="*/ 252 w 252"/>
                <a:gd name="T49" fmla="*/ 52 h 178"/>
                <a:gd name="T50" fmla="*/ 245 w 252"/>
                <a:gd name="T51" fmla="*/ 82 h 178"/>
                <a:gd name="T52" fmla="*/ 219 w 252"/>
                <a:gd name="T53" fmla="*/ 126 h 178"/>
                <a:gd name="T54" fmla="*/ 215 w 252"/>
                <a:gd name="T55" fmla="*/ 130 h 178"/>
                <a:gd name="T56" fmla="*/ 211 w 252"/>
                <a:gd name="T57" fmla="*/ 134 h 178"/>
                <a:gd name="T58" fmla="*/ 211 w 252"/>
                <a:gd name="T59" fmla="*/ 149 h 178"/>
                <a:gd name="T60" fmla="*/ 208 w 252"/>
                <a:gd name="T61" fmla="*/ 156 h 178"/>
                <a:gd name="T62" fmla="*/ 204 w 252"/>
                <a:gd name="T63" fmla="*/ 156 h 178"/>
                <a:gd name="T64" fmla="*/ 200 w 252"/>
                <a:gd name="T65" fmla="*/ 156 h 178"/>
                <a:gd name="T66" fmla="*/ 197 w 252"/>
                <a:gd name="T67" fmla="*/ 160 h 178"/>
                <a:gd name="T68" fmla="*/ 189 w 252"/>
                <a:gd name="T69" fmla="*/ 160 h 178"/>
                <a:gd name="T70" fmla="*/ 182 w 252"/>
                <a:gd name="T71" fmla="*/ 156 h 178"/>
                <a:gd name="T72" fmla="*/ 171 w 252"/>
                <a:gd name="T73" fmla="*/ 156 h 178"/>
                <a:gd name="T74" fmla="*/ 156 w 252"/>
                <a:gd name="T75" fmla="*/ 156 h 178"/>
                <a:gd name="T76" fmla="*/ 149 w 252"/>
                <a:gd name="T77" fmla="*/ 163 h 178"/>
                <a:gd name="T78" fmla="*/ 141 w 252"/>
                <a:gd name="T79" fmla="*/ 163 h 178"/>
                <a:gd name="T80" fmla="*/ 130 w 252"/>
                <a:gd name="T81" fmla="*/ 160 h 178"/>
                <a:gd name="T82" fmla="*/ 126 w 252"/>
                <a:gd name="T83" fmla="*/ 156 h 178"/>
                <a:gd name="T84" fmla="*/ 123 w 252"/>
                <a:gd name="T85" fmla="*/ 156 h 178"/>
                <a:gd name="T86" fmla="*/ 115 w 252"/>
                <a:gd name="T87" fmla="*/ 156 h 178"/>
                <a:gd name="T88" fmla="*/ 111 w 252"/>
                <a:gd name="T89" fmla="*/ 156 h 178"/>
                <a:gd name="T90" fmla="*/ 108 w 252"/>
                <a:gd name="T91" fmla="*/ 160 h 178"/>
                <a:gd name="T92" fmla="*/ 100 w 252"/>
                <a:gd name="T93" fmla="*/ 152 h 178"/>
                <a:gd name="T94" fmla="*/ 97 w 252"/>
                <a:gd name="T95" fmla="*/ 149 h 178"/>
                <a:gd name="T96" fmla="*/ 89 w 252"/>
                <a:gd name="T97" fmla="*/ 149 h 178"/>
                <a:gd name="T98" fmla="*/ 86 w 252"/>
                <a:gd name="T99" fmla="*/ 149 h 178"/>
                <a:gd name="T100" fmla="*/ 82 w 252"/>
                <a:gd name="T101" fmla="*/ 149 h 178"/>
                <a:gd name="T102" fmla="*/ 74 w 252"/>
                <a:gd name="T103" fmla="*/ 149 h 178"/>
                <a:gd name="T104" fmla="*/ 67 w 252"/>
                <a:gd name="T105" fmla="*/ 149 h 178"/>
                <a:gd name="T106" fmla="*/ 63 w 252"/>
                <a:gd name="T107" fmla="*/ 152 h 178"/>
                <a:gd name="T108" fmla="*/ 60 w 252"/>
                <a:gd name="T109" fmla="*/ 156 h 178"/>
                <a:gd name="T110" fmla="*/ 60 w 252"/>
                <a:gd name="T111" fmla="*/ 156 h 178"/>
                <a:gd name="T112" fmla="*/ 60 w 252"/>
                <a:gd name="T113" fmla="*/ 160 h 178"/>
                <a:gd name="T114" fmla="*/ 63 w 252"/>
                <a:gd name="T115" fmla="*/ 163 h 178"/>
                <a:gd name="T116" fmla="*/ 56 w 252"/>
                <a:gd name="T117" fmla="*/ 167 h 178"/>
                <a:gd name="T118" fmla="*/ 56 w 252"/>
                <a:gd name="T119" fmla="*/ 171 h 178"/>
                <a:gd name="T120" fmla="*/ 60 w 252"/>
                <a:gd name="T121" fmla="*/ 175 h 178"/>
                <a:gd name="T122" fmla="*/ 56 w 252"/>
                <a:gd name="T12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" h="178">
                  <a:moveTo>
                    <a:pt x="56" y="178"/>
                  </a:moveTo>
                  <a:lnTo>
                    <a:pt x="52" y="175"/>
                  </a:lnTo>
                  <a:lnTo>
                    <a:pt x="49" y="175"/>
                  </a:lnTo>
                  <a:lnTo>
                    <a:pt x="49" y="171"/>
                  </a:lnTo>
                  <a:lnTo>
                    <a:pt x="41" y="167"/>
                  </a:lnTo>
                  <a:lnTo>
                    <a:pt x="41" y="167"/>
                  </a:lnTo>
                  <a:lnTo>
                    <a:pt x="41" y="171"/>
                  </a:lnTo>
                  <a:lnTo>
                    <a:pt x="37" y="171"/>
                  </a:lnTo>
                  <a:lnTo>
                    <a:pt x="34" y="171"/>
                  </a:lnTo>
                  <a:lnTo>
                    <a:pt x="30" y="167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23" y="160"/>
                  </a:lnTo>
                  <a:lnTo>
                    <a:pt x="15" y="156"/>
                  </a:lnTo>
                  <a:lnTo>
                    <a:pt x="15" y="152"/>
                  </a:lnTo>
                  <a:lnTo>
                    <a:pt x="0" y="141"/>
                  </a:lnTo>
                  <a:lnTo>
                    <a:pt x="0" y="138"/>
                  </a:lnTo>
                  <a:lnTo>
                    <a:pt x="4" y="134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8" y="130"/>
                  </a:lnTo>
                  <a:lnTo>
                    <a:pt x="19" y="130"/>
                  </a:lnTo>
                  <a:lnTo>
                    <a:pt x="23" y="130"/>
                  </a:lnTo>
                  <a:lnTo>
                    <a:pt x="26" y="126"/>
                  </a:lnTo>
                  <a:lnTo>
                    <a:pt x="34" y="126"/>
                  </a:lnTo>
                  <a:lnTo>
                    <a:pt x="37" y="126"/>
                  </a:lnTo>
                  <a:lnTo>
                    <a:pt x="41" y="123"/>
                  </a:lnTo>
                  <a:lnTo>
                    <a:pt x="49" y="123"/>
                  </a:lnTo>
                  <a:lnTo>
                    <a:pt x="52" y="123"/>
                  </a:lnTo>
                  <a:lnTo>
                    <a:pt x="60" y="119"/>
                  </a:lnTo>
                  <a:lnTo>
                    <a:pt x="63" y="115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93"/>
                  </a:lnTo>
                  <a:lnTo>
                    <a:pt x="67" y="67"/>
                  </a:lnTo>
                  <a:lnTo>
                    <a:pt x="93" y="60"/>
                  </a:lnTo>
                  <a:lnTo>
                    <a:pt x="111" y="45"/>
                  </a:lnTo>
                  <a:lnTo>
                    <a:pt x="186" y="0"/>
                  </a:lnTo>
                  <a:lnTo>
                    <a:pt x="215" y="8"/>
                  </a:lnTo>
                  <a:lnTo>
                    <a:pt x="219" y="11"/>
                  </a:lnTo>
                  <a:lnTo>
                    <a:pt x="234" y="4"/>
                  </a:lnTo>
                  <a:lnTo>
                    <a:pt x="234" y="8"/>
                  </a:lnTo>
                  <a:lnTo>
                    <a:pt x="241" y="26"/>
                  </a:lnTo>
                  <a:lnTo>
                    <a:pt x="241" y="30"/>
                  </a:lnTo>
                  <a:lnTo>
                    <a:pt x="241" y="34"/>
                  </a:lnTo>
                  <a:lnTo>
                    <a:pt x="252" y="45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5" y="82"/>
                  </a:lnTo>
                  <a:lnTo>
                    <a:pt x="245" y="104"/>
                  </a:lnTo>
                  <a:lnTo>
                    <a:pt x="219" y="126"/>
                  </a:lnTo>
                  <a:lnTo>
                    <a:pt x="215" y="130"/>
                  </a:lnTo>
                  <a:lnTo>
                    <a:pt x="215" y="130"/>
                  </a:lnTo>
                  <a:lnTo>
                    <a:pt x="211" y="130"/>
                  </a:lnTo>
                  <a:lnTo>
                    <a:pt x="211" y="134"/>
                  </a:lnTo>
                  <a:lnTo>
                    <a:pt x="215" y="152"/>
                  </a:lnTo>
                  <a:lnTo>
                    <a:pt x="211" y="149"/>
                  </a:lnTo>
                  <a:lnTo>
                    <a:pt x="208" y="152"/>
                  </a:lnTo>
                  <a:lnTo>
                    <a:pt x="208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6"/>
                  </a:lnTo>
                  <a:lnTo>
                    <a:pt x="197" y="156"/>
                  </a:lnTo>
                  <a:lnTo>
                    <a:pt x="197" y="160"/>
                  </a:lnTo>
                  <a:lnTo>
                    <a:pt x="193" y="160"/>
                  </a:lnTo>
                  <a:lnTo>
                    <a:pt x="189" y="160"/>
                  </a:lnTo>
                  <a:lnTo>
                    <a:pt x="186" y="160"/>
                  </a:lnTo>
                  <a:lnTo>
                    <a:pt x="182" y="156"/>
                  </a:lnTo>
                  <a:lnTo>
                    <a:pt x="174" y="156"/>
                  </a:lnTo>
                  <a:lnTo>
                    <a:pt x="171" y="156"/>
                  </a:lnTo>
                  <a:lnTo>
                    <a:pt x="160" y="156"/>
                  </a:lnTo>
                  <a:lnTo>
                    <a:pt x="156" y="156"/>
                  </a:lnTo>
                  <a:lnTo>
                    <a:pt x="152" y="163"/>
                  </a:lnTo>
                  <a:lnTo>
                    <a:pt x="149" y="163"/>
                  </a:lnTo>
                  <a:lnTo>
                    <a:pt x="145" y="163"/>
                  </a:lnTo>
                  <a:lnTo>
                    <a:pt x="141" y="163"/>
                  </a:lnTo>
                  <a:lnTo>
                    <a:pt x="137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23" y="156"/>
                  </a:lnTo>
                  <a:lnTo>
                    <a:pt x="123" y="156"/>
                  </a:lnTo>
                  <a:lnTo>
                    <a:pt x="115" y="156"/>
                  </a:lnTo>
                  <a:lnTo>
                    <a:pt x="115" y="156"/>
                  </a:lnTo>
                  <a:lnTo>
                    <a:pt x="111" y="156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100" y="152"/>
                  </a:lnTo>
                  <a:lnTo>
                    <a:pt x="97" y="149"/>
                  </a:lnTo>
                  <a:lnTo>
                    <a:pt x="93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82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7" y="149"/>
                  </a:lnTo>
                  <a:lnTo>
                    <a:pt x="63" y="152"/>
                  </a:lnTo>
                  <a:lnTo>
                    <a:pt x="60" y="152"/>
                  </a:lnTo>
                  <a:lnTo>
                    <a:pt x="60" y="156"/>
                  </a:lnTo>
                  <a:lnTo>
                    <a:pt x="63" y="156"/>
                  </a:lnTo>
                  <a:lnTo>
                    <a:pt x="60" y="156"/>
                  </a:lnTo>
                  <a:lnTo>
                    <a:pt x="60" y="160"/>
                  </a:lnTo>
                  <a:lnTo>
                    <a:pt x="60" y="160"/>
                  </a:lnTo>
                  <a:lnTo>
                    <a:pt x="63" y="163"/>
                  </a:lnTo>
                  <a:lnTo>
                    <a:pt x="63" y="163"/>
                  </a:lnTo>
                  <a:lnTo>
                    <a:pt x="60" y="163"/>
                  </a:lnTo>
                  <a:lnTo>
                    <a:pt x="56" y="167"/>
                  </a:lnTo>
                  <a:lnTo>
                    <a:pt x="56" y="171"/>
                  </a:lnTo>
                  <a:lnTo>
                    <a:pt x="56" y="171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60" y="178"/>
                  </a:lnTo>
                  <a:lnTo>
                    <a:pt x="56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5" name="Freeform 130"/>
            <p:cNvSpPr>
              <a:spLocks/>
            </p:cNvSpPr>
            <p:nvPr/>
          </p:nvSpPr>
          <p:spPr bwMode="auto">
            <a:xfrm>
              <a:off x="4359925" y="2909636"/>
              <a:ext cx="238027" cy="185275"/>
            </a:xfrm>
            <a:custGeom>
              <a:avLst/>
              <a:gdLst>
                <a:gd name="T0" fmla="*/ 174 w 185"/>
                <a:gd name="T1" fmla="*/ 7 h 144"/>
                <a:gd name="T2" fmla="*/ 163 w 185"/>
                <a:gd name="T3" fmla="*/ 3 h 144"/>
                <a:gd name="T4" fmla="*/ 159 w 185"/>
                <a:gd name="T5" fmla="*/ 7 h 144"/>
                <a:gd name="T6" fmla="*/ 152 w 185"/>
                <a:gd name="T7" fmla="*/ 7 h 144"/>
                <a:gd name="T8" fmla="*/ 144 w 185"/>
                <a:gd name="T9" fmla="*/ 11 h 144"/>
                <a:gd name="T10" fmla="*/ 129 w 185"/>
                <a:gd name="T11" fmla="*/ 7 h 144"/>
                <a:gd name="T12" fmla="*/ 111 w 185"/>
                <a:gd name="T13" fmla="*/ 7 h 144"/>
                <a:gd name="T14" fmla="*/ 100 w 185"/>
                <a:gd name="T15" fmla="*/ 14 h 144"/>
                <a:gd name="T16" fmla="*/ 85 w 185"/>
                <a:gd name="T17" fmla="*/ 11 h 144"/>
                <a:gd name="T18" fmla="*/ 81 w 185"/>
                <a:gd name="T19" fmla="*/ 7 h 144"/>
                <a:gd name="T20" fmla="*/ 70 w 185"/>
                <a:gd name="T21" fmla="*/ 7 h 144"/>
                <a:gd name="T22" fmla="*/ 66 w 185"/>
                <a:gd name="T23" fmla="*/ 11 h 144"/>
                <a:gd name="T24" fmla="*/ 55 w 185"/>
                <a:gd name="T25" fmla="*/ 3 h 144"/>
                <a:gd name="T26" fmla="*/ 48 w 185"/>
                <a:gd name="T27" fmla="*/ 0 h 144"/>
                <a:gd name="T28" fmla="*/ 41 w 185"/>
                <a:gd name="T29" fmla="*/ 0 h 144"/>
                <a:gd name="T30" fmla="*/ 29 w 185"/>
                <a:gd name="T31" fmla="*/ 0 h 144"/>
                <a:gd name="T32" fmla="*/ 22 w 185"/>
                <a:gd name="T33" fmla="*/ 0 h 144"/>
                <a:gd name="T34" fmla="*/ 15 w 185"/>
                <a:gd name="T35" fmla="*/ 3 h 144"/>
                <a:gd name="T36" fmla="*/ 15 w 185"/>
                <a:gd name="T37" fmla="*/ 7 h 144"/>
                <a:gd name="T38" fmla="*/ 18 w 185"/>
                <a:gd name="T39" fmla="*/ 14 h 144"/>
                <a:gd name="T40" fmla="*/ 11 w 185"/>
                <a:gd name="T41" fmla="*/ 18 h 144"/>
                <a:gd name="T42" fmla="*/ 15 w 185"/>
                <a:gd name="T43" fmla="*/ 26 h 144"/>
                <a:gd name="T44" fmla="*/ 11 w 185"/>
                <a:gd name="T45" fmla="*/ 29 h 144"/>
                <a:gd name="T46" fmla="*/ 15 w 185"/>
                <a:gd name="T47" fmla="*/ 37 h 144"/>
                <a:gd name="T48" fmla="*/ 18 w 185"/>
                <a:gd name="T49" fmla="*/ 48 h 144"/>
                <a:gd name="T50" fmla="*/ 11 w 185"/>
                <a:gd name="T51" fmla="*/ 52 h 144"/>
                <a:gd name="T52" fmla="*/ 15 w 185"/>
                <a:gd name="T53" fmla="*/ 59 h 144"/>
                <a:gd name="T54" fmla="*/ 7 w 185"/>
                <a:gd name="T55" fmla="*/ 66 h 144"/>
                <a:gd name="T56" fmla="*/ 4 w 185"/>
                <a:gd name="T57" fmla="*/ 70 h 144"/>
                <a:gd name="T58" fmla="*/ 0 w 185"/>
                <a:gd name="T59" fmla="*/ 74 h 144"/>
                <a:gd name="T60" fmla="*/ 0 w 185"/>
                <a:gd name="T61" fmla="*/ 81 h 144"/>
                <a:gd name="T62" fmla="*/ 0 w 185"/>
                <a:gd name="T63" fmla="*/ 85 h 144"/>
                <a:gd name="T64" fmla="*/ 0 w 185"/>
                <a:gd name="T65" fmla="*/ 96 h 144"/>
                <a:gd name="T66" fmla="*/ 0 w 185"/>
                <a:gd name="T67" fmla="*/ 107 h 144"/>
                <a:gd name="T68" fmla="*/ 11 w 185"/>
                <a:gd name="T69" fmla="*/ 111 h 144"/>
                <a:gd name="T70" fmla="*/ 33 w 185"/>
                <a:gd name="T71" fmla="*/ 129 h 144"/>
                <a:gd name="T72" fmla="*/ 37 w 185"/>
                <a:gd name="T73" fmla="*/ 141 h 144"/>
                <a:gd name="T74" fmla="*/ 63 w 185"/>
                <a:gd name="T75" fmla="*/ 144 h 144"/>
                <a:gd name="T76" fmla="*/ 78 w 185"/>
                <a:gd name="T77" fmla="*/ 141 h 144"/>
                <a:gd name="T78" fmla="*/ 85 w 185"/>
                <a:gd name="T79" fmla="*/ 137 h 144"/>
                <a:gd name="T80" fmla="*/ 89 w 185"/>
                <a:gd name="T81" fmla="*/ 141 h 144"/>
                <a:gd name="T82" fmla="*/ 96 w 185"/>
                <a:gd name="T83" fmla="*/ 129 h 144"/>
                <a:gd name="T84" fmla="*/ 96 w 185"/>
                <a:gd name="T85" fmla="*/ 122 h 144"/>
                <a:gd name="T86" fmla="*/ 104 w 185"/>
                <a:gd name="T87" fmla="*/ 115 h 144"/>
                <a:gd name="T88" fmla="*/ 107 w 185"/>
                <a:gd name="T89" fmla="*/ 107 h 144"/>
                <a:gd name="T90" fmla="*/ 115 w 185"/>
                <a:gd name="T91" fmla="*/ 104 h 144"/>
                <a:gd name="T92" fmla="*/ 122 w 185"/>
                <a:gd name="T93" fmla="*/ 104 h 144"/>
                <a:gd name="T94" fmla="*/ 129 w 185"/>
                <a:gd name="T95" fmla="*/ 111 h 144"/>
                <a:gd name="T96" fmla="*/ 137 w 185"/>
                <a:gd name="T97" fmla="*/ 107 h 144"/>
                <a:gd name="T98" fmla="*/ 141 w 185"/>
                <a:gd name="T99" fmla="*/ 104 h 144"/>
                <a:gd name="T100" fmla="*/ 144 w 185"/>
                <a:gd name="T101" fmla="*/ 96 h 144"/>
                <a:gd name="T102" fmla="*/ 148 w 185"/>
                <a:gd name="T103" fmla="*/ 85 h 144"/>
                <a:gd name="T104" fmla="*/ 159 w 185"/>
                <a:gd name="T105" fmla="*/ 78 h 144"/>
                <a:gd name="T106" fmla="*/ 159 w 185"/>
                <a:gd name="T107" fmla="*/ 66 h 144"/>
                <a:gd name="T108" fmla="*/ 166 w 185"/>
                <a:gd name="T109" fmla="*/ 63 h 144"/>
                <a:gd name="T110" fmla="*/ 170 w 185"/>
                <a:gd name="T111" fmla="*/ 52 h 144"/>
                <a:gd name="T112" fmla="*/ 174 w 185"/>
                <a:gd name="T113" fmla="*/ 44 h 144"/>
                <a:gd name="T114" fmla="*/ 181 w 185"/>
                <a:gd name="T115" fmla="*/ 40 h 144"/>
                <a:gd name="T116" fmla="*/ 185 w 185"/>
                <a:gd name="T117" fmla="*/ 33 h 144"/>
                <a:gd name="T118" fmla="*/ 185 w 185"/>
                <a:gd name="T119" fmla="*/ 26 h 144"/>
                <a:gd name="T120" fmla="*/ 181 w 185"/>
                <a:gd name="T121" fmla="*/ 18 h 144"/>
                <a:gd name="T122" fmla="*/ 178 w 185"/>
                <a:gd name="T123" fmla="*/ 1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5" h="144">
                  <a:moveTo>
                    <a:pt x="178" y="11"/>
                  </a:moveTo>
                  <a:lnTo>
                    <a:pt x="178" y="11"/>
                  </a:lnTo>
                  <a:lnTo>
                    <a:pt x="174" y="7"/>
                  </a:lnTo>
                  <a:lnTo>
                    <a:pt x="170" y="3"/>
                  </a:lnTo>
                  <a:lnTo>
                    <a:pt x="166" y="0"/>
                  </a:lnTo>
                  <a:lnTo>
                    <a:pt x="163" y="3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5" y="7"/>
                  </a:lnTo>
                  <a:lnTo>
                    <a:pt x="152" y="7"/>
                  </a:lnTo>
                  <a:lnTo>
                    <a:pt x="152" y="11"/>
                  </a:lnTo>
                  <a:lnTo>
                    <a:pt x="148" y="11"/>
                  </a:lnTo>
                  <a:lnTo>
                    <a:pt x="144" y="11"/>
                  </a:lnTo>
                  <a:lnTo>
                    <a:pt x="141" y="11"/>
                  </a:lnTo>
                  <a:lnTo>
                    <a:pt x="137" y="7"/>
                  </a:lnTo>
                  <a:lnTo>
                    <a:pt x="129" y="7"/>
                  </a:lnTo>
                  <a:lnTo>
                    <a:pt x="126" y="7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07" y="14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4"/>
                  </a:lnTo>
                  <a:lnTo>
                    <a:pt x="85" y="11"/>
                  </a:lnTo>
                  <a:lnTo>
                    <a:pt x="81" y="11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5" y="55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7" y="111"/>
                  </a:lnTo>
                  <a:lnTo>
                    <a:pt x="11" y="111"/>
                  </a:lnTo>
                  <a:lnTo>
                    <a:pt x="22" y="115"/>
                  </a:lnTo>
                  <a:lnTo>
                    <a:pt x="29" y="122"/>
                  </a:lnTo>
                  <a:lnTo>
                    <a:pt x="33" y="129"/>
                  </a:lnTo>
                  <a:lnTo>
                    <a:pt x="33" y="133"/>
                  </a:lnTo>
                  <a:lnTo>
                    <a:pt x="37" y="133"/>
                  </a:lnTo>
                  <a:lnTo>
                    <a:pt x="37" y="141"/>
                  </a:lnTo>
                  <a:lnTo>
                    <a:pt x="41" y="144"/>
                  </a:lnTo>
                  <a:lnTo>
                    <a:pt x="48" y="144"/>
                  </a:lnTo>
                  <a:lnTo>
                    <a:pt x="63" y="144"/>
                  </a:lnTo>
                  <a:lnTo>
                    <a:pt x="66" y="141"/>
                  </a:lnTo>
                  <a:lnTo>
                    <a:pt x="70" y="144"/>
                  </a:lnTo>
                  <a:lnTo>
                    <a:pt x="78" y="141"/>
                  </a:lnTo>
                  <a:lnTo>
                    <a:pt x="81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37"/>
                  </a:lnTo>
                  <a:lnTo>
                    <a:pt x="96" y="133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6" y="118"/>
                  </a:lnTo>
                  <a:lnTo>
                    <a:pt x="100" y="118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7" y="111"/>
                  </a:lnTo>
                  <a:lnTo>
                    <a:pt x="107" y="107"/>
                  </a:lnTo>
                  <a:lnTo>
                    <a:pt x="111" y="107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8" y="107"/>
                  </a:lnTo>
                  <a:lnTo>
                    <a:pt x="122" y="104"/>
                  </a:lnTo>
                  <a:lnTo>
                    <a:pt x="126" y="107"/>
                  </a:lnTo>
                  <a:lnTo>
                    <a:pt x="126" y="111"/>
                  </a:lnTo>
                  <a:lnTo>
                    <a:pt x="129" y="111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7" y="107"/>
                  </a:lnTo>
                  <a:lnTo>
                    <a:pt x="137" y="107"/>
                  </a:lnTo>
                  <a:lnTo>
                    <a:pt x="137" y="104"/>
                  </a:lnTo>
                  <a:lnTo>
                    <a:pt x="141" y="104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96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8" y="85"/>
                  </a:lnTo>
                  <a:lnTo>
                    <a:pt x="152" y="85"/>
                  </a:lnTo>
                  <a:lnTo>
                    <a:pt x="155" y="81"/>
                  </a:lnTo>
                  <a:lnTo>
                    <a:pt x="159" y="78"/>
                  </a:lnTo>
                  <a:lnTo>
                    <a:pt x="159" y="74"/>
                  </a:lnTo>
                  <a:lnTo>
                    <a:pt x="159" y="74"/>
                  </a:lnTo>
                  <a:lnTo>
                    <a:pt x="159" y="66"/>
                  </a:lnTo>
                  <a:lnTo>
                    <a:pt x="163" y="66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70" y="59"/>
                  </a:lnTo>
                  <a:lnTo>
                    <a:pt x="170" y="55"/>
                  </a:lnTo>
                  <a:lnTo>
                    <a:pt x="170" y="52"/>
                  </a:lnTo>
                  <a:lnTo>
                    <a:pt x="170" y="48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0"/>
                  </a:lnTo>
                  <a:lnTo>
                    <a:pt x="178" y="40"/>
                  </a:lnTo>
                  <a:lnTo>
                    <a:pt x="181" y="40"/>
                  </a:lnTo>
                  <a:lnTo>
                    <a:pt x="181" y="37"/>
                  </a:lnTo>
                  <a:lnTo>
                    <a:pt x="185" y="37"/>
                  </a:lnTo>
                  <a:lnTo>
                    <a:pt x="185" y="33"/>
                  </a:lnTo>
                  <a:lnTo>
                    <a:pt x="185" y="29"/>
                  </a:lnTo>
                  <a:lnTo>
                    <a:pt x="185" y="29"/>
                  </a:lnTo>
                  <a:lnTo>
                    <a:pt x="185" y="26"/>
                  </a:lnTo>
                  <a:lnTo>
                    <a:pt x="181" y="26"/>
                  </a:lnTo>
                  <a:lnTo>
                    <a:pt x="181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8" y="11"/>
                  </a:lnTo>
                  <a:lnTo>
                    <a:pt x="17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6" name="Freeform 131"/>
            <p:cNvSpPr>
              <a:spLocks/>
            </p:cNvSpPr>
            <p:nvPr/>
          </p:nvSpPr>
          <p:spPr bwMode="auto">
            <a:xfrm>
              <a:off x="4430689" y="3172109"/>
              <a:ext cx="5147" cy="3860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0 w 4"/>
                <a:gd name="T5" fmla="*/ 0 h 3"/>
                <a:gd name="T6" fmla="*/ 4 w 4"/>
                <a:gd name="T7" fmla="*/ 0 h 3"/>
                <a:gd name="T8" fmla="*/ 4 w 4"/>
                <a:gd name="T9" fmla="*/ 3 h 3"/>
                <a:gd name="T10" fmla="*/ 0 w 4"/>
                <a:gd name="T11" fmla="*/ 3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7" name="Freeform 132"/>
            <p:cNvSpPr>
              <a:spLocks/>
            </p:cNvSpPr>
            <p:nvPr/>
          </p:nvSpPr>
          <p:spPr bwMode="auto">
            <a:xfrm>
              <a:off x="4469289" y="3105203"/>
              <a:ext cx="9007" cy="14153"/>
            </a:xfrm>
            <a:custGeom>
              <a:avLst/>
              <a:gdLst>
                <a:gd name="T0" fmla="*/ 0 w 7"/>
                <a:gd name="T1" fmla="*/ 7 h 11"/>
                <a:gd name="T2" fmla="*/ 0 w 7"/>
                <a:gd name="T3" fmla="*/ 3 h 11"/>
                <a:gd name="T4" fmla="*/ 4 w 7"/>
                <a:gd name="T5" fmla="*/ 3 h 11"/>
                <a:gd name="T6" fmla="*/ 4 w 7"/>
                <a:gd name="T7" fmla="*/ 0 h 11"/>
                <a:gd name="T8" fmla="*/ 7 w 7"/>
                <a:gd name="T9" fmla="*/ 0 h 11"/>
                <a:gd name="T10" fmla="*/ 7 w 7"/>
                <a:gd name="T11" fmla="*/ 0 h 11"/>
                <a:gd name="T12" fmla="*/ 7 w 7"/>
                <a:gd name="T13" fmla="*/ 3 h 11"/>
                <a:gd name="T14" fmla="*/ 7 w 7"/>
                <a:gd name="T15" fmla="*/ 11 h 11"/>
                <a:gd name="T16" fmla="*/ 4 w 7"/>
                <a:gd name="T17" fmla="*/ 7 h 11"/>
                <a:gd name="T18" fmla="*/ 0 w 7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0" y="7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8" name="Freeform 133"/>
            <p:cNvSpPr>
              <a:spLocks/>
            </p:cNvSpPr>
            <p:nvPr/>
          </p:nvSpPr>
          <p:spPr bwMode="auto">
            <a:xfrm>
              <a:off x="4474436" y="2923790"/>
              <a:ext cx="162115" cy="218727"/>
            </a:xfrm>
            <a:custGeom>
              <a:avLst/>
              <a:gdLst>
                <a:gd name="T0" fmla="*/ 7 w 126"/>
                <a:gd name="T1" fmla="*/ 122 h 170"/>
                <a:gd name="T2" fmla="*/ 7 w 126"/>
                <a:gd name="T3" fmla="*/ 111 h 170"/>
                <a:gd name="T4" fmla="*/ 11 w 126"/>
                <a:gd name="T5" fmla="*/ 107 h 170"/>
                <a:gd name="T6" fmla="*/ 18 w 126"/>
                <a:gd name="T7" fmla="*/ 100 h 170"/>
                <a:gd name="T8" fmla="*/ 26 w 126"/>
                <a:gd name="T9" fmla="*/ 93 h 170"/>
                <a:gd name="T10" fmla="*/ 29 w 126"/>
                <a:gd name="T11" fmla="*/ 96 h 170"/>
                <a:gd name="T12" fmla="*/ 37 w 126"/>
                <a:gd name="T13" fmla="*/ 100 h 170"/>
                <a:gd name="T14" fmla="*/ 44 w 126"/>
                <a:gd name="T15" fmla="*/ 100 h 170"/>
                <a:gd name="T16" fmla="*/ 48 w 126"/>
                <a:gd name="T17" fmla="*/ 93 h 170"/>
                <a:gd name="T18" fmla="*/ 55 w 126"/>
                <a:gd name="T19" fmla="*/ 89 h 170"/>
                <a:gd name="T20" fmla="*/ 59 w 126"/>
                <a:gd name="T21" fmla="*/ 78 h 170"/>
                <a:gd name="T22" fmla="*/ 66 w 126"/>
                <a:gd name="T23" fmla="*/ 70 h 170"/>
                <a:gd name="T24" fmla="*/ 70 w 126"/>
                <a:gd name="T25" fmla="*/ 63 h 170"/>
                <a:gd name="T26" fmla="*/ 77 w 126"/>
                <a:gd name="T27" fmla="*/ 52 h 170"/>
                <a:gd name="T28" fmla="*/ 81 w 126"/>
                <a:gd name="T29" fmla="*/ 44 h 170"/>
                <a:gd name="T30" fmla="*/ 85 w 126"/>
                <a:gd name="T31" fmla="*/ 33 h 170"/>
                <a:gd name="T32" fmla="*/ 89 w 126"/>
                <a:gd name="T33" fmla="*/ 29 h 170"/>
                <a:gd name="T34" fmla="*/ 96 w 126"/>
                <a:gd name="T35" fmla="*/ 26 h 170"/>
                <a:gd name="T36" fmla="*/ 96 w 126"/>
                <a:gd name="T37" fmla="*/ 18 h 170"/>
                <a:gd name="T38" fmla="*/ 92 w 126"/>
                <a:gd name="T39" fmla="*/ 11 h 170"/>
                <a:gd name="T40" fmla="*/ 89 w 126"/>
                <a:gd name="T41" fmla="*/ 0 h 170"/>
                <a:gd name="T42" fmla="*/ 103 w 126"/>
                <a:gd name="T43" fmla="*/ 11 h 170"/>
                <a:gd name="T44" fmla="*/ 107 w 126"/>
                <a:gd name="T45" fmla="*/ 18 h 170"/>
                <a:gd name="T46" fmla="*/ 103 w 126"/>
                <a:gd name="T47" fmla="*/ 26 h 170"/>
                <a:gd name="T48" fmla="*/ 103 w 126"/>
                <a:gd name="T49" fmla="*/ 33 h 170"/>
                <a:gd name="T50" fmla="*/ 107 w 126"/>
                <a:gd name="T51" fmla="*/ 41 h 170"/>
                <a:gd name="T52" fmla="*/ 114 w 126"/>
                <a:gd name="T53" fmla="*/ 48 h 170"/>
                <a:gd name="T54" fmla="*/ 111 w 126"/>
                <a:gd name="T55" fmla="*/ 48 h 170"/>
                <a:gd name="T56" fmla="*/ 103 w 126"/>
                <a:gd name="T57" fmla="*/ 48 h 170"/>
                <a:gd name="T58" fmla="*/ 96 w 126"/>
                <a:gd name="T59" fmla="*/ 48 h 170"/>
                <a:gd name="T60" fmla="*/ 92 w 126"/>
                <a:gd name="T61" fmla="*/ 52 h 170"/>
                <a:gd name="T62" fmla="*/ 92 w 126"/>
                <a:gd name="T63" fmla="*/ 55 h 170"/>
                <a:gd name="T64" fmla="*/ 103 w 126"/>
                <a:gd name="T65" fmla="*/ 63 h 170"/>
                <a:gd name="T66" fmla="*/ 114 w 126"/>
                <a:gd name="T67" fmla="*/ 74 h 170"/>
                <a:gd name="T68" fmla="*/ 114 w 126"/>
                <a:gd name="T69" fmla="*/ 85 h 170"/>
                <a:gd name="T70" fmla="*/ 107 w 126"/>
                <a:gd name="T71" fmla="*/ 96 h 170"/>
                <a:gd name="T72" fmla="*/ 100 w 126"/>
                <a:gd name="T73" fmla="*/ 104 h 170"/>
                <a:gd name="T74" fmla="*/ 100 w 126"/>
                <a:gd name="T75" fmla="*/ 111 h 170"/>
                <a:gd name="T76" fmla="*/ 100 w 126"/>
                <a:gd name="T77" fmla="*/ 122 h 170"/>
                <a:gd name="T78" fmla="*/ 107 w 126"/>
                <a:gd name="T79" fmla="*/ 133 h 170"/>
                <a:gd name="T80" fmla="*/ 114 w 126"/>
                <a:gd name="T81" fmla="*/ 144 h 170"/>
                <a:gd name="T82" fmla="*/ 126 w 126"/>
                <a:gd name="T83" fmla="*/ 152 h 170"/>
                <a:gd name="T84" fmla="*/ 126 w 126"/>
                <a:gd name="T85" fmla="*/ 159 h 170"/>
                <a:gd name="T86" fmla="*/ 126 w 126"/>
                <a:gd name="T87" fmla="*/ 163 h 170"/>
                <a:gd name="T88" fmla="*/ 122 w 126"/>
                <a:gd name="T89" fmla="*/ 170 h 170"/>
                <a:gd name="T90" fmla="*/ 122 w 126"/>
                <a:gd name="T91" fmla="*/ 170 h 170"/>
                <a:gd name="T92" fmla="*/ 118 w 126"/>
                <a:gd name="T93" fmla="*/ 170 h 170"/>
                <a:gd name="T94" fmla="*/ 111 w 126"/>
                <a:gd name="T95" fmla="*/ 167 h 170"/>
                <a:gd name="T96" fmla="*/ 107 w 126"/>
                <a:gd name="T97" fmla="*/ 170 h 170"/>
                <a:gd name="T98" fmla="*/ 100 w 126"/>
                <a:gd name="T99" fmla="*/ 167 h 170"/>
                <a:gd name="T100" fmla="*/ 96 w 126"/>
                <a:gd name="T101" fmla="*/ 167 h 170"/>
                <a:gd name="T102" fmla="*/ 74 w 126"/>
                <a:gd name="T103" fmla="*/ 163 h 170"/>
                <a:gd name="T104" fmla="*/ 66 w 126"/>
                <a:gd name="T105" fmla="*/ 163 h 170"/>
                <a:gd name="T106" fmla="*/ 63 w 126"/>
                <a:gd name="T107" fmla="*/ 163 h 170"/>
                <a:gd name="T108" fmla="*/ 55 w 126"/>
                <a:gd name="T109" fmla="*/ 163 h 170"/>
                <a:gd name="T110" fmla="*/ 48 w 126"/>
                <a:gd name="T111" fmla="*/ 163 h 170"/>
                <a:gd name="T112" fmla="*/ 44 w 126"/>
                <a:gd name="T113" fmla="*/ 167 h 170"/>
                <a:gd name="T114" fmla="*/ 22 w 126"/>
                <a:gd name="T115" fmla="*/ 167 h 170"/>
                <a:gd name="T116" fmla="*/ 18 w 126"/>
                <a:gd name="T117" fmla="*/ 163 h 170"/>
                <a:gd name="T118" fmla="*/ 18 w 126"/>
                <a:gd name="T119" fmla="*/ 148 h 170"/>
                <a:gd name="T120" fmla="*/ 18 w 126"/>
                <a:gd name="T121" fmla="*/ 137 h 170"/>
                <a:gd name="T122" fmla="*/ 7 w 126"/>
                <a:gd name="T123" fmla="*/ 137 h 170"/>
                <a:gd name="T124" fmla="*/ 0 w 126"/>
                <a:gd name="T12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6" h="170">
                  <a:moveTo>
                    <a:pt x="0" y="130"/>
                  </a:moveTo>
                  <a:lnTo>
                    <a:pt x="0" y="126"/>
                  </a:lnTo>
                  <a:lnTo>
                    <a:pt x="7" y="122"/>
                  </a:lnTo>
                  <a:lnTo>
                    <a:pt x="7" y="118"/>
                  </a:lnTo>
                  <a:lnTo>
                    <a:pt x="7" y="115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8" y="100"/>
                  </a:lnTo>
                  <a:lnTo>
                    <a:pt x="18" y="96"/>
                  </a:lnTo>
                  <a:lnTo>
                    <a:pt x="22" y="96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9" y="96"/>
                  </a:lnTo>
                  <a:lnTo>
                    <a:pt x="33" y="93"/>
                  </a:lnTo>
                  <a:lnTo>
                    <a:pt x="37" y="96"/>
                  </a:lnTo>
                  <a:lnTo>
                    <a:pt x="37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3"/>
                  </a:lnTo>
                  <a:lnTo>
                    <a:pt x="52" y="93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85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63" y="74"/>
                  </a:lnTo>
                  <a:lnTo>
                    <a:pt x="66" y="70"/>
                  </a:lnTo>
                  <a:lnTo>
                    <a:pt x="70" y="67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55"/>
                  </a:lnTo>
                  <a:lnTo>
                    <a:pt x="74" y="55"/>
                  </a:lnTo>
                  <a:lnTo>
                    <a:pt x="77" y="52"/>
                  </a:lnTo>
                  <a:lnTo>
                    <a:pt x="77" y="52"/>
                  </a:lnTo>
                  <a:lnTo>
                    <a:pt x="81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29"/>
                  </a:lnTo>
                  <a:lnTo>
                    <a:pt x="89" y="29"/>
                  </a:lnTo>
                  <a:lnTo>
                    <a:pt x="92" y="29"/>
                  </a:lnTo>
                  <a:lnTo>
                    <a:pt x="92" y="26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5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92" y="7"/>
                  </a:lnTo>
                  <a:lnTo>
                    <a:pt x="92" y="3"/>
                  </a:lnTo>
                  <a:lnTo>
                    <a:pt x="89" y="0"/>
                  </a:lnTo>
                  <a:lnTo>
                    <a:pt x="96" y="3"/>
                  </a:lnTo>
                  <a:lnTo>
                    <a:pt x="100" y="7"/>
                  </a:lnTo>
                  <a:lnTo>
                    <a:pt x="103" y="11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7" y="18"/>
                  </a:lnTo>
                  <a:lnTo>
                    <a:pt x="107" y="22"/>
                  </a:lnTo>
                  <a:lnTo>
                    <a:pt x="103" y="22"/>
                  </a:lnTo>
                  <a:lnTo>
                    <a:pt x="103" y="26"/>
                  </a:lnTo>
                  <a:lnTo>
                    <a:pt x="107" y="26"/>
                  </a:lnTo>
                  <a:lnTo>
                    <a:pt x="103" y="29"/>
                  </a:lnTo>
                  <a:lnTo>
                    <a:pt x="103" y="33"/>
                  </a:lnTo>
                  <a:lnTo>
                    <a:pt x="103" y="37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11" y="44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07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0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92" y="59"/>
                  </a:lnTo>
                  <a:lnTo>
                    <a:pt x="96" y="59"/>
                  </a:lnTo>
                  <a:lnTo>
                    <a:pt x="103" y="63"/>
                  </a:lnTo>
                  <a:lnTo>
                    <a:pt x="107" y="70"/>
                  </a:lnTo>
                  <a:lnTo>
                    <a:pt x="111" y="70"/>
                  </a:lnTo>
                  <a:lnTo>
                    <a:pt x="114" y="74"/>
                  </a:lnTo>
                  <a:lnTo>
                    <a:pt x="114" y="78"/>
                  </a:lnTo>
                  <a:lnTo>
                    <a:pt x="114" y="81"/>
                  </a:lnTo>
                  <a:lnTo>
                    <a:pt x="114" y="85"/>
                  </a:lnTo>
                  <a:lnTo>
                    <a:pt x="111" y="85"/>
                  </a:lnTo>
                  <a:lnTo>
                    <a:pt x="111" y="89"/>
                  </a:lnTo>
                  <a:lnTo>
                    <a:pt x="107" y="96"/>
                  </a:lnTo>
                  <a:lnTo>
                    <a:pt x="103" y="100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0" y="111"/>
                  </a:lnTo>
                  <a:lnTo>
                    <a:pt x="100" y="115"/>
                  </a:lnTo>
                  <a:lnTo>
                    <a:pt x="100" y="118"/>
                  </a:lnTo>
                  <a:lnTo>
                    <a:pt x="100" y="122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7" y="133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14" y="144"/>
                  </a:lnTo>
                  <a:lnTo>
                    <a:pt x="118" y="148"/>
                  </a:lnTo>
                  <a:lnTo>
                    <a:pt x="118" y="152"/>
                  </a:lnTo>
                  <a:lnTo>
                    <a:pt x="126" y="152"/>
                  </a:lnTo>
                  <a:lnTo>
                    <a:pt x="126" y="156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63"/>
                  </a:lnTo>
                  <a:lnTo>
                    <a:pt x="122" y="167"/>
                  </a:lnTo>
                  <a:lnTo>
                    <a:pt x="122" y="167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4" y="170"/>
                  </a:lnTo>
                  <a:lnTo>
                    <a:pt x="111" y="170"/>
                  </a:lnTo>
                  <a:lnTo>
                    <a:pt x="111" y="167"/>
                  </a:lnTo>
                  <a:lnTo>
                    <a:pt x="107" y="167"/>
                  </a:lnTo>
                  <a:lnTo>
                    <a:pt x="107" y="170"/>
                  </a:lnTo>
                  <a:lnTo>
                    <a:pt x="107" y="170"/>
                  </a:lnTo>
                  <a:lnTo>
                    <a:pt x="103" y="167"/>
                  </a:lnTo>
                  <a:lnTo>
                    <a:pt x="103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74" y="167"/>
                  </a:lnTo>
                  <a:lnTo>
                    <a:pt x="74" y="163"/>
                  </a:lnTo>
                  <a:lnTo>
                    <a:pt x="74" y="163"/>
                  </a:lnTo>
                  <a:lnTo>
                    <a:pt x="70" y="167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9" y="163"/>
                  </a:lnTo>
                  <a:lnTo>
                    <a:pt x="55" y="163"/>
                  </a:lnTo>
                  <a:lnTo>
                    <a:pt x="55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8" y="167"/>
                  </a:lnTo>
                  <a:lnTo>
                    <a:pt x="22" y="163"/>
                  </a:lnTo>
                  <a:lnTo>
                    <a:pt x="18" y="163"/>
                  </a:lnTo>
                  <a:lnTo>
                    <a:pt x="22" y="156"/>
                  </a:lnTo>
                  <a:lnTo>
                    <a:pt x="22" y="152"/>
                  </a:lnTo>
                  <a:lnTo>
                    <a:pt x="18" y="148"/>
                  </a:lnTo>
                  <a:lnTo>
                    <a:pt x="18" y="141"/>
                  </a:lnTo>
                  <a:lnTo>
                    <a:pt x="18" y="141"/>
                  </a:lnTo>
                  <a:lnTo>
                    <a:pt x="18" y="137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7" y="137"/>
                  </a:lnTo>
                  <a:lnTo>
                    <a:pt x="7" y="126"/>
                  </a:lnTo>
                  <a:lnTo>
                    <a:pt x="3" y="130"/>
                  </a:lnTo>
                  <a:lnTo>
                    <a:pt x="0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59" name="Freeform 134"/>
            <p:cNvSpPr>
              <a:spLocks/>
            </p:cNvSpPr>
            <p:nvPr/>
          </p:nvSpPr>
          <p:spPr bwMode="auto">
            <a:xfrm>
              <a:off x="4478295" y="3133509"/>
              <a:ext cx="119657" cy="119657"/>
            </a:xfrm>
            <a:custGeom>
              <a:avLst/>
              <a:gdLst>
                <a:gd name="T0" fmla="*/ 41 w 93"/>
                <a:gd name="T1" fmla="*/ 4 h 93"/>
                <a:gd name="T2" fmla="*/ 45 w 93"/>
                <a:gd name="T3" fmla="*/ 0 h 93"/>
                <a:gd name="T4" fmla="*/ 52 w 93"/>
                <a:gd name="T5" fmla="*/ 0 h 93"/>
                <a:gd name="T6" fmla="*/ 56 w 93"/>
                <a:gd name="T7" fmla="*/ 0 h 93"/>
                <a:gd name="T8" fmla="*/ 63 w 93"/>
                <a:gd name="T9" fmla="*/ 0 h 93"/>
                <a:gd name="T10" fmla="*/ 63 w 93"/>
                <a:gd name="T11" fmla="*/ 0 h 93"/>
                <a:gd name="T12" fmla="*/ 71 w 93"/>
                <a:gd name="T13" fmla="*/ 0 h 93"/>
                <a:gd name="T14" fmla="*/ 71 w 93"/>
                <a:gd name="T15" fmla="*/ 4 h 93"/>
                <a:gd name="T16" fmla="*/ 71 w 93"/>
                <a:gd name="T17" fmla="*/ 7 h 93"/>
                <a:gd name="T18" fmla="*/ 71 w 93"/>
                <a:gd name="T19" fmla="*/ 11 h 93"/>
                <a:gd name="T20" fmla="*/ 71 w 93"/>
                <a:gd name="T21" fmla="*/ 15 h 93"/>
                <a:gd name="T22" fmla="*/ 74 w 93"/>
                <a:gd name="T23" fmla="*/ 15 h 93"/>
                <a:gd name="T24" fmla="*/ 82 w 93"/>
                <a:gd name="T25" fmla="*/ 15 h 93"/>
                <a:gd name="T26" fmla="*/ 89 w 93"/>
                <a:gd name="T27" fmla="*/ 15 h 93"/>
                <a:gd name="T28" fmla="*/ 93 w 93"/>
                <a:gd name="T29" fmla="*/ 19 h 93"/>
                <a:gd name="T30" fmla="*/ 93 w 93"/>
                <a:gd name="T31" fmla="*/ 22 h 93"/>
                <a:gd name="T32" fmla="*/ 89 w 93"/>
                <a:gd name="T33" fmla="*/ 26 h 93"/>
                <a:gd name="T34" fmla="*/ 86 w 93"/>
                <a:gd name="T35" fmla="*/ 30 h 93"/>
                <a:gd name="T36" fmla="*/ 86 w 93"/>
                <a:gd name="T37" fmla="*/ 33 h 93"/>
                <a:gd name="T38" fmla="*/ 86 w 93"/>
                <a:gd name="T39" fmla="*/ 33 h 93"/>
                <a:gd name="T40" fmla="*/ 82 w 93"/>
                <a:gd name="T41" fmla="*/ 37 h 93"/>
                <a:gd name="T42" fmla="*/ 86 w 93"/>
                <a:gd name="T43" fmla="*/ 41 h 93"/>
                <a:gd name="T44" fmla="*/ 89 w 93"/>
                <a:gd name="T45" fmla="*/ 41 h 93"/>
                <a:gd name="T46" fmla="*/ 89 w 93"/>
                <a:gd name="T47" fmla="*/ 45 h 93"/>
                <a:gd name="T48" fmla="*/ 93 w 93"/>
                <a:gd name="T49" fmla="*/ 48 h 93"/>
                <a:gd name="T50" fmla="*/ 86 w 93"/>
                <a:gd name="T51" fmla="*/ 67 h 93"/>
                <a:gd name="T52" fmla="*/ 86 w 93"/>
                <a:gd name="T53" fmla="*/ 70 h 93"/>
                <a:gd name="T54" fmla="*/ 86 w 93"/>
                <a:gd name="T55" fmla="*/ 70 h 93"/>
                <a:gd name="T56" fmla="*/ 78 w 93"/>
                <a:gd name="T57" fmla="*/ 67 h 93"/>
                <a:gd name="T58" fmla="*/ 74 w 93"/>
                <a:gd name="T59" fmla="*/ 70 h 93"/>
                <a:gd name="T60" fmla="*/ 67 w 93"/>
                <a:gd name="T61" fmla="*/ 67 h 93"/>
                <a:gd name="T62" fmla="*/ 63 w 93"/>
                <a:gd name="T63" fmla="*/ 63 h 93"/>
                <a:gd name="T64" fmla="*/ 60 w 93"/>
                <a:gd name="T65" fmla="*/ 67 h 93"/>
                <a:gd name="T66" fmla="*/ 56 w 93"/>
                <a:gd name="T67" fmla="*/ 70 h 93"/>
                <a:gd name="T68" fmla="*/ 52 w 93"/>
                <a:gd name="T69" fmla="*/ 70 h 93"/>
                <a:gd name="T70" fmla="*/ 45 w 93"/>
                <a:gd name="T71" fmla="*/ 70 h 93"/>
                <a:gd name="T72" fmla="*/ 41 w 93"/>
                <a:gd name="T73" fmla="*/ 74 h 93"/>
                <a:gd name="T74" fmla="*/ 41 w 93"/>
                <a:gd name="T75" fmla="*/ 78 h 93"/>
                <a:gd name="T76" fmla="*/ 49 w 93"/>
                <a:gd name="T77" fmla="*/ 78 h 93"/>
                <a:gd name="T78" fmla="*/ 52 w 93"/>
                <a:gd name="T79" fmla="*/ 78 h 93"/>
                <a:gd name="T80" fmla="*/ 52 w 93"/>
                <a:gd name="T81" fmla="*/ 89 h 93"/>
                <a:gd name="T82" fmla="*/ 45 w 93"/>
                <a:gd name="T83" fmla="*/ 85 h 93"/>
                <a:gd name="T84" fmla="*/ 41 w 93"/>
                <a:gd name="T85" fmla="*/ 89 h 93"/>
                <a:gd name="T86" fmla="*/ 41 w 93"/>
                <a:gd name="T87" fmla="*/ 89 h 93"/>
                <a:gd name="T88" fmla="*/ 37 w 93"/>
                <a:gd name="T89" fmla="*/ 93 h 93"/>
                <a:gd name="T90" fmla="*/ 34 w 93"/>
                <a:gd name="T91" fmla="*/ 89 h 93"/>
                <a:gd name="T92" fmla="*/ 26 w 93"/>
                <a:gd name="T93" fmla="*/ 82 h 93"/>
                <a:gd name="T94" fmla="*/ 15 w 93"/>
                <a:gd name="T95" fmla="*/ 74 h 93"/>
                <a:gd name="T96" fmla="*/ 12 w 93"/>
                <a:gd name="T97" fmla="*/ 70 h 93"/>
                <a:gd name="T98" fmla="*/ 8 w 93"/>
                <a:gd name="T99" fmla="*/ 63 h 93"/>
                <a:gd name="T100" fmla="*/ 4 w 93"/>
                <a:gd name="T101" fmla="*/ 56 h 93"/>
                <a:gd name="T102" fmla="*/ 4 w 93"/>
                <a:gd name="T103" fmla="*/ 52 h 93"/>
                <a:gd name="T104" fmla="*/ 0 w 93"/>
                <a:gd name="T105" fmla="*/ 45 h 93"/>
                <a:gd name="T106" fmla="*/ 8 w 93"/>
                <a:gd name="T107" fmla="*/ 45 h 93"/>
                <a:gd name="T108" fmla="*/ 8 w 93"/>
                <a:gd name="T109" fmla="*/ 30 h 93"/>
                <a:gd name="T110" fmla="*/ 15 w 93"/>
                <a:gd name="T111" fmla="*/ 30 h 93"/>
                <a:gd name="T112" fmla="*/ 8 w 93"/>
                <a:gd name="T113" fmla="*/ 26 h 93"/>
                <a:gd name="T114" fmla="*/ 12 w 93"/>
                <a:gd name="T115" fmla="*/ 22 h 93"/>
                <a:gd name="T116" fmla="*/ 15 w 93"/>
                <a:gd name="T117" fmla="*/ 19 h 93"/>
                <a:gd name="T118" fmla="*/ 19 w 93"/>
                <a:gd name="T119" fmla="*/ 22 h 93"/>
                <a:gd name="T120" fmla="*/ 41 w 93"/>
                <a:gd name="T121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93">
                  <a:moveTo>
                    <a:pt x="41" y="4"/>
                  </a:moveTo>
                  <a:lnTo>
                    <a:pt x="41" y="4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5"/>
                  </a:lnTo>
                  <a:lnTo>
                    <a:pt x="86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9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93" y="45"/>
                  </a:lnTo>
                  <a:lnTo>
                    <a:pt x="93" y="48"/>
                  </a:lnTo>
                  <a:lnTo>
                    <a:pt x="89" y="56"/>
                  </a:lnTo>
                  <a:lnTo>
                    <a:pt x="86" y="67"/>
                  </a:lnTo>
                  <a:lnTo>
                    <a:pt x="89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2" y="67"/>
                  </a:lnTo>
                  <a:lnTo>
                    <a:pt x="78" y="6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63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56" y="70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49" y="74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52" y="78"/>
                  </a:lnTo>
                  <a:lnTo>
                    <a:pt x="52" y="85"/>
                  </a:lnTo>
                  <a:lnTo>
                    <a:pt x="52" y="89"/>
                  </a:lnTo>
                  <a:lnTo>
                    <a:pt x="49" y="85"/>
                  </a:lnTo>
                  <a:lnTo>
                    <a:pt x="45" y="85"/>
                  </a:lnTo>
                  <a:lnTo>
                    <a:pt x="45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4" y="93"/>
                  </a:lnTo>
                  <a:lnTo>
                    <a:pt x="34" y="89"/>
                  </a:lnTo>
                  <a:lnTo>
                    <a:pt x="26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8" y="33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41" y="22"/>
                  </a:lnTo>
                  <a:lnTo>
                    <a:pt x="41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0" name="Freeform 135"/>
            <p:cNvSpPr>
              <a:spLocks/>
            </p:cNvSpPr>
            <p:nvPr/>
          </p:nvSpPr>
          <p:spPr bwMode="auto">
            <a:xfrm>
              <a:off x="4488588" y="3138657"/>
              <a:ext cx="42459" cy="23159"/>
            </a:xfrm>
            <a:custGeom>
              <a:avLst/>
              <a:gdLst>
                <a:gd name="T0" fmla="*/ 4 w 33"/>
                <a:gd name="T1" fmla="*/ 18 h 18"/>
                <a:gd name="T2" fmla="*/ 7 w 33"/>
                <a:gd name="T3" fmla="*/ 18 h 18"/>
                <a:gd name="T4" fmla="*/ 7 w 33"/>
                <a:gd name="T5" fmla="*/ 15 h 18"/>
                <a:gd name="T6" fmla="*/ 11 w 33"/>
                <a:gd name="T7" fmla="*/ 15 h 18"/>
                <a:gd name="T8" fmla="*/ 11 w 33"/>
                <a:gd name="T9" fmla="*/ 18 h 18"/>
                <a:gd name="T10" fmla="*/ 33 w 33"/>
                <a:gd name="T11" fmla="*/ 18 h 18"/>
                <a:gd name="T12" fmla="*/ 33 w 33"/>
                <a:gd name="T13" fmla="*/ 0 h 18"/>
                <a:gd name="T14" fmla="*/ 15 w 33"/>
                <a:gd name="T15" fmla="*/ 0 h 18"/>
                <a:gd name="T16" fmla="*/ 11 w 33"/>
                <a:gd name="T17" fmla="*/ 0 h 18"/>
                <a:gd name="T18" fmla="*/ 11 w 33"/>
                <a:gd name="T19" fmla="*/ 0 h 18"/>
                <a:gd name="T20" fmla="*/ 7 w 33"/>
                <a:gd name="T21" fmla="*/ 0 h 18"/>
                <a:gd name="T22" fmla="*/ 7 w 33"/>
                <a:gd name="T23" fmla="*/ 0 h 18"/>
                <a:gd name="T24" fmla="*/ 11 w 33"/>
                <a:gd name="T25" fmla="*/ 3 h 18"/>
                <a:gd name="T26" fmla="*/ 4 w 33"/>
                <a:gd name="T27" fmla="*/ 7 h 18"/>
                <a:gd name="T28" fmla="*/ 0 w 33"/>
                <a:gd name="T29" fmla="*/ 15 h 18"/>
                <a:gd name="T30" fmla="*/ 4 w 33"/>
                <a:gd name="T31" fmla="*/ 15 h 18"/>
                <a:gd name="T32" fmla="*/ 4 w 33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8">
                  <a:moveTo>
                    <a:pt x="4" y="18"/>
                  </a:moveTo>
                  <a:lnTo>
                    <a:pt x="7" y="18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4" y="7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1" name="Freeform 136"/>
            <p:cNvSpPr>
              <a:spLocks/>
            </p:cNvSpPr>
            <p:nvPr/>
          </p:nvSpPr>
          <p:spPr bwMode="auto">
            <a:xfrm>
              <a:off x="4525901" y="3105204"/>
              <a:ext cx="162115" cy="171122"/>
            </a:xfrm>
            <a:custGeom>
              <a:avLst/>
              <a:gdLst>
                <a:gd name="T0" fmla="*/ 4 w 126"/>
                <a:gd name="T1" fmla="*/ 111 h 133"/>
                <a:gd name="T2" fmla="*/ 8 w 126"/>
                <a:gd name="T3" fmla="*/ 107 h 133"/>
                <a:gd name="T4" fmla="*/ 15 w 126"/>
                <a:gd name="T5" fmla="*/ 107 h 133"/>
                <a:gd name="T6" fmla="*/ 12 w 126"/>
                <a:gd name="T7" fmla="*/ 100 h 133"/>
                <a:gd name="T8" fmla="*/ 4 w 126"/>
                <a:gd name="T9" fmla="*/ 96 h 133"/>
                <a:gd name="T10" fmla="*/ 8 w 126"/>
                <a:gd name="T11" fmla="*/ 92 h 133"/>
                <a:gd name="T12" fmla="*/ 15 w 126"/>
                <a:gd name="T13" fmla="*/ 92 h 133"/>
                <a:gd name="T14" fmla="*/ 23 w 126"/>
                <a:gd name="T15" fmla="*/ 89 h 133"/>
                <a:gd name="T16" fmla="*/ 30 w 126"/>
                <a:gd name="T17" fmla="*/ 85 h 133"/>
                <a:gd name="T18" fmla="*/ 37 w 126"/>
                <a:gd name="T19" fmla="*/ 92 h 133"/>
                <a:gd name="T20" fmla="*/ 45 w 126"/>
                <a:gd name="T21" fmla="*/ 89 h 133"/>
                <a:gd name="T22" fmla="*/ 49 w 126"/>
                <a:gd name="T23" fmla="*/ 92 h 133"/>
                <a:gd name="T24" fmla="*/ 52 w 126"/>
                <a:gd name="T25" fmla="*/ 78 h 133"/>
                <a:gd name="T26" fmla="*/ 52 w 126"/>
                <a:gd name="T27" fmla="*/ 67 h 133"/>
                <a:gd name="T28" fmla="*/ 49 w 126"/>
                <a:gd name="T29" fmla="*/ 63 h 133"/>
                <a:gd name="T30" fmla="*/ 45 w 126"/>
                <a:gd name="T31" fmla="*/ 59 h 133"/>
                <a:gd name="T32" fmla="*/ 49 w 126"/>
                <a:gd name="T33" fmla="*/ 55 h 133"/>
                <a:gd name="T34" fmla="*/ 49 w 126"/>
                <a:gd name="T35" fmla="*/ 52 h 133"/>
                <a:gd name="T36" fmla="*/ 56 w 126"/>
                <a:gd name="T37" fmla="*/ 48 h 133"/>
                <a:gd name="T38" fmla="*/ 56 w 126"/>
                <a:gd name="T39" fmla="*/ 41 h 133"/>
                <a:gd name="T40" fmla="*/ 49 w 126"/>
                <a:gd name="T41" fmla="*/ 37 h 133"/>
                <a:gd name="T42" fmla="*/ 37 w 126"/>
                <a:gd name="T43" fmla="*/ 37 h 133"/>
                <a:gd name="T44" fmla="*/ 34 w 126"/>
                <a:gd name="T45" fmla="*/ 37 h 133"/>
                <a:gd name="T46" fmla="*/ 34 w 126"/>
                <a:gd name="T47" fmla="*/ 29 h 133"/>
                <a:gd name="T48" fmla="*/ 56 w 126"/>
                <a:gd name="T49" fmla="*/ 26 h 133"/>
                <a:gd name="T50" fmla="*/ 60 w 126"/>
                <a:gd name="T51" fmla="*/ 26 h 133"/>
                <a:gd name="T52" fmla="*/ 67 w 126"/>
                <a:gd name="T53" fmla="*/ 29 h 133"/>
                <a:gd name="T54" fmla="*/ 71 w 126"/>
                <a:gd name="T55" fmla="*/ 26 h 133"/>
                <a:gd name="T56" fmla="*/ 78 w 126"/>
                <a:gd name="T57" fmla="*/ 29 h 133"/>
                <a:gd name="T58" fmla="*/ 82 w 126"/>
                <a:gd name="T59" fmla="*/ 29 h 133"/>
                <a:gd name="T60" fmla="*/ 82 w 126"/>
                <a:gd name="T61" fmla="*/ 29 h 133"/>
                <a:gd name="T62" fmla="*/ 86 w 126"/>
                <a:gd name="T63" fmla="*/ 22 h 133"/>
                <a:gd name="T64" fmla="*/ 97 w 126"/>
                <a:gd name="T65" fmla="*/ 3 h 133"/>
                <a:gd name="T66" fmla="*/ 108 w 126"/>
                <a:gd name="T67" fmla="*/ 0 h 133"/>
                <a:gd name="T68" fmla="*/ 115 w 126"/>
                <a:gd name="T69" fmla="*/ 0 h 133"/>
                <a:gd name="T70" fmla="*/ 123 w 126"/>
                <a:gd name="T71" fmla="*/ 3 h 133"/>
                <a:gd name="T72" fmla="*/ 126 w 126"/>
                <a:gd name="T73" fmla="*/ 3 h 133"/>
                <a:gd name="T74" fmla="*/ 123 w 126"/>
                <a:gd name="T75" fmla="*/ 11 h 133"/>
                <a:gd name="T76" fmla="*/ 119 w 126"/>
                <a:gd name="T77" fmla="*/ 29 h 133"/>
                <a:gd name="T78" fmla="*/ 115 w 126"/>
                <a:gd name="T79" fmla="*/ 37 h 133"/>
                <a:gd name="T80" fmla="*/ 112 w 126"/>
                <a:gd name="T81" fmla="*/ 48 h 133"/>
                <a:gd name="T82" fmla="*/ 112 w 126"/>
                <a:gd name="T83" fmla="*/ 55 h 133"/>
                <a:gd name="T84" fmla="*/ 104 w 126"/>
                <a:gd name="T85" fmla="*/ 70 h 133"/>
                <a:gd name="T86" fmla="*/ 97 w 126"/>
                <a:gd name="T87" fmla="*/ 74 h 133"/>
                <a:gd name="T88" fmla="*/ 89 w 126"/>
                <a:gd name="T89" fmla="*/ 85 h 133"/>
                <a:gd name="T90" fmla="*/ 82 w 126"/>
                <a:gd name="T91" fmla="*/ 96 h 133"/>
                <a:gd name="T92" fmla="*/ 82 w 126"/>
                <a:gd name="T93" fmla="*/ 107 h 133"/>
                <a:gd name="T94" fmla="*/ 78 w 126"/>
                <a:gd name="T95" fmla="*/ 115 h 133"/>
                <a:gd name="T96" fmla="*/ 67 w 126"/>
                <a:gd name="T97" fmla="*/ 126 h 133"/>
                <a:gd name="T98" fmla="*/ 56 w 126"/>
                <a:gd name="T99" fmla="*/ 130 h 133"/>
                <a:gd name="T100" fmla="*/ 56 w 126"/>
                <a:gd name="T101" fmla="*/ 122 h 133"/>
                <a:gd name="T102" fmla="*/ 49 w 126"/>
                <a:gd name="T103" fmla="*/ 126 h 133"/>
                <a:gd name="T104" fmla="*/ 45 w 126"/>
                <a:gd name="T105" fmla="*/ 126 h 133"/>
                <a:gd name="T106" fmla="*/ 37 w 126"/>
                <a:gd name="T107" fmla="*/ 130 h 133"/>
                <a:gd name="T108" fmla="*/ 34 w 126"/>
                <a:gd name="T109" fmla="*/ 126 h 133"/>
                <a:gd name="T110" fmla="*/ 30 w 126"/>
                <a:gd name="T111" fmla="*/ 122 h 133"/>
                <a:gd name="T112" fmla="*/ 26 w 126"/>
                <a:gd name="T113" fmla="*/ 126 h 133"/>
                <a:gd name="T114" fmla="*/ 19 w 126"/>
                <a:gd name="T115" fmla="*/ 130 h 133"/>
                <a:gd name="T116" fmla="*/ 15 w 126"/>
                <a:gd name="T117" fmla="*/ 133 h 133"/>
                <a:gd name="T118" fmla="*/ 12 w 126"/>
                <a:gd name="T119" fmla="*/ 126 h 133"/>
                <a:gd name="T120" fmla="*/ 4 w 126"/>
                <a:gd name="T121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3">
                  <a:moveTo>
                    <a:pt x="0" y="115"/>
                  </a:moveTo>
                  <a:lnTo>
                    <a:pt x="4" y="111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8" y="111"/>
                  </a:lnTo>
                  <a:lnTo>
                    <a:pt x="8" y="107"/>
                  </a:lnTo>
                  <a:lnTo>
                    <a:pt x="12" y="107"/>
                  </a:lnTo>
                  <a:lnTo>
                    <a:pt x="15" y="111"/>
                  </a:lnTo>
                  <a:lnTo>
                    <a:pt x="15" y="107"/>
                  </a:lnTo>
                  <a:lnTo>
                    <a:pt x="15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12" y="96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9" y="92"/>
                  </a:lnTo>
                  <a:lnTo>
                    <a:pt x="23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9"/>
                  </a:lnTo>
                  <a:lnTo>
                    <a:pt x="34" y="92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41" y="89"/>
                  </a:lnTo>
                  <a:lnTo>
                    <a:pt x="45" y="89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52" y="92"/>
                  </a:lnTo>
                  <a:lnTo>
                    <a:pt x="49" y="89"/>
                  </a:lnTo>
                  <a:lnTo>
                    <a:pt x="52" y="78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7"/>
                  </a:lnTo>
                  <a:lnTo>
                    <a:pt x="49" y="37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37" y="37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6"/>
                  </a:lnTo>
                  <a:lnTo>
                    <a:pt x="71" y="26"/>
                  </a:lnTo>
                  <a:lnTo>
                    <a:pt x="71" y="29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6" y="22"/>
                  </a:lnTo>
                  <a:lnTo>
                    <a:pt x="86" y="18"/>
                  </a:lnTo>
                  <a:lnTo>
                    <a:pt x="93" y="7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3" y="3"/>
                  </a:lnTo>
                  <a:lnTo>
                    <a:pt x="123" y="0"/>
                  </a:lnTo>
                  <a:lnTo>
                    <a:pt x="126" y="0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11"/>
                  </a:lnTo>
                  <a:lnTo>
                    <a:pt x="123" y="11"/>
                  </a:lnTo>
                  <a:lnTo>
                    <a:pt x="123" y="15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7"/>
                  </a:lnTo>
                  <a:lnTo>
                    <a:pt x="112" y="41"/>
                  </a:lnTo>
                  <a:lnTo>
                    <a:pt x="115" y="44"/>
                  </a:lnTo>
                  <a:lnTo>
                    <a:pt x="112" y="48"/>
                  </a:lnTo>
                  <a:lnTo>
                    <a:pt x="115" y="48"/>
                  </a:lnTo>
                  <a:lnTo>
                    <a:pt x="112" y="52"/>
                  </a:lnTo>
                  <a:lnTo>
                    <a:pt x="112" y="55"/>
                  </a:lnTo>
                  <a:lnTo>
                    <a:pt x="108" y="59"/>
                  </a:lnTo>
                  <a:lnTo>
                    <a:pt x="108" y="63"/>
                  </a:lnTo>
                  <a:lnTo>
                    <a:pt x="104" y="70"/>
                  </a:lnTo>
                  <a:lnTo>
                    <a:pt x="100" y="74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3" y="78"/>
                  </a:lnTo>
                  <a:lnTo>
                    <a:pt x="89" y="81"/>
                  </a:lnTo>
                  <a:lnTo>
                    <a:pt x="89" y="85"/>
                  </a:lnTo>
                  <a:lnTo>
                    <a:pt x="86" y="89"/>
                  </a:lnTo>
                  <a:lnTo>
                    <a:pt x="82" y="92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2" y="104"/>
                  </a:lnTo>
                  <a:lnTo>
                    <a:pt x="82" y="107"/>
                  </a:lnTo>
                  <a:lnTo>
                    <a:pt x="82" y="111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67" y="126"/>
                  </a:lnTo>
                  <a:lnTo>
                    <a:pt x="63" y="130"/>
                  </a:lnTo>
                  <a:lnTo>
                    <a:pt x="60" y="130"/>
                  </a:lnTo>
                  <a:lnTo>
                    <a:pt x="56" y="130"/>
                  </a:lnTo>
                  <a:lnTo>
                    <a:pt x="56" y="126"/>
                  </a:lnTo>
                  <a:lnTo>
                    <a:pt x="52" y="126"/>
                  </a:lnTo>
                  <a:lnTo>
                    <a:pt x="56" y="122"/>
                  </a:lnTo>
                  <a:lnTo>
                    <a:pt x="56" y="122"/>
                  </a:lnTo>
                  <a:lnTo>
                    <a:pt x="52" y="122"/>
                  </a:lnTo>
                  <a:lnTo>
                    <a:pt x="49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7" y="130"/>
                  </a:lnTo>
                  <a:lnTo>
                    <a:pt x="37" y="126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30"/>
                  </a:lnTo>
                  <a:lnTo>
                    <a:pt x="34" y="126"/>
                  </a:lnTo>
                  <a:lnTo>
                    <a:pt x="30" y="122"/>
                  </a:lnTo>
                  <a:lnTo>
                    <a:pt x="30" y="122"/>
                  </a:lnTo>
                  <a:lnTo>
                    <a:pt x="26" y="122"/>
                  </a:lnTo>
                  <a:lnTo>
                    <a:pt x="26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12" y="122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2" name="Freeform 137"/>
            <p:cNvSpPr>
              <a:spLocks/>
            </p:cNvSpPr>
            <p:nvPr/>
          </p:nvSpPr>
          <p:spPr bwMode="auto">
            <a:xfrm>
              <a:off x="4545201" y="3262173"/>
              <a:ext cx="24446" cy="28306"/>
            </a:xfrm>
            <a:custGeom>
              <a:avLst/>
              <a:gdLst>
                <a:gd name="T0" fmla="*/ 19 w 19"/>
                <a:gd name="T1" fmla="*/ 8 h 22"/>
                <a:gd name="T2" fmla="*/ 19 w 19"/>
                <a:gd name="T3" fmla="*/ 4 h 22"/>
                <a:gd name="T4" fmla="*/ 15 w 19"/>
                <a:gd name="T5" fmla="*/ 0 h 22"/>
                <a:gd name="T6" fmla="*/ 15 w 19"/>
                <a:gd name="T7" fmla="*/ 0 h 22"/>
                <a:gd name="T8" fmla="*/ 11 w 19"/>
                <a:gd name="T9" fmla="*/ 0 h 22"/>
                <a:gd name="T10" fmla="*/ 11 w 19"/>
                <a:gd name="T11" fmla="*/ 4 h 22"/>
                <a:gd name="T12" fmla="*/ 8 w 19"/>
                <a:gd name="T13" fmla="*/ 4 h 22"/>
                <a:gd name="T14" fmla="*/ 8 w 19"/>
                <a:gd name="T15" fmla="*/ 4 h 22"/>
                <a:gd name="T16" fmla="*/ 4 w 19"/>
                <a:gd name="T17" fmla="*/ 8 h 22"/>
                <a:gd name="T18" fmla="*/ 4 w 19"/>
                <a:gd name="T19" fmla="*/ 8 h 22"/>
                <a:gd name="T20" fmla="*/ 0 w 19"/>
                <a:gd name="T21" fmla="*/ 11 h 22"/>
                <a:gd name="T22" fmla="*/ 0 w 19"/>
                <a:gd name="T23" fmla="*/ 11 h 22"/>
                <a:gd name="T24" fmla="*/ 0 w 19"/>
                <a:gd name="T25" fmla="*/ 11 h 22"/>
                <a:gd name="T26" fmla="*/ 4 w 19"/>
                <a:gd name="T27" fmla="*/ 19 h 22"/>
                <a:gd name="T28" fmla="*/ 0 w 19"/>
                <a:gd name="T29" fmla="*/ 19 h 22"/>
                <a:gd name="T30" fmla="*/ 0 w 19"/>
                <a:gd name="T31" fmla="*/ 22 h 22"/>
                <a:gd name="T32" fmla="*/ 4 w 19"/>
                <a:gd name="T33" fmla="*/ 19 h 22"/>
                <a:gd name="T34" fmla="*/ 8 w 19"/>
                <a:gd name="T35" fmla="*/ 19 h 22"/>
                <a:gd name="T36" fmla="*/ 11 w 19"/>
                <a:gd name="T37" fmla="*/ 19 h 22"/>
                <a:gd name="T38" fmla="*/ 8 w 19"/>
                <a:gd name="T39" fmla="*/ 11 h 22"/>
                <a:gd name="T40" fmla="*/ 11 w 19"/>
                <a:gd name="T41" fmla="*/ 11 h 22"/>
                <a:gd name="T42" fmla="*/ 15 w 19"/>
                <a:gd name="T43" fmla="*/ 8 h 22"/>
                <a:gd name="T44" fmla="*/ 19 w 19"/>
                <a:gd name="T4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2">
                  <a:moveTo>
                    <a:pt x="19" y="8"/>
                  </a:moveTo>
                  <a:lnTo>
                    <a:pt x="19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3" name="Freeform 138"/>
            <p:cNvSpPr>
              <a:spLocks/>
            </p:cNvSpPr>
            <p:nvPr/>
          </p:nvSpPr>
          <p:spPr bwMode="auto">
            <a:xfrm>
              <a:off x="4911889" y="3195268"/>
              <a:ext cx="238027" cy="220014"/>
            </a:xfrm>
            <a:custGeom>
              <a:avLst/>
              <a:gdLst>
                <a:gd name="T0" fmla="*/ 23 w 185"/>
                <a:gd name="T1" fmla="*/ 4 h 171"/>
                <a:gd name="T2" fmla="*/ 78 w 185"/>
                <a:gd name="T3" fmla="*/ 0 h 171"/>
                <a:gd name="T4" fmla="*/ 141 w 185"/>
                <a:gd name="T5" fmla="*/ 37 h 171"/>
                <a:gd name="T6" fmla="*/ 163 w 185"/>
                <a:gd name="T7" fmla="*/ 56 h 171"/>
                <a:gd name="T8" fmla="*/ 163 w 185"/>
                <a:gd name="T9" fmla="*/ 60 h 171"/>
                <a:gd name="T10" fmla="*/ 156 w 185"/>
                <a:gd name="T11" fmla="*/ 74 h 171"/>
                <a:gd name="T12" fmla="*/ 163 w 185"/>
                <a:gd name="T13" fmla="*/ 86 h 171"/>
                <a:gd name="T14" fmla="*/ 167 w 185"/>
                <a:gd name="T15" fmla="*/ 93 h 171"/>
                <a:gd name="T16" fmla="*/ 163 w 185"/>
                <a:gd name="T17" fmla="*/ 97 h 171"/>
                <a:gd name="T18" fmla="*/ 167 w 185"/>
                <a:gd name="T19" fmla="*/ 108 h 171"/>
                <a:gd name="T20" fmla="*/ 167 w 185"/>
                <a:gd name="T21" fmla="*/ 119 h 171"/>
                <a:gd name="T22" fmla="*/ 167 w 185"/>
                <a:gd name="T23" fmla="*/ 123 h 171"/>
                <a:gd name="T24" fmla="*/ 171 w 185"/>
                <a:gd name="T25" fmla="*/ 126 h 171"/>
                <a:gd name="T26" fmla="*/ 174 w 185"/>
                <a:gd name="T27" fmla="*/ 141 h 171"/>
                <a:gd name="T28" fmla="*/ 185 w 185"/>
                <a:gd name="T29" fmla="*/ 145 h 171"/>
                <a:gd name="T30" fmla="*/ 182 w 185"/>
                <a:gd name="T31" fmla="*/ 145 h 171"/>
                <a:gd name="T32" fmla="*/ 174 w 185"/>
                <a:gd name="T33" fmla="*/ 149 h 171"/>
                <a:gd name="T34" fmla="*/ 167 w 185"/>
                <a:gd name="T35" fmla="*/ 152 h 171"/>
                <a:gd name="T36" fmla="*/ 160 w 185"/>
                <a:gd name="T37" fmla="*/ 152 h 171"/>
                <a:gd name="T38" fmla="*/ 148 w 185"/>
                <a:gd name="T39" fmla="*/ 156 h 171"/>
                <a:gd name="T40" fmla="*/ 141 w 185"/>
                <a:gd name="T41" fmla="*/ 156 h 171"/>
                <a:gd name="T42" fmla="*/ 141 w 185"/>
                <a:gd name="T43" fmla="*/ 160 h 171"/>
                <a:gd name="T44" fmla="*/ 130 w 185"/>
                <a:gd name="T45" fmla="*/ 160 h 171"/>
                <a:gd name="T46" fmla="*/ 126 w 185"/>
                <a:gd name="T47" fmla="*/ 160 h 171"/>
                <a:gd name="T48" fmla="*/ 119 w 185"/>
                <a:gd name="T49" fmla="*/ 163 h 171"/>
                <a:gd name="T50" fmla="*/ 111 w 185"/>
                <a:gd name="T51" fmla="*/ 160 h 171"/>
                <a:gd name="T52" fmla="*/ 108 w 185"/>
                <a:gd name="T53" fmla="*/ 160 h 171"/>
                <a:gd name="T54" fmla="*/ 104 w 185"/>
                <a:gd name="T55" fmla="*/ 160 h 171"/>
                <a:gd name="T56" fmla="*/ 82 w 185"/>
                <a:gd name="T57" fmla="*/ 171 h 171"/>
                <a:gd name="T58" fmla="*/ 74 w 185"/>
                <a:gd name="T59" fmla="*/ 134 h 171"/>
                <a:gd name="T60" fmla="*/ 71 w 185"/>
                <a:gd name="T61" fmla="*/ 130 h 171"/>
                <a:gd name="T62" fmla="*/ 67 w 185"/>
                <a:gd name="T63" fmla="*/ 130 h 171"/>
                <a:gd name="T64" fmla="*/ 63 w 185"/>
                <a:gd name="T65" fmla="*/ 130 h 171"/>
                <a:gd name="T66" fmla="*/ 60 w 185"/>
                <a:gd name="T67" fmla="*/ 126 h 171"/>
                <a:gd name="T68" fmla="*/ 56 w 185"/>
                <a:gd name="T69" fmla="*/ 123 h 171"/>
                <a:gd name="T70" fmla="*/ 52 w 185"/>
                <a:gd name="T71" fmla="*/ 119 h 171"/>
                <a:gd name="T72" fmla="*/ 37 w 185"/>
                <a:gd name="T73" fmla="*/ 119 h 171"/>
                <a:gd name="T74" fmla="*/ 34 w 185"/>
                <a:gd name="T75" fmla="*/ 112 h 171"/>
                <a:gd name="T76" fmla="*/ 26 w 185"/>
                <a:gd name="T77" fmla="*/ 112 h 171"/>
                <a:gd name="T78" fmla="*/ 8 w 185"/>
                <a:gd name="T79" fmla="*/ 86 h 171"/>
                <a:gd name="T80" fmla="*/ 8 w 185"/>
                <a:gd name="T81" fmla="*/ 52 h 171"/>
                <a:gd name="T82" fmla="*/ 23 w 185"/>
                <a:gd name="T83" fmla="*/ 45 h 171"/>
                <a:gd name="T84" fmla="*/ 26 w 185"/>
                <a:gd name="T85" fmla="*/ 37 h 171"/>
                <a:gd name="T86" fmla="*/ 26 w 185"/>
                <a:gd name="T87" fmla="*/ 34 h 171"/>
                <a:gd name="T88" fmla="*/ 23 w 185"/>
                <a:gd name="T89" fmla="*/ 26 h 171"/>
                <a:gd name="T90" fmla="*/ 23 w 185"/>
                <a:gd name="T91" fmla="*/ 26 h 171"/>
                <a:gd name="T92" fmla="*/ 26 w 185"/>
                <a:gd name="T93" fmla="*/ 22 h 171"/>
                <a:gd name="T94" fmla="*/ 26 w 185"/>
                <a:gd name="T95" fmla="*/ 15 h 171"/>
                <a:gd name="T96" fmla="*/ 26 w 185"/>
                <a:gd name="T97" fmla="*/ 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71">
                  <a:moveTo>
                    <a:pt x="23" y="4"/>
                  </a:moveTo>
                  <a:lnTo>
                    <a:pt x="23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45" y="0"/>
                  </a:lnTo>
                  <a:lnTo>
                    <a:pt x="78" y="0"/>
                  </a:lnTo>
                  <a:lnTo>
                    <a:pt x="137" y="34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1" y="41"/>
                  </a:lnTo>
                  <a:lnTo>
                    <a:pt x="145" y="41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60"/>
                  </a:lnTo>
                  <a:lnTo>
                    <a:pt x="163" y="60"/>
                  </a:lnTo>
                  <a:lnTo>
                    <a:pt x="160" y="71"/>
                  </a:lnTo>
                  <a:lnTo>
                    <a:pt x="156" y="74"/>
                  </a:lnTo>
                  <a:lnTo>
                    <a:pt x="156" y="78"/>
                  </a:lnTo>
                  <a:lnTo>
                    <a:pt x="163" y="82"/>
                  </a:lnTo>
                  <a:lnTo>
                    <a:pt x="163" y="86"/>
                  </a:lnTo>
                  <a:lnTo>
                    <a:pt x="167" y="86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63" y="97"/>
                  </a:lnTo>
                  <a:lnTo>
                    <a:pt x="163" y="104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63" y="112"/>
                  </a:lnTo>
                  <a:lnTo>
                    <a:pt x="163" y="115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23"/>
                  </a:lnTo>
                  <a:lnTo>
                    <a:pt x="171" y="123"/>
                  </a:lnTo>
                  <a:lnTo>
                    <a:pt x="167" y="126"/>
                  </a:lnTo>
                  <a:lnTo>
                    <a:pt x="171" y="126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74" y="141"/>
                  </a:lnTo>
                  <a:lnTo>
                    <a:pt x="182" y="141"/>
                  </a:lnTo>
                  <a:lnTo>
                    <a:pt x="185" y="141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2" y="145"/>
                  </a:lnTo>
                  <a:lnTo>
                    <a:pt x="178" y="145"/>
                  </a:lnTo>
                  <a:lnTo>
                    <a:pt x="178" y="149"/>
                  </a:lnTo>
                  <a:lnTo>
                    <a:pt x="174" y="149"/>
                  </a:lnTo>
                  <a:lnTo>
                    <a:pt x="171" y="149"/>
                  </a:lnTo>
                  <a:lnTo>
                    <a:pt x="171" y="152"/>
                  </a:lnTo>
                  <a:lnTo>
                    <a:pt x="167" y="152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0" y="152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48" y="156"/>
                  </a:lnTo>
                  <a:lnTo>
                    <a:pt x="145" y="156"/>
                  </a:lnTo>
                  <a:lnTo>
                    <a:pt x="145" y="156"/>
                  </a:lnTo>
                  <a:lnTo>
                    <a:pt x="141" y="156"/>
                  </a:lnTo>
                  <a:lnTo>
                    <a:pt x="141" y="156"/>
                  </a:lnTo>
                  <a:lnTo>
                    <a:pt x="141" y="160"/>
                  </a:lnTo>
                  <a:lnTo>
                    <a:pt x="141" y="160"/>
                  </a:lnTo>
                  <a:lnTo>
                    <a:pt x="134" y="160"/>
                  </a:lnTo>
                  <a:lnTo>
                    <a:pt x="130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3" y="160"/>
                  </a:lnTo>
                  <a:lnTo>
                    <a:pt x="123" y="160"/>
                  </a:lnTo>
                  <a:lnTo>
                    <a:pt x="119" y="16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11" y="160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08" y="156"/>
                  </a:lnTo>
                  <a:lnTo>
                    <a:pt x="104" y="156"/>
                  </a:lnTo>
                  <a:lnTo>
                    <a:pt x="104" y="160"/>
                  </a:lnTo>
                  <a:lnTo>
                    <a:pt x="100" y="160"/>
                  </a:lnTo>
                  <a:lnTo>
                    <a:pt x="86" y="160"/>
                  </a:lnTo>
                  <a:lnTo>
                    <a:pt x="82" y="171"/>
                  </a:lnTo>
                  <a:lnTo>
                    <a:pt x="82" y="145"/>
                  </a:lnTo>
                  <a:lnTo>
                    <a:pt x="82" y="141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2" y="123"/>
                  </a:lnTo>
                  <a:lnTo>
                    <a:pt x="52" y="119"/>
                  </a:lnTo>
                  <a:lnTo>
                    <a:pt x="48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6" y="112"/>
                  </a:lnTo>
                  <a:lnTo>
                    <a:pt x="23" y="112"/>
                  </a:lnTo>
                  <a:lnTo>
                    <a:pt x="19" y="97"/>
                  </a:lnTo>
                  <a:lnTo>
                    <a:pt x="8" y="86"/>
                  </a:lnTo>
                  <a:lnTo>
                    <a:pt x="4" y="67"/>
                  </a:lnTo>
                  <a:lnTo>
                    <a:pt x="0" y="52"/>
                  </a:lnTo>
                  <a:lnTo>
                    <a:pt x="8" y="52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6" y="41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19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23" y="8"/>
                  </a:lnTo>
                  <a:lnTo>
                    <a:pt x="2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4" name="Freeform 139"/>
            <p:cNvSpPr>
              <a:spLocks/>
            </p:cNvSpPr>
            <p:nvPr/>
          </p:nvSpPr>
          <p:spPr bwMode="auto">
            <a:xfrm>
              <a:off x="4908029" y="3200415"/>
              <a:ext cx="42459" cy="33452"/>
            </a:xfrm>
            <a:custGeom>
              <a:avLst/>
              <a:gdLst>
                <a:gd name="T0" fmla="*/ 7 w 33"/>
                <a:gd name="T1" fmla="*/ 4 h 26"/>
                <a:gd name="T2" fmla="*/ 7 w 33"/>
                <a:gd name="T3" fmla="*/ 4 h 26"/>
                <a:gd name="T4" fmla="*/ 11 w 33"/>
                <a:gd name="T5" fmla="*/ 4 h 26"/>
                <a:gd name="T6" fmla="*/ 14 w 33"/>
                <a:gd name="T7" fmla="*/ 0 h 26"/>
                <a:gd name="T8" fmla="*/ 14 w 33"/>
                <a:gd name="T9" fmla="*/ 0 h 26"/>
                <a:gd name="T10" fmla="*/ 18 w 33"/>
                <a:gd name="T11" fmla="*/ 4 h 26"/>
                <a:gd name="T12" fmla="*/ 18 w 33"/>
                <a:gd name="T13" fmla="*/ 4 h 26"/>
                <a:gd name="T14" fmla="*/ 22 w 33"/>
                <a:gd name="T15" fmla="*/ 0 h 26"/>
                <a:gd name="T16" fmla="*/ 22 w 33"/>
                <a:gd name="T17" fmla="*/ 0 h 26"/>
                <a:gd name="T18" fmla="*/ 22 w 33"/>
                <a:gd name="T19" fmla="*/ 0 h 26"/>
                <a:gd name="T20" fmla="*/ 26 w 33"/>
                <a:gd name="T21" fmla="*/ 4 h 26"/>
                <a:gd name="T22" fmla="*/ 29 w 33"/>
                <a:gd name="T23" fmla="*/ 4 h 26"/>
                <a:gd name="T24" fmla="*/ 29 w 33"/>
                <a:gd name="T25" fmla="*/ 7 h 26"/>
                <a:gd name="T26" fmla="*/ 29 w 33"/>
                <a:gd name="T27" fmla="*/ 7 h 26"/>
                <a:gd name="T28" fmla="*/ 29 w 33"/>
                <a:gd name="T29" fmla="*/ 11 h 26"/>
                <a:gd name="T30" fmla="*/ 33 w 33"/>
                <a:gd name="T31" fmla="*/ 15 h 26"/>
                <a:gd name="T32" fmla="*/ 29 w 33"/>
                <a:gd name="T33" fmla="*/ 18 h 26"/>
                <a:gd name="T34" fmla="*/ 29 w 33"/>
                <a:gd name="T35" fmla="*/ 18 h 26"/>
                <a:gd name="T36" fmla="*/ 29 w 33"/>
                <a:gd name="T37" fmla="*/ 18 h 26"/>
                <a:gd name="T38" fmla="*/ 26 w 33"/>
                <a:gd name="T39" fmla="*/ 22 h 26"/>
                <a:gd name="T40" fmla="*/ 26 w 33"/>
                <a:gd name="T41" fmla="*/ 22 h 26"/>
                <a:gd name="T42" fmla="*/ 26 w 33"/>
                <a:gd name="T43" fmla="*/ 18 h 26"/>
                <a:gd name="T44" fmla="*/ 26 w 33"/>
                <a:gd name="T45" fmla="*/ 18 h 26"/>
                <a:gd name="T46" fmla="*/ 22 w 33"/>
                <a:gd name="T47" fmla="*/ 18 h 26"/>
                <a:gd name="T48" fmla="*/ 22 w 33"/>
                <a:gd name="T49" fmla="*/ 15 h 26"/>
                <a:gd name="T50" fmla="*/ 18 w 33"/>
                <a:gd name="T51" fmla="*/ 15 h 26"/>
                <a:gd name="T52" fmla="*/ 18 w 33"/>
                <a:gd name="T53" fmla="*/ 15 h 26"/>
                <a:gd name="T54" fmla="*/ 18 w 33"/>
                <a:gd name="T55" fmla="*/ 15 h 26"/>
                <a:gd name="T56" fmla="*/ 18 w 33"/>
                <a:gd name="T57" fmla="*/ 18 h 26"/>
                <a:gd name="T58" fmla="*/ 14 w 33"/>
                <a:gd name="T59" fmla="*/ 22 h 26"/>
                <a:gd name="T60" fmla="*/ 14 w 33"/>
                <a:gd name="T61" fmla="*/ 22 h 26"/>
                <a:gd name="T62" fmla="*/ 11 w 33"/>
                <a:gd name="T63" fmla="*/ 26 h 26"/>
                <a:gd name="T64" fmla="*/ 11 w 33"/>
                <a:gd name="T65" fmla="*/ 22 h 26"/>
                <a:gd name="T66" fmla="*/ 11 w 33"/>
                <a:gd name="T67" fmla="*/ 22 h 26"/>
                <a:gd name="T68" fmla="*/ 7 w 33"/>
                <a:gd name="T69" fmla="*/ 26 h 26"/>
                <a:gd name="T70" fmla="*/ 7 w 33"/>
                <a:gd name="T71" fmla="*/ 22 h 26"/>
                <a:gd name="T72" fmla="*/ 3 w 33"/>
                <a:gd name="T73" fmla="*/ 22 h 26"/>
                <a:gd name="T74" fmla="*/ 3 w 33"/>
                <a:gd name="T75" fmla="*/ 18 h 26"/>
                <a:gd name="T76" fmla="*/ 0 w 33"/>
                <a:gd name="T77" fmla="*/ 18 h 26"/>
                <a:gd name="T78" fmla="*/ 0 w 33"/>
                <a:gd name="T79" fmla="*/ 22 h 26"/>
                <a:gd name="T80" fmla="*/ 0 w 33"/>
                <a:gd name="T81" fmla="*/ 18 h 26"/>
                <a:gd name="T82" fmla="*/ 0 w 33"/>
                <a:gd name="T83" fmla="*/ 7 h 26"/>
                <a:gd name="T84" fmla="*/ 3 w 33"/>
                <a:gd name="T85" fmla="*/ 7 h 26"/>
                <a:gd name="T86" fmla="*/ 7 w 33"/>
                <a:gd name="T8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" h="26">
                  <a:moveTo>
                    <a:pt x="7" y="4"/>
                  </a:moveTo>
                  <a:lnTo>
                    <a:pt x="7" y="4"/>
                  </a:lnTo>
                  <a:lnTo>
                    <a:pt x="11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5" name="Freeform 140"/>
            <p:cNvSpPr>
              <a:spLocks/>
            </p:cNvSpPr>
            <p:nvPr/>
          </p:nvSpPr>
          <p:spPr bwMode="auto">
            <a:xfrm>
              <a:off x="4908029" y="3219715"/>
              <a:ext cx="42459" cy="42459"/>
            </a:xfrm>
            <a:custGeom>
              <a:avLst/>
              <a:gdLst>
                <a:gd name="T0" fmla="*/ 3 w 33"/>
                <a:gd name="T1" fmla="*/ 33 h 33"/>
                <a:gd name="T2" fmla="*/ 11 w 33"/>
                <a:gd name="T3" fmla="*/ 33 h 33"/>
                <a:gd name="T4" fmla="*/ 18 w 33"/>
                <a:gd name="T5" fmla="*/ 33 h 33"/>
                <a:gd name="T6" fmla="*/ 18 w 33"/>
                <a:gd name="T7" fmla="*/ 29 h 33"/>
                <a:gd name="T8" fmla="*/ 26 w 33"/>
                <a:gd name="T9" fmla="*/ 26 h 33"/>
                <a:gd name="T10" fmla="*/ 26 w 33"/>
                <a:gd name="T11" fmla="*/ 26 h 33"/>
                <a:gd name="T12" fmla="*/ 29 w 33"/>
                <a:gd name="T13" fmla="*/ 22 h 33"/>
                <a:gd name="T14" fmla="*/ 29 w 33"/>
                <a:gd name="T15" fmla="*/ 18 h 33"/>
                <a:gd name="T16" fmla="*/ 33 w 33"/>
                <a:gd name="T17" fmla="*/ 18 h 33"/>
                <a:gd name="T18" fmla="*/ 29 w 33"/>
                <a:gd name="T19" fmla="*/ 15 h 33"/>
                <a:gd name="T20" fmla="*/ 29 w 33"/>
                <a:gd name="T21" fmla="*/ 15 h 33"/>
                <a:gd name="T22" fmla="*/ 29 w 33"/>
                <a:gd name="T23" fmla="*/ 11 h 33"/>
                <a:gd name="T24" fmla="*/ 26 w 33"/>
                <a:gd name="T25" fmla="*/ 11 h 33"/>
                <a:gd name="T26" fmla="*/ 26 w 33"/>
                <a:gd name="T27" fmla="*/ 7 h 33"/>
                <a:gd name="T28" fmla="*/ 26 w 33"/>
                <a:gd name="T29" fmla="*/ 7 h 33"/>
                <a:gd name="T30" fmla="*/ 26 w 33"/>
                <a:gd name="T31" fmla="*/ 3 h 33"/>
                <a:gd name="T32" fmla="*/ 22 w 33"/>
                <a:gd name="T33" fmla="*/ 3 h 33"/>
                <a:gd name="T34" fmla="*/ 22 w 33"/>
                <a:gd name="T35" fmla="*/ 0 h 33"/>
                <a:gd name="T36" fmla="*/ 18 w 33"/>
                <a:gd name="T37" fmla="*/ 0 h 33"/>
                <a:gd name="T38" fmla="*/ 18 w 33"/>
                <a:gd name="T39" fmla="*/ 0 h 33"/>
                <a:gd name="T40" fmla="*/ 18 w 33"/>
                <a:gd name="T41" fmla="*/ 0 h 33"/>
                <a:gd name="T42" fmla="*/ 18 w 33"/>
                <a:gd name="T43" fmla="*/ 3 h 33"/>
                <a:gd name="T44" fmla="*/ 14 w 33"/>
                <a:gd name="T45" fmla="*/ 7 h 33"/>
                <a:gd name="T46" fmla="*/ 14 w 33"/>
                <a:gd name="T47" fmla="*/ 7 h 33"/>
                <a:gd name="T48" fmla="*/ 11 w 33"/>
                <a:gd name="T49" fmla="*/ 11 h 33"/>
                <a:gd name="T50" fmla="*/ 11 w 33"/>
                <a:gd name="T51" fmla="*/ 7 h 33"/>
                <a:gd name="T52" fmla="*/ 11 w 33"/>
                <a:gd name="T53" fmla="*/ 7 h 33"/>
                <a:gd name="T54" fmla="*/ 7 w 33"/>
                <a:gd name="T55" fmla="*/ 11 h 33"/>
                <a:gd name="T56" fmla="*/ 7 w 33"/>
                <a:gd name="T57" fmla="*/ 7 h 33"/>
                <a:gd name="T58" fmla="*/ 3 w 33"/>
                <a:gd name="T59" fmla="*/ 7 h 33"/>
                <a:gd name="T60" fmla="*/ 3 w 33"/>
                <a:gd name="T61" fmla="*/ 3 h 33"/>
                <a:gd name="T62" fmla="*/ 0 w 33"/>
                <a:gd name="T63" fmla="*/ 3 h 33"/>
                <a:gd name="T64" fmla="*/ 0 w 33"/>
                <a:gd name="T65" fmla="*/ 7 h 33"/>
                <a:gd name="T66" fmla="*/ 0 w 33"/>
                <a:gd name="T67" fmla="*/ 7 h 33"/>
                <a:gd name="T68" fmla="*/ 0 w 33"/>
                <a:gd name="T69" fmla="*/ 11 h 33"/>
                <a:gd name="T70" fmla="*/ 0 w 33"/>
                <a:gd name="T71" fmla="*/ 15 h 33"/>
                <a:gd name="T72" fmla="*/ 0 w 33"/>
                <a:gd name="T73" fmla="*/ 18 h 33"/>
                <a:gd name="T74" fmla="*/ 3 w 33"/>
                <a:gd name="T7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3">
                  <a:moveTo>
                    <a:pt x="3" y="33"/>
                  </a:moveTo>
                  <a:lnTo>
                    <a:pt x="11" y="33"/>
                  </a:lnTo>
                  <a:lnTo>
                    <a:pt x="18" y="33"/>
                  </a:lnTo>
                  <a:lnTo>
                    <a:pt x="18" y="29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9" y="22"/>
                  </a:lnTo>
                  <a:lnTo>
                    <a:pt x="29" y="18"/>
                  </a:lnTo>
                  <a:lnTo>
                    <a:pt x="33" y="18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6" name="Freeform 141"/>
            <p:cNvSpPr>
              <a:spLocks/>
            </p:cNvSpPr>
            <p:nvPr/>
          </p:nvSpPr>
          <p:spPr bwMode="auto">
            <a:xfrm>
              <a:off x="4545201" y="3075612"/>
              <a:ext cx="405289" cy="362830"/>
            </a:xfrm>
            <a:custGeom>
              <a:avLst/>
              <a:gdLst>
                <a:gd name="T0" fmla="*/ 11 w 315"/>
                <a:gd name="T1" fmla="*/ 156 h 282"/>
                <a:gd name="T2" fmla="*/ 22 w 315"/>
                <a:gd name="T3" fmla="*/ 153 h 282"/>
                <a:gd name="T4" fmla="*/ 37 w 315"/>
                <a:gd name="T5" fmla="*/ 145 h 282"/>
                <a:gd name="T6" fmla="*/ 45 w 315"/>
                <a:gd name="T7" fmla="*/ 153 h 282"/>
                <a:gd name="T8" fmla="*/ 63 w 315"/>
                <a:gd name="T9" fmla="*/ 138 h 282"/>
                <a:gd name="T10" fmla="*/ 67 w 315"/>
                <a:gd name="T11" fmla="*/ 115 h 282"/>
                <a:gd name="T12" fmla="*/ 82 w 315"/>
                <a:gd name="T13" fmla="*/ 97 h 282"/>
                <a:gd name="T14" fmla="*/ 97 w 315"/>
                <a:gd name="T15" fmla="*/ 75 h 282"/>
                <a:gd name="T16" fmla="*/ 100 w 315"/>
                <a:gd name="T17" fmla="*/ 56 h 282"/>
                <a:gd name="T18" fmla="*/ 111 w 315"/>
                <a:gd name="T19" fmla="*/ 34 h 282"/>
                <a:gd name="T20" fmla="*/ 111 w 315"/>
                <a:gd name="T21" fmla="*/ 15 h 282"/>
                <a:gd name="T22" fmla="*/ 115 w 315"/>
                <a:gd name="T23" fmla="*/ 8 h 282"/>
                <a:gd name="T24" fmla="*/ 126 w 315"/>
                <a:gd name="T25" fmla="*/ 4 h 282"/>
                <a:gd name="T26" fmla="*/ 141 w 315"/>
                <a:gd name="T27" fmla="*/ 12 h 282"/>
                <a:gd name="T28" fmla="*/ 159 w 315"/>
                <a:gd name="T29" fmla="*/ 15 h 282"/>
                <a:gd name="T30" fmla="*/ 171 w 315"/>
                <a:gd name="T31" fmla="*/ 15 h 282"/>
                <a:gd name="T32" fmla="*/ 185 w 315"/>
                <a:gd name="T33" fmla="*/ 8 h 282"/>
                <a:gd name="T34" fmla="*/ 208 w 315"/>
                <a:gd name="T35" fmla="*/ 4 h 282"/>
                <a:gd name="T36" fmla="*/ 215 w 315"/>
                <a:gd name="T37" fmla="*/ 4 h 282"/>
                <a:gd name="T38" fmla="*/ 222 w 315"/>
                <a:gd name="T39" fmla="*/ 0 h 282"/>
                <a:gd name="T40" fmla="*/ 237 w 315"/>
                <a:gd name="T41" fmla="*/ 4 h 282"/>
                <a:gd name="T42" fmla="*/ 256 w 315"/>
                <a:gd name="T43" fmla="*/ 4 h 282"/>
                <a:gd name="T44" fmla="*/ 271 w 315"/>
                <a:gd name="T45" fmla="*/ 15 h 282"/>
                <a:gd name="T46" fmla="*/ 282 w 315"/>
                <a:gd name="T47" fmla="*/ 12 h 282"/>
                <a:gd name="T48" fmla="*/ 293 w 315"/>
                <a:gd name="T49" fmla="*/ 8 h 282"/>
                <a:gd name="T50" fmla="*/ 308 w 315"/>
                <a:gd name="T51" fmla="*/ 19 h 282"/>
                <a:gd name="T52" fmla="*/ 315 w 315"/>
                <a:gd name="T53" fmla="*/ 26 h 282"/>
                <a:gd name="T54" fmla="*/ 311 w 315"/>
                <a:gd name="T55" fmla="*/ 45 h 282"/>
                <a:gd name="T56" fmla="*/ 300 w 315"/>
                <a:gd name="T57" fmla="*/ 67 h 282"/>
                <a:gd name="T58" fmla="*/ 289 w 315"/>
                <a:gd name="T59" fmla="*/ 101 h 282"/>
                <a:gd name="T60" fmla="*/ 282 w 315"/>
                <a:gd name="T61" fmla="*/ 127 h 282"/>
                <a:gd name="T62" fmla="*/ 304 w 315"/>
                <a:gd name="T63" fmla="*/ 201 h 282"/>
                <a:gd name="T64" fmla="*/ 274 w 315"/>
                <a:gd name="T65" fmla="*/ 227 h 282"/>
                <a:gd name="T66" fmla="*/ 274 w 315"/>
                <a:gd name="T67" fmla="*/ 238 h 282"/>
                <a:gd name="T68" fmla="*/ 271 w 315"/>
                <a:gd name="T69" fmla="*/ 256 h 282"/>
                <a:gd name="T70" fmla="*/ 285 w 315"/>
                <a:gd name="T71" fmla="*/ 268 h 282"/>
                <a:gd name="T72" fmla="*/ 289 w 315"/>
                <a:gd name="T73" fmla="*/ 282 h 282"/>
                <a:gd name="T74" fmla="*/ 278 w 315"/>
                <a:gd name="T75" fmla="*/ 282 h 282"/>
                <a:gd name="T76" fmla="*/ 256 w 315"/>
                <a:gd name="T77" fmla="*/ 264 h 282"/>
                <a:gd name="T78" fmla="*/ 245 w 315"/>
                <a:gd name="T79" fmla="*/ 253 h 282"/>
                <a:gd name="T80" fmla="*/ 234 w 315"/>
                <a:gd name="T81" fmla="*/ 260 h 282"/>
                <a:gd name="T82" fmla="*/ 219 w 315"/>
                <a:gd name="T83" fmla="*/ 256 h 282"/>
                <a:gd name="T84" fmla="*/ 211 w 315"/>
                <a:gd name="T85" fmla="*/ 249 h 282"/>
                <a:gd name="T86" fmla="*/ 204 w 315"/>
                <a:gd name="T87" fmla="*/ 253 h 282"/>
                <a:gd name="T88" fmla="*/ 196 w 315"/>
                <a:gd name="T89" fmla="*/ 245 h 282"/>
                <a:gd name="T90" fmla="*/ 182 w 315"/>
                <a:gd name="T91" fmla="*/ 249 h 282"/>
                <a:gd name="T92" fmla="*/ 171 w 315"/>
                <a:gd name="T93" fmla="*/ 249 h 282"/>
                <a:gd name="T94" fmla="*/ 167 w 315"/>
                <a:gd name="T95" fmla="*/ 242 h 282"/>
                <a:gd name="T96" fmla="*/ 163 w 315"/>
                <a:gd name="T97" fmla="*/ 230 h 282"/>
                <a:gd name="T98" fmla="*/ 163 w 315"/>
                <a:gd name="T99" fmla="*/ 223 h 282"/>
                <a:gd name="T100" fmla="*/ 159 w 315"/>
                <a:gd name="T101" fmla="*/ 208 h 282"/>
                <a:gd name="T102" fmla="*/ 159 w 315"/>
                <a:gd name="T103" fmla="*/ 197 h 282"/>
                <a:gd name="T104" fmla="*/ 141 w 315"/>
                <a:gd name="T105" fmla="*/ 186 h 282"/>
                <a:gd name="T106" fmla="*/ 122 w 315"/>
                <a:gd name="T107" fmla="*/ 190 h 282"/>
                <a:gd name="T108" fmla="*/ 104 w 315"/>
                <a:gd name="T109" fmla="*/ 201 h 282"/>
                <a:gd name="T110" fmla="*/ 85 w 315"/>
                <a:gd name="T111" fmla="*/ 193 h 282"/>
                <a:gd name="T112" fmla="*/ 82 w 315"/>
                <a:gd name="T113" fmla="*/ 182 h 282"/>
                <a:gd name="T114" fmla="*/ 78 w 315"/>
                <a:gd name="T115" fmla="*/ 171 h 282"/>
                <a:gd name="T116" fmla="*/ 37 w 315"/>
                <a:gd name="T117" fmla="*/ 167 h 282"/>
                <a:gd name="T118" fmla="*/ 19 w 315"/>
                <a:gd name="T119" fmla="*/ 167 h 282"/>
                <a:gd name="T120" fmla="*/ 11 w 315"/>
                <a:gd name="T121" fmla="*/ 1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5" h="282">
                  <a:moveTo>
                    <a:pt x="0" y="167"/>
                  </a:moveTo>
                  <a:lnTo>
                    <a:pt x="4" y="164"/>
                  </a:lnTo>
                  <a:lnTo>
                    <a:pt x="8" y="164"/>
                  </a:lnTo>
                  <a:lnTo>
                    <a:pt x="11" y="164"/>
                  </a:lnTo>
                  <a:lnTo>
                    <a:pt x="8" y="156"/>
                  </a:lnTo>
                  <a:lnTo>
                    <a:pt x="11" y="156"/>
                  </a:lnTo>
                  <a:lnTo>
                    <a:pt x="15" y="153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22" y="149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6" y="153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7" y="145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9"/>
                  </a:lnTo>
                  <a:lnTo>
                    <a:pt x="41" y="149"/>
                  </a:lnTo>
                  <a:lnTo>
                    <a:pt x="41" y="153"/>
                  </a:lnTo>
                  <a:lnTo>
                    <a:pt x="45" y="153"/>
                  </a:lnTo>
                  <a:lnTo>
                    <a:pt x="48" y="153"/>
                  </a:lnTo>
                  <a:lnTo>
                    <a:pt x="52" y="149"/>
                  </a:lnTo>
                  <a:lnTo>
                    <a:pt x="59" y="141"/>
                  </a:lnTo>
                  <a:lnTo>
                    <a:pt x="59" y="141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7" y="134"/>
                  </a:lnTo>
                  <a:lnTo>
                    <a:pt x="67" y="130"/>
                  </a:lnTo>
                  <a:lnTo>
                    <a:pt x="67" y="127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7" y="115"/>
                  </a:lnTo>
                  <a:lnTo>
                    <a:pt x="71" y="112"/>
                  </a:lnTo>
                  <a:lnTo>
                    <a:pt x="74" y="108"/>
                  </a:lnTo>
                  <a:lnTo>
                    <a:pt x="74" y="104"/>
                  </a:lnTo>
                  <a:lnTo>
                    <a:pt x="78" y="101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5" y="97"/>
                  </a:lnTo>
                  <a:lnTo>
                    <a:pt x="89" y="93"/>
                  </a:lnTo>
                  <a:lnTo>
                    <a:pt x="93" y="86"/>
                  </a:lnTo>
                  <a:lnTo>
                    <a:pt x="93" y="82"/>
                  </a:lnTo>
                  <a:lnTo>
                    <a:pt x="97" y="78"/>
                  </a:lnTo>
                  <a:lnTo>
                    <a:pt x="97" y="75"/>
                  </a:lnTo>
                  <a:lnTo>
                    <a:pt x="100" y="71"/>
                  </a:lnTo>
                  <a:lnTo>
                    <a:pt x="97" y="71"/>
                  </a:lnTo>
                  <a:lnTo>
                    <a:pt x="100" y="67"/>
                  </a:lnTo>
                  <a:lnTo>
                    <a:pt x="97" y="64"/>
                  </a:lnTo>
                  <a:lnTo>
                    <a:pt x="100" y="60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4" y="52"/>
                  </a:lnTo>
                  <a:lnTo>
                    <a:pt x="100" y="45"/>
                  </a:lnTo>
                  <a:lnTo>
                    <a:pt x="108" y="38"/>
                  </a:lnTo>
                  <a:lnTo>
                    <a:pt x="108" y="34"/>
                  </a:lnTo>
                  <a:lnTo>
                    <a:pt x="111" y="34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3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1" y="15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4" y="8"/>
                  </a:lnTo>
                  <a:lnTo>
                    <a:pt x="137" y="8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5" y="12"/>
                  </a:lnTo>
                  <a:lnTo>
                    <a:pt x="148" y="15"/>
                  </a:lnTo>
                  <a:lnTo>
                    <a:pt x="152" y="15"/>
                  </a:lnTo>
                  <a:lnTo>
                    <a:pt x="156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71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71" y="12"/>
                  </a:lnTo>
                  <a:lnTo>
                    <a:pt x="174" y="8"/>
                  </a:lnTo>
                  <a:lnTo>
                    <a:pt x="174" y="8"/>
                  </a:lnTo>
                  <a:lnTo>
                    <a:pt x="178" y="8"/>
                  </a:lnTo>
                  <a:lnTo>
                    <a:pt x="182" y="8"/>
                  </a:lnTo>
                  <a:lnTo>
                    <a:pt x="185" y="8"/>
                  </a:lnTo>
                  <a:lnTo>
                    <a:pt x="185" y="8"/>
                  </a:lnTo>
                  <a:lnTo>
                    <a:pt x="193" y="8"/>
                  </a:lnTo>
                  <a:lnTo>
                    <a:pt x="193" y="8"/>
                  </a:lnTo>
                  <a:lnTo>
                    <a:pt x="196" y="4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19" y="4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7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9" y="8"/>
                  </a:lnTo>
                  <a:lnTo>
                    <a:pt x="259" y="8"/>
                  </a:lnTo>
                  <a:lnTo>
                    <a:pt x="263" y="8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71" y="15"/>
                  </a:lnTo>
                  <a:lnTo>
                    <a:pt x="271" y="15"/>
                  </a:lnTo>
                  <a:lnTo>
                    <a:pt x="274" y="12"/>
                  </a:lnTo>
                  <a:lnTo>
                    <a:pt x="274" y="12"/>
                  </a:lnTo>
                  <a:lnTo>
                    <a:pt x="278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5" y="12"/>
                  </a:lnTo>
                  <a:lnTo>
                    <a:pt x="289" y="8"/>
                  </a:lnTo>
                  <a:lnTo>
                    <a:pt x="289" y="8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96" y="12"/>
                  </a:lnTo>
                  <a:lnTo>
                    <a:pt x="300" y="15"/>
                  </a:lnTo>
                  <a:lnTo>
                    <a:pt x="300" y="15"/>
                  </a:lnTo>
                  <a:lnTo>
                    <a:pt x="304" y="15"/>
                  </a:lnTo>
                  <a:lnTo>
                    <a:pt x="304" y="19"/>
                  </a:lnTo>
                  <a:lnTo>
                    <a:pt x="308" y="19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8" y="26"/>
                  </a:lnTo>
                  <a:lnTo>
                    <a:pt x="311" y="26"/>
                  </a:lnTo>
                  <a:lnTo>
                    <a:pt x="315" y="26"/>
                  </a:lnTo>
                  <a:lnTo>
                    <a:pt x="315" y="26"/>
                  </a:lnTo>
                  <a:lnTo>
                    <a:pt x="315" y="30"/>
                  </a:lnTo>
                  <a:lnTo>
                    <a:pt x="311" y="30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5"/>
                  </a:lnTo>
                  <a:lnTo>
                    <a:pt x="311" y="45"/>
                  </a:lnTo>
                  <a:lnTo>
                    <a:pt x="315" y="49"/>
                  </a:lnTo>
                  <a:lnTo>
                    <a:pt x="315" y="49"/>
                  </a:lnTo>
                  <a:lnTo>
                    <a:pt x="315" y="52"/>
                  </a:lnTo>
                  <a:lnTo>
                    <a:pt x="308" y="60"/>
                  </a:lnTo>
                  <a:lnTo>
                    <a:pt x="300" y="67"/>
                  </a:lnTo>
                  <a:lnTo>
                    <a:pt x="300" y="67"/>
                  </a:lnTo>
                  <a:lnTo>
                    <a:pt x="293" y="78"/>
                  </a:lnTo>
                  <a:lnTo>
                    <a:pt x="293" y="82"/>
                  </a:lnTo>
                  <a:lnTo>
                    <a:pt x="293" y="86"/>
                  </a:lnTo>
                  <a:lnTo>
                    <a:pt x="293" y="90"/>
                  </a:lnTo>
                  <a:lnTo>
                    <a:pt x="289" y="97"/>
                  </a:lnTo>
                  <a:lnTo>
                    <a:pt x="289" y="101"/>
                  </a:lnTo>
                  <a:lnTo>
                    <a:pt x="285" y="104"/>
                  </a:lnTo>
                  <a:lnTo>
                    <a:pt x="282" y="104"/>
                  </a:lnTo>
                  <a:lnTo>
                    <a:pt x="282" y="115"/>
                  </a:lnTo>
                  <a:lnTo>
                    <a:pt x="282" y="119"/>
                  </a:lnTo>
                  <a:lnTo>
                    <a:pt x="282" y="123"/>
                  </a:lnTo>
                  <a:lnTo>
                    <a:pt x="282" y="127"/>
                  </a:lnTo>
                  <a:lnTo>
                    <a:pt x="282" y="130"/>
                  </a:lnTo>
                  <a:lnTo>
                    <a:pt x="289" y="160"/>
                  </a:lnTo>
                  <a:lnTo>
                    <a:pt x="293" y="179"/>
                  </a:lnTo>
                  <a:lnTo>
                    <a:pt x="304" y="190"/>
                  </a:lnTo>
                  <a:lnTo>
                    <a:pt x="308" y="205"/>
                  </a:lnTo>
                  <a:lnTo>
                    <a:pt x="304" y="201"/>
                  </a:lnTo>
                  <a:lnTo>
                    <a:pt x="278" y="208"/>
                  </a:lnTo>
                  <a:lnTo>
                    <a:pt x="271" y="219"/>
                  </a:lnTo>
                  <a:lnTo>
                    <a:pt x="271" y="223"/>
                  </a:lnTo>
                  <a:lnTo>
                    <a:pt x="274" y="223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30"/>
                  </a:lnTo>
                  <a:lnTo>
                    <a:pt x="274" y="230"/>
                  </a:lnTo>
                  <a:lnTo>
                    <a:pt x="274" y="234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1" y="242"/>
                  </a:lnTo>
                  <a:lnTo>
                    <a:pt x="271" y="242"/>
                  </a:lnTo>
                  <a:lnTo>
                    <a:pt x="271" y="245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60"/>
                  </a:lnTo>
                  <a:lnTo>
                    <a:pt x="274" y="264"/>
                  </a:lnTo>
                  <a:lnTo>
                    <a:pt x="278" y="264"/>
                  </a:lnTo>
                  <a:lnTo>
                    <a:pt x="278" y="268"/>
                  </a:lnTo>
                  <a:lnTo>
                    <a:pt x="285" y="268"/>
                  </a:lnTo>
                  <a:lnTo>
                    <a:pt x="285" y="268"/>
                  </a:lnTo>
                  <a:lnTo>
                    <a:pt x="285" y="264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4"/>
                  </a:lnTo>
                  <a:lnTo>
                    <a:pt x="293" y="279"/>
                  </a:lnTo>
                  <a:lnTo>
                    <a:pt x="289" y="282"/>
                  </a:lnTo>
                  <a:lnTo>
                    <a:pt x="289" y="282"/>
                  </a:lnTo>
                  <a:lnTo>
                    <a:pt x="289" y="279"/>
                  </a:lnTo>
                  <a:lnTo>
                    <a:pt x="285" y="279"/>
                  </a:lnTo>
                  <a:lnTo>
                    <a:pt x="285" y="279"/>
                  </a:lnTo>
                  <a:lnTo>
                    <a:pt x="282" y="282"/>
                  </a:lnTo>
                  <a:lnTo>
                    <a:pt x="278" y="282"/>
                  </a:lnTo>
                  <a:lnTo>
                    <a:pt x="274" y="279"/>
                  </a:lnTo>
                  <a:lnTo>
                    <a:pt x="271" y="275"/>
                  </a:lnTo>
                  <a:lnTo>
                    <a:pt x="271" y="271"/>
                  </a:lnTo>
                  <a:lnTo>
                    <a:pt x="267" y="268"/>
                  </a:lnTo>
                  <a:lnTo>
                    <a:pt x="263" y="268"/>
                  </a:lnTo>
                  <a:lnTo>
                    <a:pt x="256" y="264"/>
                  </a:lnTo>
                  <a:lnTo>
                    <a:pt x="252" y="264"/>
                  </a:lnTo>
                  <a:lnTo>
                    <a:pt x="252" y="260"/>
                  </a:lnTo>
                  <a:lnTo>
                    <a:pt x="248" y="256"/>
                  </a:lnTo>
                  <a:lnTo>
                    <a:pt x="248" y="253"/>
                  </a:lnTo>
                  <a:lnTo>
                    <a:pt x="248" y="253"/>
                  </a:lnTo>
                  <a:lnTo>
                    <a:pt x="245" y="253"/>
                  </a:lnTo>
                  <a:lnTo>
                    <a:pt x="245" y="253"/>
                  </a:lnTo>
                  <a:lnTo>
                    <a:pt x="241" y="256"/>
                  </a:lnTo>
                  <a:lnTo>
                    <a:pt x="241" y="260"/>
                  </a:lnTo>
                  <a:lnTo>
                    <a:pt x="237" y="260"/>
                  </a:lnTo>
                  <a:lnTo>
                    <a:pt x="234" y="260"/>
                  </a:lnTo>
                  <a:lnTo>
                    <a:pt x="234" y="260"/>
                  </a:lnTo>
                  <a:lnTo>
                    <a:pt x="230" y="260"/>
                  </a:lnTo>
                  <a:lnTo>
                    <a:pt x="226" y="260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19" y="256"/>
                  </a:lnTo>
                  <a:lnTo>
                    <a:pt x="219" y="256"/>
                  </a:lnTo>
                  <a:lnTo>
                    <a:pt x="219" y="253"/>
                  </a:lnTo>
                  <a:lnTo>
                    <a:pt x="219" y="253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1" y="249"/>
                  </a:lnTo>
                  <a:lnTo>
                    <a:pt x="211" y="249"/>
                  </a:lnTo>
                  <a:lnTo>
                    <a:pt x="208" y="249"/>
                  </a:lnTo>
                  <a:lnTo>
                    <a:pt x="204" y="249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0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3" y="245"/>
                  </a:lnTo>
                  <a:lnTo>
                    <a:pt x="189" y="245"/>
                  </a:lnTo>
                  <a:lnTo>
                    <a:pt x="185" y="249"/>
                  </a:lnTo>
                  <a:lnTo>
                    <a:pt x="185" y="249"/>
                  </a:lnTo>
                  <a:lnTo>
                    <a:pt x="182" y="249"/>
                  </a:lnTo>
                  <a:lnTo>
                    <a:pt x="182" y="249"/>
                  </a:lnTo>
                  <a:lnTo>
                    <a:pt x="178" y="249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71" y="245"/>
                  </a:lnTo>
                  <a:lnTo>
                    <a:pt x="171" y="245"/>
                  </a:lnTo>
                  <a:lnTo>
                    <a:pt x="171" y="249"/>
                  </a:lnTo>
                  <a:lnTo>
                    <a:pt x="171" y="249"/>
                  </a:lnTo>
                  <a:lnTo>
                    <a:pt x="167" y="249"/>
                  </a:lnTo>
                  <a:lnTo>
                    <a:pt x="167" y="249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67" y="242"/>
                  </a:lnTo>
                  <a:lnTo>
                    <a:pt x="167" y="242"/>
                  </a:lnTo>
                  <a:lnTo>
                    <a:pt x="167" y="238"/>
                  </a:lnTo>
                  <a:lnTo>
                    <a:pt x="167" y="238"/>
                  </a:lnTo>
                  <a:lnTo>
                    <a:pt x="167" y="234"/>
                  </a:lnTo>
                  <a:lnTo>
                    <a:pt x="167" y="234"/>
                  </a:lnTo>
                  <a:lnTo>
                    <a:pt x="163" y="230"/>
                  </a:lnTo>
                  <a:lnTo>
                    <a:pt x="163" y="230"/>
                  </a:lnTo>
                  <a:lnTo>
                    <a:pt x="167" y="227"/>
                  </a:lnTo>
                  <a:lnTo>
                    <a:pt x="163" y="227"/>
                  </a:lnTo>
                  <a:lnTo>
                    <a:pt x="163" y="227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59" y="219"/>
                  </a:lnTo>
                  <a:lnTo>
                    <a:pt x="159" y="219"/>
                  </a:lnTo>
                  <a:lnTo>
                    <a:pt x="159" y="216"/>
                  </a:lnTo>
                  <a:lnTo>
                    <a:pt x="159" y="216"/>
                  </a:lnTo>
                  <a:lnTo>
                    <a:pt x="159" y="208"/>
                  </a:lnTo>
                  <a:lnTo>
                    <a:pt x="159" y="208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1"/>
                  </a:lnTo>
                  <a:lnTo>
                    <a:pt x="159" y="197"/>
                  </a:lnTo>
                  <a:lnTo>
                    <a:pt x="159" y="197"/>
                  </a:lnTo>
                  <a:lnTo>
                    <a:pt x="159" y="193"/>
                  </a:lnTo>
                  <a:lnTo>
                    <a:pt x="159" y="190"/>
                  </a:lnTo>
                  <a:lnTo>
                    <a:pt x="159" y="190"/>
                  </a:lnTo>
                  <a:lnTo>
                    <a:pt x="141" y="190"/>
                  </a:lnTo>
                  <a:lnTo>
                    <a:pt x="141" y="186"/>
                  </a:lnTo>
                  <a:lnTo>
                    <a:pt x="141" y="186"/>
                  </a:lnTo>
                  <a:lnTo>
                    <a:pt x="141" y="182"/>
                  </a:lnTo>
                  <a:lnTo>
                    <a:pt x="137" y="182"/>
                  </a:lnTo>
                  <a:lnTo>
                    <a:pt x="137" y="186"/>
                  </a:lnTo>
                  <a:lnTo>
                    <a:pt x="122" y="186"/>
                  </a:lnTo>
                  <a:lnTo>
                    <a:pt x="122" y="190"/>
                  </a:lnTo>
                  <a:lnTo>
                    <a:pt x="119" y="190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08" y="201"/>
                  </a:lnTo>
                  <a:lnTo>
                    <a:pt x="104" y="201"/>
                  </a:lnTo>
                  <a:lnTo>
                    <a:pt x="100" y="201"/>
                  </a:lnTo>
                  <a:lnTo>
                    <a:pt x="97" y="201"/>
                  </a:lnTo>
                  <a:lnTo>
                    <a:pt x="93" y="201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82" y="182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67"/>
                  </a:lnTo>
                  <a:lnTo>
                    <a:pt x="59" y="167"/>
                  </a:lnTo>
                  <a:lnTo>
                    <a:pt x="48" y="167"/>
                  </a:lnTo>
                  <a:lnTo>
                    <a:pt x="41" y="167"/>
                  </a:lnTo>
                  <a:lnTo>
                    <a:pt x="37" y="167"/>
                  </a:lnTo>
                  <a:lnTo>
                    <a:pt x="34" y="167"/>
                  </a:lnTo>
                  <a:lnTo>
                    <a:pt x="30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9" y="167"/>
                  </a:lnTo>
                  <a:lnTo>
                    <a:pt x="15" y="167"/>
                  </a:lnTo>
                  <a:lnTo>
                    <a:pt x="11" y="167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4" y="167"/>
                  </a:lnTo>
                  <a:lnTo>
                    <a:pt x="0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7" name="Freeform 142"/>
            <p:cNvSpPr>
              <a:spLocks/>
            </p:cNvSpPr>
            <p:nvPr/>
          </p:nvSpPr>
          <p:spPr bwMode="auto">
            <a:xfrm>
              <a:off x="4983940" y="3357384"/>
              <a:ext cx="66905" cy="153109"/>
            </a:xfrm>
            <a:custGeom>
              <a:avLst/>
              <a:gdLst>
                <a:gd name="T0" fmla="*/ 4 w 52"/>
                <a:gd name="T1" fmla="*/ 0 h 119"/>
                <a:gd name="T2" fmla="*/ 7 w 52"/>
                <a:gd name="T3" fmla="*/ 4 h 119"/>
                <a:gd name="T4" fmla="*/ 11 w 52"/>
                <a:gd name="T5" fmla="*/ 4 h 119"/>
                <a:gd name="T6" fmla="*/ 15 w 52"/>
                <a:gd name="T7" fmla="*/ 4 h 119"/>
                <a:gd name="T8" fmla="*/ 15 w 52"/>
                <a:gd name="T9" fmla="*/ 4 h 119"/>
                <a:gd name="T10" fmla="*/ 18 w 52"/>
                <a:gd name="T11" fmla="*/ 8 h 119"/>
                <a:gd name="T12" fmla="*/ 26 w 52"/>
                <a:gd name="T13" fmla="*/ 15 h 119"/>
                <a:gd name="T14" fmla="*/ 26 w 52"/>
                <a:gd name="T15" fmla="*/ 45 h 119"/>
                <a:gd name="T16" fmla="*/ 26 w 52"/>
                <a:gd name="T17" fmla="*/ 60 h 119"/>
                <a:gd name="T18" fmla="*/ 33 w 52"/>
                <a:gd name="T19" fmla="*/ 63 h 119"/>
                <a:gd name="T20" fmla="*/ 37 w 52"/>
                <a:gd name="T21" fmla="*/ 67 h 119"/>
                <a:gd name="T22" fmla="*/ 44 w 52"/>
                <a:gd name="T23" fmla="*/ 75 h 119"/>
                <a:gd name="T24" fmla="*/ 48 w 52"/>
                <a:gd name="T25" fmla="*/ 82 h 119"/>
                <a:gd name="T26" fmla="*/ 52 w 52"/>
                <a:gd name="T27" fmla="*/ 86 h 119"/>
                <a:gd name="T28" fmla="*/ 48 w 52"/>
                <a:gd name="T29" fmla="*/ 89 h 119"/>
                <a:gd name="T30" fmla="*/ 44 w 52"/>
                <a:gd name="T31" fmla="*/ 89 h 119"/>
                <a:gd name="T32" fmla="*/ 44 w 52"/>
                <a:gd name="T33" fmla="*/ 93 h 119"/>
                <a:gd name="T34" fmla="*/ 48 w 52"/>
                <a:gd name="T35" fmla="*/ 100 h 119"/>
                <a:gd name="T36" fmla="*/ 44 w 52"/>
                <a:gd name="T37" fmla="*/ 104 h 119"/>
                <a:gd name="T38" fmla="*/ 41 w 52"/>
                <a:gd name="T39" fmla="*/ 108 h 119"/>
                <a:gd name="T40" fmla="*/ 37 w 52"/>
                <a:gd name="T41" fmla="*/ 115 h 119"/>
                <a:gd name="T42" fmla="*/ 37 w 52"/>
                <a:gd name="T43" fmla="*/ 119 h 119"/>
                <a:gd name="T44" fmla="*/ 33 w 52"/>
                <a:gd name="T45" fmla="*/ 119 h 119"/>
                <a:gd name="T46" fmla="*/ 33 w 52"/>
                <a:gd name="T47" fmla="*/ 115 h 119"/>
                <a:gd name="T48" fmla="*/ 30 w 52"/>
                <a:gd name="T49" fmla="*/ 112 h 119"/>
                <a:gd name="T50" fmla="*/ 22 w 52"/>
                <a:gd name="T51" fmla="*/ 108 h 119"/>
                <a:gd name="T52" fmla="*/ 22 w 52"/>
                <a:gd name="T53" fmla="*/ 100 h 119"/>
                <a:gd name="T54" fmla="*/ 22 w 52"/>
                <a:gd name="T55" fmla="*/ 97 h 119"/>
                <a:gd name="T56" fmla="*/ 26 w 52"/>
                <a:gd name="T57" fmla="*/ 89 h 119"/>
                <a:gd name="T58" fmla="*/ 30 w 52"/>
                <a:gd name="T59" fmla="*/ 82 h 119"/>
                <a:gd name="T60" fmla="*/ 22 w 52"/>
                <a:gd name="T61" fmla="*/ 78 h 119"/>
                <a:gd name="T62" fmla="*/ 18 w 52"/>
                <a:gd name="T63" fmla="*/ 78 h 119"/>
                <a:gd name="T64" fmla="*/ 15 w 52"/>
                <a:gd name="T65" fmla="*/ 78 h 119"/>
                <a:gd name="T66" fmla="*/ 11 w 52"/>
                <a:gd name="T67" fmla="*/ 78 h 119"/>
                <a:gd name="T68" fmla="*/ 7 w 52"/>
                <a:gd name="T69" fmla="*/ 75 h 119"/>
                <a:gd name="T70" fmla="*/ 4 w 52"/>
                <a:gd name="T71" fmla="*/ 75 h 119"/>
                <a:gd name="T72" fmla="*/ 0 w 52"/>
                <a:gd name="T73" fmla="*/ 67 h 119"/>
                <a:gd name="T74" fmla="*/ 0 w 52"/>
                <a:gd name="T75" fmla="*/ 63 h 119"/>
                <a:gd name="T76" fmla="*/ 4 w 52"/>
                <a:gd name="T77" fmla="*/ 60 h 119"/>
                <a:gd name="T78" fmla="*/ 4 w 52"/>
                <a:gd name="T79" fmla="*/ 56 h 119"/>
                <a:gd name="T80" fmla="*/ 4 w 52"/>
                <a:gd name="T81" fmla="*/ 56 h 119"/>
                <a:gd name="T82" fmla="*/ 7 w 52"/>
                <a:gd name="T83" fmla="*/ 52 h 119"/>
                <a:gd name="T84" fmla="*/ 11 w 52"/>
                <a:gd name="T85" fmla="*/ 49 h 119"/>
                <a:gd name="T86" fmla="*/ 11 w 52"/>
                <a:gd name="T87" fmla="*/ 49 h 119"/>
                <a:gd name="T88" fmla="*/ 11 w 52"/>
                <a:gd name="T89" fmla="*/ 45 h 119"/>
                <a:gd name="T90" fmla="*/ 11 w 52"/>
                <a:gd name="T91" fmla="*/ 41 h 119"/>
                <a:gd name="T92" fmla="*/ 7 w 52"/>
                <a:gd name="T93" fmla="*/ 37 h 119"/>
                <a:gd name="T94" fmla="*/ 11 w 52"/>
                <a:gd name="T95" fmla="*/ 34 h 119"/>
                <a:gd name="T96" fmla="*/ 7 w 52"/>
                <a:gd name="T97" fmla="*/ 30 h 119"/>
                <a:gd name="T98" fmla="*/ 11 w 52"/>
                <a:gd name="T99" fmla="*/ 23 h 119"/>
                <a:gd name="T100" fmla="*/ 15 w 52"/>
                <a:gd name="T101" fmla="*/ 23 h 119"/>
                <a:gd name="T102" fmla="*/ 11 w 52"/>
                <a:gd name="T103" fmla="*/ 15 h 119"/>
                <a:gd name="T104" fmla="*/ 7 w 52"/>
                <a:gd name="T105" fmla="*/ 11 h 119"/>
                <a:gd name="T106" fmla="*/ 11 w 52"/>
                <a:gd name="T107" fmla="*/ 8 h 119"/>
                <a:gd name="T108" fmla="*/ 7 w 52"/>
                <a:gd name="T109" fmla="*/ 8 h 119"/>
                <a:gd name="T110" fmla="*/ 4 w 52"/>
                <a:gd name="T111" fmla="*/ 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" h="119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26" y="45"/>
                  </a:lnTo>
                  <a:lnTo>
                    <a:pt x="26" y="49"/>
                  </a:lnTo>
                  <a:lnTo>
                    <a:pt x="26" y="60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44" y="71"/>
                  </a:lnTo>
                  <a:lnTo>
                    <a:pt x="44" y="75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48" y="86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4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8" y="93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37" y="115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26" y="108"/>
                  </a:lnTo>
                  <a:lnTo>
                    <a:pt x="22" y="108"/>
                  </a:lnTo>
                  <a:lnTo>
                    <a:pt x="22" y="104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3"/>
                  </a:lnTo>
                  <a:lnTo>
                    <a:pt x="26" y="89"/>
                  </a:lnTo>
                  <a:lnTo>
                    <a:pt x="30" y="86"/>
                  </a:lnTo>
                  <a:lnTo>
                    <a:pt x="30" y="82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7" y="71"/>
                  </a:lnTo>
                  <a:lnTo>
                    <a:pt x="4" y="75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7" y="52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9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7" y="11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8" name="Freeform 143"/>
            <p:cNvSpPr>
              <a:spLocks/>
            </p:cNvSpPr>
            <p:nvPr/>
          </p:nvSpPr>
          <p:spPr bwMode="auto">
            <a:xfrm>
              <a:off x="4749773" y="3334224"/>
              <a:ext cx="253467" cy="195568"/>
            </a:xfrm>
            <a:custGeom>
              <a:avLst/>
              <a:gdLst>
                <a:gd name="T0" fmla="*/ 41 w 197"/>
                <a:gd name="T1" fmla="*/ 48 h 152"/>
                <a:gd name="T2" fmla="*/ 45 w 197"/>
                <a:gd name="T3" fmla="*/ 52 h 152"/>
                <a:gd name="T4" fmla="*/ 52 w 197"/>
                <a:gd name="T5" fmla="*/ 48 h 152"/>
                <a:gd name="T6" fmla="*/ 60 w 197"/>
                <a:gd name="T7" fmla="*/ 52 h 152"/>
                <a:gd name="T8" fmla="*/ 63 w 197"/>
                <a:gd name="T9" fmla="*/ 55 h 152"/>
                <a:gd name="T10" fmla="*/ 75 w 197"/>
                <a:gd name="T11" fmla="*/ 59 h 152"/>
                <a:gd name="T12" fmla="*/ 82 w 197"/>
                <a:gd name="T13" fmla="*/ 55 h 152"/>
                <a:gd name="T14" fmla="*/ 89 w 197"/>
                <a:gd name="T15" fmla="*/ 52 h 152"/>
                <a:gd name="T16" fmla="*/ 97 w 197"/>
                <a:gd name="T17" fmla="*/ 63 h 152"/>
                <a:gd name="T18" fmla="*/ 112 w 197"/>
                <a:gd name="T19" fmla="*/ 74 h 152"/>
                <a:gd name="T20" fmla="*/ 126 w 197"/>
                <a:gd name="T21" fmla="*/ 78 h 152"/>
                <a:gd name="T22" fmla="*/ 130 w 197"/>
                <a:gd name="T23" fmla="*/ 81 h 152"/>
                <a:gd name="T24" fmla="*/ 126 w 197"/>
                <a:gd name="T25" fmla="*/ 63 h 152"/>
                <a:gd name="T26" fmla="*/ 119 w 197"/>
                <a:gd name="T27" fmla="*/ 67 h 152"/>
                <a:gd name="T28" fmla="*/ 112 w 197"/>
                <a:gd name="T29" fmla="*/ 55 h 152"/>
                <a:gd name="T30" fmla="*/ 112 w 197"/>
                <a:gd name="T31" fmla="*/ 41 h 152"/>
                <a:gd name="T32" fmla="*/ 115 w 197"/>
                <a:gd name="T33" fmla="*/ 33 h 152"/>
                <a:gd name="T34" fmla="*/ 115 w 197"/>
                <a:gd name="T35" fmla="*/ 26 h 152"/>
                <a:gd name="T36" fmla="*/ 112 w 197"/>
                <a:gd name="T37" fmla="*/ 18 h 152"/>
                <a:gd name="T38" fmla="*/ 156 w 197"/>
                <a:gd name="T39" fmla="*/ 4 h 152"/>
                <a:gd name="T40" fmla="*/ 163 w 197"/>
                <a:gd name="T41" fmla="*/ 7 h 152"/>
                <a:gd name="T42" fmla="*/ 178 w 197"/>
                <a:gd name="T43" fmla="*/ 11 h 152"/>
                <a:gd name="T44" fmla="*/ 186 w 197"/>
                <a:gd name="T45" fmla="*/ 18 h 152"/>
                <a:gd name="T46" fmla="*/ 189 w 197"/>
                <a:gd name="T47" fmla="*/ 26 h 152"/>
                <a:gd name="T48" fmla="*/ 189 w 197"/>
                <a:gd name="T49" fmla="*/ 29 h 152"/>
                <a:gd name="T50" fmla="*/ 197 w 197"/>
                <a:gd name="T51" fmla="*/ 41 h 152"/>
                <a:gd name="T52" fmla="*/ 189 w 197"/>
                <a:gd name="T53" fmla="*/ 48 h 152"/>
                <a:gd name="T54" fmla="*/ 189 w 197"/>
                <a:gd name="T55" fmla="*/ 55 h 152"/>
                <a:gd name="T56" fmla="*/ 193 w 197"/>
                <a:gd name="T57" fmla="*/ 63 h 152"/>
                <a:gd name="T58" fmla="*/ 193 w 197"/>
                <a:gd name="T59" fmla="*/ 67 h 152"/>
                <a:gd name="T60" fmla="*/ 186 w 197"/>
                <a:gd name="T61" fmla="*/ 74 h 152"/>
                <a:gd name="T62" fmla="*/ 186 w 197"/>
                <a:gd name="T63" fmla="*/ 78 h 152"/>
                <a:gd name="T64" fmla="*/ 182 w 197"/>
                <a:gd name="T65" fmla="*/ 85 h 152"/>
                <a:gd name="T66" fmla="*/ 182 w 197"/>
                <a:gd name="T67" fmla="*/ 93 h 152"/>
                <a:gd name="T68" fmla="*/ 149 w 197"/>
                <a:gd name="T69" fmla="*/ 104 h 152"/>
                <a:gd name="T70" fmla="*/ 141 w 197"/>
                <a:gd name="T71" fmla="*/ 115 h 152"/>
                <a:gd name="T72" fmla="*/ 134 w 197"/>
                <a:gd name="T73" fmla="*/ 115 h 152"/>
                <a:gd name="T74" fmla="*/ 123 w 197"/>
                <a:gd name="T75" fmla="*/ 115 h 152"/>
                <a:gd name="T76" fmla="*/ 115 w 197"/>
                <a:gd name="T77" fmla="*/ 122 h 152"/>
                <a:gd name="T78" fmla="*/ 112 w 197"/>
                <a:gd name="T79" fmla="*/ 126 h 152"/>
                <a:gd name="T80" fmla="*/ 86 w 197"/>
                <a:gd name="T81" fmla="*/ 148 h 152"/>
                <a:gd name="T82" fmla="*/ 75 w 197"/>
                <a:gd name="T83" fmla="*/ 148 h 152"/>
                <a:gd name="T84" fmla="*/ 67 w 197"/>
                <a:gd name="T85" fmla="*/ 148 h 152"/>
                <a:gd name="T86" fmla="*/ 60 w 197"/>
                <a:gd name="T87" fmla="*/ 148 h 152"/>
                <a:gd name="T88" fmla="*/ 49 w 197"/>
                <a:gd name="T89" fmla="*/ 144 h 152"/>
                <a:gd name="T90" fmla="*/ 45 w 197"/>
                <a:gd name="T91" fmla="*/ 141 h 152"/>
                <a:gd name="T92" fmla="*/ 23 w 197"/>
                <a:gd name="T93" fmla="*/ 144 h 152"/>
                <a:gd name="T94" fmla="*/ 15 w 197"/>
                <a:gd name="T95" fmla="*/ 137 h 152"/>
                <a:gd name="T96" fmla="*/ 8 w 197"/>
                <a:gd name="T97" fmla="*/ 130 h 152"/>
                <a:gd name="T98" fmla="*/ 0 w 197"/>
                <a:gd name="T99" fmla="*/ 122 h 152"/>
                <a:gd name="T100" fmla="*/ 37 w 197"/>
                <a:gd name="T101" fmla="*/ 70 h 152"/>
                <a:gd name="T102" fmla="*/ 37 w 197"/>
                <a:gd name="T103" fmla="*/ 59 h 152"/>
                <a:gd name="T104" fmla="*/ 37 w 197"/>
                <a:gd name="T105" fmla="*/ 4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52">
                  <a:moveTo>
                    <a:pt x="37" y="44"/>
                  </a:moveTo>
                  <a:lnTo>
                    <a:pt x="37" y="44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48"/>
                  </a:lnTo>
                  <a:lnTo>
                    <a:pt x="49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9"/>
                  </a:lnTo>
                  <a:lnTo>
                    <a:pt x="71" y="59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8" y="59"/>
                  </a:lnTo>
                  <a:lnTo>
                    <a:pt x="82" y="59"/>
                  </a:lnTo>
                  <a:lnTo>
                    <a:pt x="82" y="55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5"/>
                  </a:lnTo>
                  <a:lnTo>
                    <a:pt x="93" y="59"/>
                  </a:lnTo>
                  <a:lnTo>
                    <a:pt x="93" y="63"/>
                  </a:lnTo>
                  <a:lnTo>
                    <a:pt x="97" y="63"/>
                  </a:lnTo>
                  <a:lnTo>
                    <a:pt x="104" y="67"/>
                  </a:lnTo>
                  <a:lnTo>
                    <a:pt x="108" y="67"/>
                  </a:lnTo>
                  <a:lnTo>
                    <a:pt x="112" y="70"/>
                  </a:lnTo>
                  <a:lnTo>
                    <a:pt x="112" y="74"/>
                  </a:lnTo>
                  <a:lnTo>
                    <a:pt x="115" y="78"/>
                  </a:lnTo>
                  <a:lnTo>
                    <a:pt x="119" y="81"/>
                  </a:lnTo>
                  <a:lnTo>
                    <a:pt x="123" y="81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30" y="78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4" y="78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19" y="67"/>
                  </a:lnTo>
                  <a:lnTo>
                    <a:pt x="119" y="63"/>
                  </a:lnTo>
                  <a:lnTo>
                    <a:pt x="115" y="63"/>
                  </a:lnTo>
                  <a:lnTo>
                    <a:pt x="112" y="59"/>
                  </a:lnTo>
                  <a:lnTo>
                    <a:pt x="112" y="55"/>
                  </a:lnTo>
                  <a:lnTo>
                    <a:pt x="112" y="52"/>
                  </a:lnTo>
                  <a:lnTo>
                    <a:pt x="112" y="44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3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2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9" y="7"/>
                  </a:lnTo>
                  <a:lnTo>
                    <a:pt x="145" y="0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11"/>
                  </a:lnTo>
                  <a:lnTo>
                    <a:pt x="167" y="11"/>
                  </a:lnTo>
                  <a:lnTo>
                    <a:pt x="174" y="11"/>
                  </a:lnTo>
                  <a:lnTo>
                    <a:pt x="178" y="11"/>
                  </a:lnTo>
                  <a:lnTo>
                    <a:pt x="178" y="15"/>
                  </a:lnTo>
                  <a:lnTo>
                    <a:pt x="182" y="15"/>
                  </a:lnTo>
                  <a:lnTo>
                    <a:pt x="182" y="15"/>
                  </a:lnTo>
                  <a:lnTo>
                    <a:pt x="186" y="18"/>
                  </a:lnTo>
                  <a:lnTo>
                    <a:pt x="186" y="18"/>
                  </a:lnTo>
                  <a:lnTo>
                    <a:pt x="186" y="22"/>
                  </a:lnTo>
                  <a:lnTo>
                    <a:pt x="189" y="22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189" y="29"/>
                  </a:lnTo>
                  <a:lnTo>
                    <a:pt x="193" y="33"/>
                  </a:lnTo>
                  <a:lnTo>
                    <a:pt x="193" y="33"/>
                  </a:lnTo>
                  <a:lnTo>
                    <a:pt x="197" y="37"/>
                  </a:lnTo>
                  <a:lnTo>
                    <a:pt x="197" y="41"/>
                  </a:lnTo>
                  <a:lnTo>
                    <a:pt x="193" y="41"/>
                  </a:lnTo>
                  <a:lnTo>
                    <a:pt x="193" y="41"/>
                  </a:lnTo>
                  <a:lnTo>
                    <a:pt x="189" y="44"/>
                  </a:lnTo>
                  <a:lnTo>
                    <a:pt x="189" y="48"/>
                  </a:lnTo>
                  <a:lnTo>
                    <a:pt x="193" y="52"/>
                  </a:lnTo>
                  <a:lnTo>
                    <a:pt x="193" y="52"/>
                  </a:lnTo>
                  <a:lnTo>
                    <a:pt x="193" y="55"/>
                  </a:lnTo>
                  <a:lnTo>
                    <a:pt x="189" y="55"/>
                  </a:lnTo>
                  <a:lnTo>
                    <a:pt x="193" y="59"/>
                  </a:lnTo>
                  <a:lnTo>
                    <a:pt x="193" y="59"/>
                  </a:lnTo>
                  <a:lnTo>
                    <a:pt x="189" y="59"/>
                  </a:lnTo>
                  <a:lnTo>
                    <a:pt x="193" y="63"/>
                  </a:lnTo>
                  <a:lnTo>
                    <a:pt x="193" y="63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89" y="70"/>
                  </a:lnTo>
                  <a:lnTo>
                    <a:pt x="186" y="70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8"/>
                  </a:lnTo>
                  <a:lnTo>
                    <a:pt x="186" y="78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182" y="85"/>
                  </a:lnTo>
                  <a:lnTo>
                    <a:pt x="182" y="85"/>
                  </a:lnTo>
                  <a:lnTo>
                    <a:pt x="186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82" y="93"/>
                  </a:lnTo>
                  <a:lnTo>
                    <a:pt x="171" y="96"/>
                  </a:lnTo>
                  <a:lnTo>
                    <a:pt x="167" y="96"/>
                  </a:lnTo>
                  <a:lnTo>
                    <a:pt x="152" y="104"/>
                  </a:lnTo>
                  <a:lnTo>
                    <a:pt x="149" y="104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1" y="111"/>
                  </a:lnTo>
                  <a:lnTo>
                    <a:pt x="141" y="115"/>
                  </a:lnTo>
                  <a:lnTo>
                    <a:pt x="141" y="115"/>
                  </a:lnTo>
                  <a:lnTo>
                    <a:pt x="137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0" y="115"/>
                  </a:lnTo>
                  <a:lnTo>
                    <a:pt x="126" y="115"/>
                  </a:lnTo>
                  <a:lnTo>
                    <a:pt x="123" y="115"/>
                  </a:lnTo>
                  <a:lnTo>
                    <a:pt x="119" y="115"/>
                  </a:lnTo>
                  <a:lnTo>
                    <a:pt x="115" y="118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2" y="126"/>
                  </a:lnTo>
                  <a:lnTo>
                    <a:pt x="108" y="130"/>
                  </a:lnTo>
                  <a:lnTo>
                    <a:pt x="97" y="133"/>
                  </a:lnTo>
                  <a:lnTo>
                    <a:pt x="89" y="144"/>
                  </a:lnTo>
                  <a:lnTo>
                    <a:pt x="86" y="148"/>
                  </a:lnTo>
                  <a:lnTo>
                    <a:pt x="82" y="152"/>
                  </a:lnTo>
                  <a:lnTo>
                    <a:pt x="78" y="152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1" y="148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8"/>
                  </a:lnTo>
                  <a:lnTo>
                    <a:pt x="52" y="148"/>
                  </a:lnTo>
                  <a:lnTo>
                    <a:pt x="52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1" y="144"/>
                  </a:lnTo>
                  <a:lnTo>
                    <a:pt x="37" y="141"/>
                  </a:lnTo>
                  <a:lnTo>
                    <a:pt x="23" y="144"/>
                  </a:lnTo>
                  <a:lnTo>
                    <a:pt x="23" y="144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8" y="133"/>
                  </a:lnTo>
                  <a:lnTo>
                    <a:pt x="8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0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59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69" name="Freeform 144"/>
            <p:cNvSpPr>
              <a:spLocks/>
            </p:cNvSpPr>
            <p:nvPr/>
          </p:nvSpPr>
          <p:spPr bwMode="auto">
            <a:xfrm>
              <a:off x="4531048" y="3290478"/>
              <a:ext cx="266333" cy="239313"/>
            </a:xfrm>
            <a:custGeom>
              <a:avLst/>
              <a:gdLst>
                <a:gd name="T0" fmla="*/ 189 w 207"/>
                <a:gd name="T1" fmla="*/ 175 h 186"/>
                <a:gd name="T2" fmla="*/ 178 w 207"/>
                <a:gd name="T3" fmla="*/ 167 h 186"/>
                <a:gd name="T4" fmla="*/ 170 w 207"/>
                <a:gd name="T5" fmla="*/ 160 h 186"/>
                <a:gd name="T6" fmla="*/ 207 w 207"/>
                <a:gd name="T7" fmla="*/ 108 h 186"/>
                <a:gd name="T8" fmla="*/ 207 w 207"/>
                <a:gd name="T9" fmla="*/ 97 h 186"/>
                <a:gd name="T10" fmla="*/ 207 w 207"/>
                <a:gd name="T11" fmla="*/ 82 h 186"/>
                <a:gd name="T12" fmla="*/ 200 w 207"/>
                <a:gd name="T13" fmla="*/ 78 h 186"/>
                <a:gd name="T14" fmla="*/ 193 w 207"/>
                <a:gd name="T15" fmla="*/ 82 h 186"/>
                <a:gd name="T16" fmla="*/ 182 w 207"/>
                <a:gd name="T17" fmla="*/ 78 h 186"/>
                <a:gd name="T18" fmla="*/ 178 w 207"/>
                <a:gd name="T19" fmla="*/ 82 h 186"/>
                <a:gd name="T20" fmla="*/ 178 w 207"/>
                <a:gd name="T21" fmla="*/ 75 h 186"/>
                <a:gd name="T22" fmla="*/ 178 w 207"/>
                <a:gd name="T23" fmla="*/ 67 h 186"/>
                <a:gd name="T24" fmla="*/ 178 w 207"/>
                <a:gd name="T25" fmla="*/ 60 h 186"/>
                <a:gd name="T26" fmla="*/ 174 w 207"/>
                <a:gd name="T27" fmla="*/ 56 h 186"/>
                <a:gd name="T28" fmla="*/ 170 w 207"/>
                <a:gd name="T29" fmla="*/ 49 h 186"/>
                <a:gd name="T30" fmla="*/ 170 w 207"/>
                <a:gd name="T31" fmla="*/ 38 h 186"/>
                <a:gd name="T32" fmla="*/ 170 w 207"/>
                <a:gd name="T33" fmla="*/ 30 h 186"/>
                <a:gd name="T34" fmla="*/ 170 w 207"/>
                <a:gd name="T35" fmla="*/ 23 h 186"/>
                <a:gd name="T36" fmla="*/ 152 w 207"/>
                <a:gd name="T37" fmla="*/ 15 h 186"/>
                <a:gd name="T38" fmla="*/ 133 w 207"/>
                <a:gd name="T39" fmla="*/ 23 h 186"/>
                <a:gd name="T40" fmla="*/ 130 w 207"/>
                <a:gd name="T41" fmla="*/ 30 h 186"/>
                <a:gd name="T42" fmla="*/ 108 w 207"/>
                <a:gd name="T43" fmla="*/ 34 h 186"/>
                <a:gd name="T44" fmla="*/ 96 w 207"/>
                <a:gd name="T45" fmla="*/ 26 h 186"/>
                <a:gd name="T46" fmla="*/ 93 w 207"/>
                <a:gd name="T47" fmla="*/ 19 h 186"/>
                <a:gd name="T48" fmla="*/ 89 w 207"/>
                <a:gd name="T49" fmla="*/ 12 h 186"/>
                <a:gd name="T50" fmla="*/ 89 w 207"/>
                <a:gd name="T51" fmla="*/ 4 h 186"/>
                <a:gd name="T52" fmla="*/ 59 w 207"/>
                <a:gd name="T53" fmla="*/ 0 h 186"/>
                <a:gd name="T54" fmla="*/ 41 w 207"/>
                <a:gd name="T55" fmla="*/ 0 h 186"/>
                <a:gd name="T56" fmla="*/ 30 w 207"/>
                <a:gd name="T57" fmla="*/ 0 h 186"/>
                <a:gd name="T58" fmla="*/ 22 w 207"/>
                <a:gd name="T59" fmla="*/ 4 h 186"/>
                <a:gd name="T60" fmla="*/ 15 w 207"/>
                <a:gd name="T61" fmla="*/ 4 h 186"/>
                <a:gd name="T62" fmla="*/ 26 w 207"/>
                <a:gd name="T63" fmla="*/ 30 h 186"/>
                <a:gd name="T64" fmla="*/ 30 w 207"/>
                <a:gd name="T65" fmla="*/ 49 h 186"/>
                <a:gd name="T66" fmla="*/ 37 w 207"/>
                <a:gd name="T67" fmla="*/ 71 h 186"/>
                <a:gd name="T68" fmla="*/ 33 w 207"/>
                <a:gd name="T69" fmla="*/ 101 h 186"/>
                <a:gd name="T70" fmla="*/ 15 w 207"/>
                <a:gd name="T71" fmla="*/ 115 h 186"/>
                <a:gd name="T72" fmla="*/ 8 w 207"/>
                <a:gd name="T73" fmla="*/ 141 h 186"/>
                <a:gd name="T74" fmla="*/ 4 w 207"/>
                <a:gd name="T75" fmla="*/ 160 h 186"/>
                <a:gd name="T76" fmla="*/ 0 w 207"/>
                <a:gd name="T77" fmla="*/ 175 h 186"/>
                <a:gd name="T78" fmla="*/ 8 w 207"/>
                <a:gd name="T79" fmla="*/ 171 h 186"/>
                <a:gd name="T80" fmla="*/ 15 w 207"/>
                <a:gd name="T81" fmla="*/ 171 h 186"/>
                <a:gd name="T82" fmla="*/ 26 w 207"/>
                <a:gd name="T83" fmla="*/ 167 h 186"/>
                <a:gd name="T84" fmla="*/ 30 w 207"/>
                <a:gd name="T85" fmla="*/ 167 h 186"/>
                <a:gd name="T86" fmla="*/ 33 w 207"/>
                <a:gd name="T87" fmla="*/ 171 h 186"/>
                <a:gd name="T88" fmla="*/ 45 w 207"/>
                <a:gd name="T89" fmla="*/ 175 h 186"/>
                <a:gd name="T90" fmla="*/ 111 w 207"/>
                <a:gd name="T91" fmla="*/ 175 h 186"/>
                <a:gd name="T92" fmla="*/ 119 w 207"/>
                <a:gd name="T93" fmla="*/ 178 h 186"/>
                <a:gd name="T94" fmla="*/ 126 w 207"/>
                <a:gd name="T95" fmla="*/ 182 h 186"/>
                <a:gd name="T96" fmla="*/ 137 w 207"/>
                <a:gd name="T97" fmla="*/ 182 h 186"/>
                <a:gd name="T98" fmla="*/ 145 w 207"/>
                <a:gd name="T99" fmla="*/ 182 h 186"/>
                <a:gd name="T100" fmla="*/ 156 w 207"/>
                <a:gd name="T101" fmla="*/ 186 h 186"/>
                <a:gd name="T102" fmla="*/ 159 w 207"/>
                <a:gd name="T103" fmla="*/ 182 h 186"/>
                <a:gd name="T104" fmla="*/ 163 w 207"/>
                <a:gd name="T105" fmla="*/ 186 h 186"/>
                <a:gd name="T106" fmla="*/ 193 w 207"/>
                <a:gd name="T107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7" h="186">
                  <a:moveTo>
                    <a:pt x="193" y="178"/>
                  </a:moveTo>
                  <a:lnTo>
                    <a:pt x="193" y="178"/>
                  </a:lnTo>
                  <a:lnTo>
                    <a:pt x="189" y="175"/>
                  </a:lnTo>
                  <a:lnTo>
                    <a:pt x="189" y="175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82" y="171"/>
                  </a:lnTo>
                  <a:lnTo>
                    <a:pt x="178" y="167"/>
                  </a:lnTo>
                  <a:lnTo>
                    <a:pt x="178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0" y="160"/>
                  </a:lnTo>
                  <a:lnTo>
                    <a:pt x="170" y="156"/>
                  </a:lnTo>
                  <a:lnTo>
                    <a:pt x="170" y="108"/>
                  </a:lnTo>
                  <a:lnTo>
                    <a:pt x="207" y="108"/>
                  </a:lnTo>
                  <a:lnTo>
                    <a:pt x="207" y="108"/>
                  </a:lnTo>
                  <a:lnTo>
                    <a:pt x="207" y="104"/>
                  </a:lnTo>
                  <a:lnTo>
                    <a:pt x="207" y="101"/>
                  </a:lnTo>
                  <a:lnTo>
                    <a:pt x="207" y="101"/>
                  </a:lnTo>
                  <a:lnTo>
                    <a:pt x="207" y="97"/>
                  </a:lnTo>
                  <a:lnTo>
                    <a:pt x="207" y="93"/>
                  </a:lnTo>
                  <a:lnTo>
                    <a:pt x="207" y="86"/>
                  </a:lnTo>
                  <a:lnTo>
                    <a:pt x="204" y="82"/>
                  </a:lnTo>
                  <a:lnTo>
                    <a:pt x="207" y="82"/>
                  </a:lnTo>
                  <a:lnTo>
                    <a:pt x="207" y="78"/>
                  </a:lnTo>
                  <a:lnTo>
                    <a:pt x="207" y="78"/>
                  </a:lnTo>
                  <a:lnTo>
                    <a:pt x="204" y="78"/>
                  </a:lnTo>
                  <a:lnTo>
                    <a:pt x="200" y="78"/>
                  </a:lnTo>
                  <a:lnTo>
                    <a:pt x="196" y="82"/>
                  </a:lnTo>
                  <a:lnTo>
                    <a:pt x="196" y="82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5" y="82"/>
                  </a:lnTo>
                  <a:lnTo>
                    <a:pt x="185" y="78"/>
                  </a:lnTo>
                  <a:lnTo>
                    <a:pt x="182" y="78"/>
                  </a:lnTo>
                  <a:lnTo>
                    <a:pt x="182" y="78"/>
                  </a:lnTo>
                  <a:lnTo>
                    <a:pt x="182" y="82"/>
                  </a:lnTo>
                  <a:lnTo>
                    <a:pt x="182" y="82"/>
                  </a:lnTo>
                  <a:lnTo>
                    <a:pt x="178" y="82"/>
                  </a:lnTo>
                  <a:lnTo>
                    <a:pt x="178" y="82"/>
                  </a:lnTo>
                  <a:lnTo>
                    <a:pt x="178" y="78"/>
                  </a:lnTo>
                  <a:lnTo>
                    <a:pt x="178" y="78"/>
                  </a:lnTo>
                  <a:lnTo>
                    <a:pt x="178" y="75"/>
                  </a:lnTo>
                  <a:lnTo>
                    <a:pt x="178" y="75"/>
                  </a:lnTo>
                  <a:lnTo>
                    <a:pt x="178" y="71"/>
                  </a:lnTo>
                  <a:lnTo>
                    <a:pt x="178" y="71"/>
                  </a:lnTo>
                  <a:lnTo>
                    <a:pt x="178" y="67"/>
                  </a:lnTo>
                  <a:lnTo>
                    <a:pt x="178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60"/>
                  </a:lnTo>
                  <a:lnTo>
                    <a:pt x="174" y="60"/>
                  </a:lnTo>
                  <a:lnTo>
                    <a:pt x="174" y="60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4"/>
                  </a:lnTo>
                  <a:lnTo>
                    <a:pt x="170" y="30"/>
                  </a:lnTo>
                  <a:lnTo>
                    <a:pt x="170" y="30"/>
                  </a:lnTo>
                  <a:lnTo>
                    <a:pt x="170" y="2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52" y="23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8" y="19"/>
                  </a:lnTo>
                  <a:lnTo>
                    <a:pt x="133" y="19"/>
                  </a:lnTo>
                  <a:lnTo>
                    <a:pt x="133" y="23"/>
                  </a:lnTo>
                  <a:lnTo>
                    <a:pt x="130" y="23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30"/>
                  </a:lnTo>
                  <a:lnTo>
                    <a:pt x="119" y="34"/>
                  </a:lnTo>
                  <a:lnTo>
                    <a:pt x="115" y="34"/>
                  </a:lnTo>
                  <a:lnTo>
                    <a:pt x="111" y="34"/>
                  </a:lnTo>
                  <a:lnTo>
                    <a:pt x="108" y="34"/>
                  </a:lnTo>
                  <a:lnTo>
                    <a:pt x="104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5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0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19"/>
                  </a:lnTo>
                  <a:lnTo>
                    <a:pt x="26" y="30"/>
                  </a:lnTo>
                  <a:lnTo>
                    <a:pt x="33" y="38"/>
                  </a:lnTo>
                  <a:lnTo>
                    <a:pt x="30" y="41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0" y="56"/>
                  </a:lnTo>
                  <a:lnTo>
                    <a:pt x="30" y="60"/>
                  </a:lnTo>
                  <a:lnTo>
                    <a:pt x="30" y="63"/>
                  </a:lnTo>
                  <a:lnTo>
                    <a:pt x="37" y="71"/>
                  </a:lnTo>
                  <a:lnTo>
                    <a:pt x="37" y="75"/>
                  </a:lnTo>
                  <a:lnTo>
                    <a:pt x="41" y="78"/>
                  </a:lnTo>
                  <a:lnTo>
                    <a:pt x="41" y="89"/>
                  </a:lnTo>
                  <a:lnTo>
                    <a:pt x="33" y="101"/>
                  </a:lnTo>
                  <a:lnTo>
                    <a:pt x="30" y="101"/>
                  </a:lnTo>
                  <a:lnTo>
                    <a:pt x="22" y="104"/>
                  </a:lnTo>
                  <a:lnTo>
                    <a:pt x="22" y="108"/>
                  </a:lnTo>
                  <a:lnTo>
                    <a:pt x="15" y="115"/>
                  </a:lnTo>
                  <a:lnTo>
                    <a:pt x="15" y="123"/>
                  </a:lnTo>
                  <a:lnTo>
                    <a:pt x="11" y="123"/>
                  </a:lnTo>
                  <a:lnTo>
                    <a:pt x="11" y="134"/>
                  </a:lnTo>
                  <a:lnTo>
                    <a:pt x="8" y="141"/>
                  </a:lnTo>
                  <a:lnTo>
                    <a:pt x="8" y="145"/>
                  </a:lnTo>
                  <a:lnTo>
                    <a:pt x="4" y="149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8" y="175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1" y="171"/>
                  </a:lnTo>
                  <a:lnTo>
                    <a:pt x="15" y="175"/>
                  </a:lnTo>
                  <a:lnTo>
                    <a:pt x="15" y="171"/>
                  </a:lnTo>
                  <a:lnTo>
                    <a:pt x="15" y="171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7" y="175"/>
                  </a:lnTo>
                  <a:lnTo>
                    <a:pt x="41" y="175"/>
                  </a:lnTo>
                  <a:lnTo>
                    <a:pt x="45" y="175"/>
                  </a:lnTo>
                  <a:lnTo>
                    <a:pt x="45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5" y="178"/>
                  </a:lnTo>
                  <a:lnTo>
                    <a:pt x="115" y="178"/>
                  </a:lnTo>
                  <a:lnTo>
                    <a:pt x="119" y="178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3" y="182"/>
                  </a:lnTo>
                  <a:lnTo>
                    <a:pt x="137" y="182"/>
                  </a:lnTo>
                  <a:lnTo>
                    <a:pt x="141" y="182"/>
                  </a:lnTo>
                  <a:lnTo>
                    <a:pt x="141" y="178"/>
                  </a:lnTo>
                  <a:lnTo>
                    <a:pt x="141" y="182"/>
                  </a:lnTo>
                  <a:lnTo>
                    <a:pt x="145" y="182"/>
                  </a:lnTo>
                  <a:lnTo>
                    <a:pt x="148" y="182"/>
                  </a:lnTo>
                  <a:lnTo>
                    <a:pt x="148" y="186"/>
                  </a:lnTo>
                  <a:lnTo>
                    <a:pt x="152" y="186"/>
                  </a:lnTo>
                  <a:lnTo>
                    <a:pt x="156" y="186"/>
                  </a:lnTo>
                  <a:lnTo>
                    <a:pt x="156" y="182"/>
                  </a:lnTo>
                  <a:lnTo>
                    <a:pt x="156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93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0" name="Freeform 145"/>
            <p:cNvSpPr>
              <a:spLocks/>
            </p:cNvSpPr>
            <p:nvPr/>
          </p:nvSpPr>
          <p:spPr bwMode="auto">
            <a:xfrm>
              <a:off x="4816680" y="3482187"/>
              <a:ext cx="167262" cy="133810"/>
            </a:xfrm>
            <a:custGeom>
              <a:avLst/>
              <a:gdLst>
                <a:gd name="T0" fmla="*/ 8 w 130"/>
                <a:gd name="T1" fmla="*/ 33 h 104"/>
                <a:gd name="T2" fmla="*/ 11 w 130"/>
                <a:gd name="T3" fmla="*/ 33 h 104"/>
                <a:gd name="T4" fmla="*/ 23 w 130"/>
                <a:gd name="T5" fmla="*/ 33 h 104"/>
                <a:gd name="T6" fmla="*/ 23 w 130"/>
                <a:gd name="T7" fmla="*/ 33 h 104"/>
                <a:gd name="T8" fmla="*/ 34 w 130"/>
                <a:gd name="T9" fmla="*/ 33 h 104"/>
                <a:gd name="T10" fmla="*/ 56 w 130"/>
                <a:gd name="T11" fmla="*/ 15 h 104"/>
                <a:gd name="T12" fmla="*/ 63 w 130"/>
                <a:gd name="T13" fmla="*/ 11 h 104"/>
                <a:gd name="T14" fmla="*/ 63 w 130"/>
                <a:gd name="T15" fmla="*/ 7 h 104"/>
                <a:gd name="T16" fmla="*/ 71 w 130"/>
                <a:gd name="T17" fmla="*/ 0 h 104"/>
                <a:gd name="T18" fmla="*/ 82 w 130"/>
                <a:gd name="T19" fmla="*/ 0 h 104"/>
                <a:gd name="T20" fmla="*/ 85 w 130"/>
                <a:gd name="T21" fmla="*/ 0 h 104"/>
                <a:gd name="T22" fmla="*/ 89 w 130"/>
                <a:gd name="T23" fmla="*/ 3 h 104"/>
                <a:gd name="T24" fmla="*/ 97 w 130"/>
                <a:gd name="T25" fmla="*/ 7 h 104"/>
                <a:gd name="T26" fmla="*/ 104 w 130"/>
                <a:gd name="T27" fmla="*/ 7 h 104"/>
                <a:gd name="T28" fmla="*/ 115 w 130"/>
                <a:gd name="T29" fmla="*/ 11 h 104"/>
                <a:gd name="T30" fmla="*/ 126 w 130"/>
                <a:gd name="T31" fmla="*/ 18 h 104"/>
                <a:gd name="T32" fmla="*/ 130 w 130"/>
                <a:gd name="T33" fmla="*/ 22 h 104"/>
                <a:gd name="T34" fmla="*/ 130 w 130"/>
                <a:gd name="T35" fmla="*/ 29 h 104"/>
                <a:gd name="T36" fmla="*/ 126 w 130"/>
                <a:gd name="T37" fmla="*/ 37 h 104"/>
                <a:gd name="T38" fmla="*/ 130 w 130"/>
                <a:gd name="T39" fmla="*/ 41 h 104"/>
                <a:gd name="T40" fmla="*/ 126 w 130"/>
                <a:gd name="T41" fmla="*/ 48 h 104"/>
                <a:gd name="T42" fmla="*/ 122 w 130"/>
                <a:gd name="T43" fmla="*/ 52 h 104"/>
                <a:gd name="T44" fmla="*/ 126 w 130"/>
                <a:gd name="T45" fmla="*/ 59 h 104"/>
                <a:gd name="T46" fmla="*/ 126 w 130"/>
                <a:gd name="T47" fmla="*/ 63 h 104"/>
                <a:gd name="T48" fmla="*/ 122 w 130"/>
                <a:gd name="T49" fmla="*/ 70 h 104"/>
                <a:gd name="T50" fmla="*/ 119 w 130"/>
                <a:gd name="T51" fmla="*/ 74 h 104"/>
                <a:gd name="T52" fmla="*/ 119 w 130"/>
                <a:gd name="T53" fmla="*/ 85 h 104"/>
                <a:gd name="T54" fmla="*/ 97 w 130"/>
                <a:gd name="T55" fmla="*/ 104 h 104"/>
                <a:gd name="T56" fmla="*/ 85 w 130"/>
                <a:gd name="T57" fmla="*/ 104 h 104"/>
                <a:gd name="T58" fmla="*/ 78 w 130"/>
                <a:gd name="T59" fmla="*/ 100 h 104"/>
                <a:gd name="T60" fmla="*/ 67 w 130"/>
                <a:gd name="T61" fmla="*/ 100 h 104"/>
                <a:gd name="T62" fmla="*/ 63 w 130"/>
                <a:gd name="T63" fmla="*/ 96 h 104"/>
                <a:gd name="T64" fmla="*/ 56 w 130"/>
                <a:gd name="T65" fmla="*/ 93 h 104"/>
                <a:gd name="T66" fmla="*/ 48 w 130"/>
                <a:gd name="T67" fmla="*/ 93 h 104"/>
                <a:gd name="T68" fmla="*/ 41 w 130"/>
                <a:gd name="T69" fmla="*/ 85 h 104"/>
                <a:gd name="T70" fmla="*/ 37 w 130"/>
                <a:gd name="T71" fmla="*/ 78 h 104"/>
                <a:gd name="T72" fmla="*/ 34 w 130"/>
                <a:gd name="T73" fmla="*/ 74 h 104"/>
                <a:gd name="T74" fmla="*/ 34 w 130"/>
                <a:gd name="T75" fmla="*/ 70 h 104"/>
                <a:gd name="T76" fmla="*/ 26 w 130"/>
                <a:gd name="T77" fmla="*/ 67 h 104"/>
                <a:gd name="T78" fmla="*/ 19 w 130"/>
                <a:gd name="T79" fmla="*/ 55 h 104"/>
                <a:gd name="T80" fmla="*/ 15 w 130"/>
                <a:gd name="T81" fmla="*/ 52 h 104"/>
                <a:gd name="T82" fmla="*/ 11 w 130"/>
                <a:gd name="T83" fmla="*/ 44 h 104"/>
                <a:gd name="T84" fmla="*/ 8 w 130"/>
                <a:gd name="T85" fmla="*/ 41 h 104"/>
                <a:gd name="T86" fmla="*/ 0 w 130"/>
                <a:gd name="T87" fmla="*/ 37 h 104"/>
                <a:gd name="T88" fmla="*/ 0 w 130"/>
                <a:gd name="T89" fmla="*/ 33 h 104"/>
                <a:gd name="T90" fmla="*/ 0 w 130"/>
                <a:gd name="T91" fmla="*/ 3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" h="104">
                  <a:moveTo>
                    <a:pt x="0" y="33"/>
                  </a:moveTo>
                  <a:lnTo>
                    <a:pt x="4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45" y="18"/>
                  </a:lnTo>
                  <a:lnTo>
                    <a:pt x="56" y="15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7"/>
                  </a:lnTo>
                  <a:lnTo>
                    <a:pt x="100" y="7"/>
                  </a:lnTo>
                  <a:lnTo>
                    <a:pt x="100" y="3"/>
                  </a:lnTo>
                  <a:lnTo>
                    <a:pt x="104" y="7"/>
                  </a:lnTo>
                  <a:lnTo>
                    <a:pt x="111" y="7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22" y="11"/>
                  </a:lnTo>
                  <a:lnTo>
                    <a:pt x="122" y="15"/>
                  </a:lnTo>
                  <a:lnTo>
                    <a:pt x="126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30" y="22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6" y="33"/>
                  </a:lnTo>
                  <a:lnTo>
                    <a:pt x="126" y="37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30" y="41"/>
                  </a:lnTo>
                  <a:lnTo>
                    <a:pt x="126" y="41"/>
                  </a:lnTo>
                  <a:lnTo>
                    <a:pt x="126" y="44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26" y="55"/>
                  </a:lnTo>
                  <a:lnTo>
                    <a:pt x="126" y="55"/>
                  </a:lnTo>
                  <a:lnTo>
                    <a:pt x="126" y="59"/>
                  </a:lnTo>
                  <a:lnTo>
                    <a:pt x="126" y="59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9" y="70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19" y="89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89" y="100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2" y="104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4" y="100"/>
                  </a:lnTo>
                  <a:lnTo>
                    <a:pt x="71" y="100"/>
                  </a:lnTo>
                  <a:lnTo>
                    <a:pt x="67" y="100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3"/>
                  </a:lnTo>
                  <a:lnTo>
                    <a:pt x="60" y="93"/>
                  </a:lnTo>
                  <a:lnTo>
                    <a:pt x="56" y="93"/>
                  </a:lnTo>
                  <a:lnTo>
                    <a:pt x="56" y="93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1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4" y="74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1" name="Freeform 146"/>
            <p:cNvSpPr>
              <a:spLocks/>
            </p:cNvSpPr>
            <p:nvPr/>
          </p:nvSpPr>
          <p:spPr bwMode="auto">
            <a:xfrm>
              <a:off x="4702168" y="3524645"/>
              <a:ext cx="200714" cy="176269"/>
            </a:xfrm>
            <a:custGeom>
              <a:avLst/>
              <a:gdLst>
                <a:gd name="T0" fmla="*/ 89 w 156"/>
                <a:gd name="T1" fmla="*/ 0 h 137"/>
                <a:gd name="T2" fmla="*/ 93 w 156"/>
                <a:gd name="T3" fmla="*/ 4 h 137"/>
                <a:gd name="T4" fmla="*/ 97 w 156"/>
                <a:gd name="T5" fmla="*/ 11 h 137"/>
                <a:gd name="T6" fmla="*/ 100 w 156"/>
                <a:gd name="T7" fmla="*/ 15 h 137"/>
                <a:gd name="T8" fmla="*/ 104 w 156"/>
                <a:gd name="T9" fmla="*/ 19 h 137"/>
                <a:gd name="T10" fmla="*/ 108 w 156"/>
                <a:gd name="T11" fmla="*/ 22 h 137"/>
                <a:gd name="T12" fmla="*/ 119 w 156"/>
                <a:gd name="T13" fmla="*/ 34 h 137"/>
                <a:gd name="T14" fmla="*/ 123 w 156"/>
                <a:gd name="T15" fmla="*/ 37 h 137"/>
                <a:gd name="T16" fmla="*/ 126 w 156"/>
                <a:gd name="T17" fmla="*/ 41 h 137"/>
                <a:gd name="T18" fmla="*/ 126 w 156"/>
                <a:gd name="T19" fmla="*/ 48 h 137"/>
                <a:gd name="T20" fmla="*/ 134 w 156"/>
                <a:gd name="T21" fmla="*/ 56 h 137"/>
                <a:gd name="T22" fmla="*/ 141 w 156"/>
                <a:gd name="T23" fmla="*/ 56 h 137"/>
                <a:gd name="T24" fmla="*/ 149 w 156"/>
                <a:gd name="T25" fmla="*/ 60 h 137"/>
                <a:gd name="T26" fmla="*/ 152 w 156"/>
                <a:gd name="T27" fmla="*/ 63 h 137"/>
                <a:gd name="T28" fmla="*/ 152 w 156"/>
                <a:gd name="T29" fmla="*/ 67 h 137"/>
                <a:gd name="T30" fmla="*/ 149 w 156"/>
                <a:gd name="T31" fmla="*/ 67 h 137"/>
                <a:gd name="T32" fmla="*/ 145 w 156"/>
                <a:gd name="T33" fmla="*/ 74 h 137"/>
                <a:gd name="T34" fmla="*/ 137 w 156"/>
                <a:gd name="T35" fmla="*/ 74 h 137"/>
                <a:gd name="T36" fmla="*/ 130 w 156"/>
                <a:gd name="T37" fmla="*/ 78 h 137"/>
                <a:gd name="T38" fmla="*/ 126 w 156"/>
                <a:gd name="T39" fmla="*/ 82 h 137"/>
                <a:gd name="T40" fmla="*/ 119 w 156"/>
                <a:gd name="T41" fmla="*/ 85 h 137"/>
                <a:gd name="T42" fmla="*/ 112 w 156"/>
                <a:gd name="T43" fmla="*/ 93 h 137"/>
                <a:gd name="T44" fmla="*/ 112 w 156"/>
                <a:gd name="T45" fmla="*/ 97 h 137"/>
                <a:gd name="T46" fmla="*/ 108 w 156"/>
                <a:gd name="T47" fmla="*/ 100 h 137"/>
                <a:gd name="T48" fmla="*/ 104 w 156"/>
                <a:gd name="T49" fmla="*/ 104 h 137"/>
                <a:gd name="T50" fmla="*/ 97 w 156"/>
                <a:gd name="T51" fmla="*/ 108 h 137"/>
                <a:gd name="T52" fmla="*/ 93 w 156"/>
                <a:gd name="T53" fmla="*/ 115 h 137"/>
                <a:gd name="T54" fmla="*/ 93 w 156"/>
                <a:gd name="T55" fmla="*/ 123 h 137"/>
                <a:gd name="T56" fmla="*/ 86 w 156"/>
                <a:gd name="T57" fmla="*/ 123 h 137"/>
                <a:gd name="T58" fmla="*/ 74 w 156"/>
                <a:gd name="T59" fmla="*/ 123 h 137"/>
                <a:gd name="T60" fmla="*/ 63 w 156"/>
                <a:gd name="T61" fmla="*/ 119 h 137"/>
                <a:gd name="T62" fmla="*/ 56 w 156"/>
                <a:gd name="T63" fmla="*/ 115 h 137"/>
                <a:gd name="T64" fmla="*/ 45 w 156"/>
                <a:gd name="T65" fmla="*/ 126 h 137"/>
                <a:gd name="T66" fmla="*/ 34 w 156"/>
                <a:gd name="T67" fmla="*/ 134 h 137"/>
                <a:gd name="T68" fmla="*/ 26 w 156"/>
                <a:gd name="T69" fmla="*/ 137 h 137"/>
                <a:gd name="T70" fmla="*/ 15 w 156"/>
                <a:gd name="T71" fmla="*/ 137 h 137"/>
                <a:gd name="T72" fmla="*/ 12 w 156"/>
                <a:gd name="T73" fmla="*/ 130 h 137"/>
                <a:gd name="T74" fmla="*/ 8 w 156"/>
                <a:gd name="T75" fmla="*/ 115 h 137"/>
                <a:gd name="T76" fmla="*/ 0 w 156"/>
                <a:gd name="T77" fmla="*/ 111 h 137"/>
                <a:gd name="T78" fmla="*/ 19 w 156"/>
                <a:gd name="T79" fmla="*/ 63 h 137"/>
                <a:gd name="T80" fmla="*/ 49 w 156"/>
                <a:gd name="T81" fmla="*/ 8 h 137"/>
                <a:gd name="T82" fmla="*/ 56 w 156"/>
                <a:gd name="T83" fmla="*/ 4 h 137"/>
                <a:gd name="T84" fmla="*/ 60 w 156"/>
                <a:gd name="T85" fmla="*/ 8 h 137"/>
                <a:gd name="T86" fmla="*/ 60 w 156"/>
                <a:gd name="T87" fmla="*/ 11 h 137"/>
                <a:gd name="T88" fmla="*/ 74 w 156"/>
                <a:gd name="T89" fmla="*/ 0 h 137"/>
                <a:gd name="T90" fmla="*/ 78 w 156"/>
                <a:gd name="T91" fmla="*/ 4 h 137"/>
                <a:gd name="T92" fmla="*/ 89 w 156"/>
                <a:gd name="T9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6" h="137">
                  <a:moveTo>
                    <a:pt x="89" y="0"/>
                  </a:moveTo>
                  <a:lnTo>
                    <a:pt x="89" y="0"/>
                  </a:lnTo>
                  <a:lnTo>
                    <a:pt x="89" y="0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8"/>
                  </a:lnTo>
                  <a:lnTo>
                    <a:pt x="97" y="8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12" y="30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6" y="45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30" y="52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7" y="60"/>
                  </a:lnTo>
                  <a:lnTo>
                    <a:pt x="141" y="56"/>
                  </a:lnTo>
                  <a:lnTo>
                    <a:pt x="145" y="60"/>
                  </a:lnTo>
                  <a:lnTo>
                    <a:pt x="145" y="60"/>
                  </a:lnTo>
                  <a:lnTo>
                    <a:pt x="149" y="60"/>
                  </a:lnTo>
                  <a:lnTo>
                    <a:pt x="152" y="60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6" y="67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9" y="71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41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4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2"/>
                  </a:lnTo>
                  <a:lnTo>
                    <a:pt x="123" y="85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2" y="89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2" y="97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97" y="108"/>
                  </a:lnTo>
                  <a:lnTo>
                    <a:pt x="93" y="111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9"/>
                  </a:lnTo>
                  <a:lnTo>
                    <a:pt x="93" y="119"/>
                  </a:lnTo>
                  <a:lnTo>
                    <a:pt x="93" y="123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6" y="123"/>
                  </a:lnTo>
                  <a:lnTo>
                    <a:pt x="82" y="123"/>
                  </a:lnTo>
                  <a:lnTo>
                    <a:pt x="78" y="123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1" y="123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0" y="115"/>
                  </a:lnTo>
                  <a:lnTo>
                    <a:pt x="56" y="115"/>
                  </a:lnTo>
                  <a:lnTo>
                    <a:pt x="52" y="115"/>
                  </a:lnTo>
                  <a:lnTo>
                    <a:pt x="49" y="119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4" y="134"/>
                  </a:lnTo>
                  <a:lnTo>
                    <a:pt x="30" y="134"/>
                  </a:lnTo>
                  <a:lnTo>
                    <a:pt x="26" y="137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19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12" y="134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8" y="119"/>
                  </a:lnTo>
                  <a:lnTo>
                    <a:pt x="8" y="115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4" y="63"/>
                  </a:lnTo>
                  <a:lnTo>
                    <a:pt x="19" y="63"/>
                  </a:lnTo>
                  <a:lnTo>
                    <a:pt x="23" y="8"/>
                  </a:lnTo>
                  <a:lnTo>
                    <a:pt x="34" y="8"/>
                  </a:lnTo>
                  <a:lnTo>
                    <a:pt x="49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7" y="8"/>
                  </a:lnTo>
                  <a:lnTo>
                    <a:pt x="71" y="4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2" name="Freeform 147"/>
            <p:cNvSpPr>
              <a:spLocks/>
            </p:cNvSpPr>
            <p:nvPr/>
          </p:nvSpPr>
          <p:spPr bwMode="auto">
            <a:xfrm>
              <a:off x="4531048" y="3505347"/>
              <a:ext cx="285632" cy="244460"/>
            </a:xfrm>
            <a:custGeom>
              <a:avLst/>
              <a:gdLst>
                <a:gd name="T0" fmla="*/ 137 w 222"/>
                <a:gd name="T1" fmla="*/ 78 h 190"/>
                <a:gd name="T2" fmla="*/ 167 w 222"/>
                <a:gd name="T3" fmla="*/ 23 h 190"/>
                <a:gd name="T4" fmla="*/ 189 w 222"/>
                <a:gd name="T5" fmla="*/ 19 h 190"/>
                <a:gd name="T6" fmla="*/ 193 w 222"/>
                <a:gd name="T7" fmla="*/ 23 h 190"/>
                <a:gd name="T8" fmla="*/ 193 w 222"/>
                <a:gd name="T9" fmla="*/ 26 h 190"/>
                <a:gd name="T10" fmla="*/ 204 w 222"/>
                <a:gd name="T11" fmla="*/ 19 h 190"/>
                <a:gd name="T12" fmla="*/ 211 w 222"/>
                <a:gd name="T13" fmla="*/ 19 h 190"/>
                <a:gd name="T14" fmla="*/ 219 w 222"/>
                <a:gd name="T15" fmla="*/ 15 h 190"/>
                <a:gd name="T16" fmla="*/ 219 w 222"/>
                <a:gd name="T17" fmla="*/ 11 h 190"/>
                <a:gd name="T18" fmla="*/ 215 w 222"/>
                <a:gd name="T19" fmla="*/ 8 h 190"/>
                <a:gd name="T20" fmla="*/ 211 w 222"/>
                <a:gd name="T21" fmla="*/ 11 h 190"/>
                <a:gd name="T22" fmla="*/ 167 w 222"/>
                <a:gd name="T23" fmla="*/ 19 h 190"/>
                <a:gd name="T24" fmla="*/ 163 w 222"/>
                <a:gd name="T25" fmla="*/ 19 h 190"/>
                <a:gd name="T26" fmla="*/ 159 w 222"/>
                <a:gd name="T27" fmla="*/ 15 h 190"/>
                <a:gd name="T28" fmla="*/ 156 w 222"/>
                <a:gd name="T29" fmla="*/ 15 h 190"/>
                <a:gd name="T30" fmla="*/ 148 w 222"/>
                <a:gd name="T31" fmla="*/ 19 h 190"/>
                <a:gd name="T32" fmla="*/ 141 w 222"/>
                <a:gd name="T33" fmla="*/ 15 h 190"/>
                <a:gd name="T34" fmla="*/ 137 w 222"/>
                <a:gd name="T35" fmla="*/ 15 h 190"/>
                <a:gd name="T36" fmla="*/ 130 w 222"/>
                <a:gd name="T37" fmla="*/ 15 h 190"/>
                <a:gd name="T38" fmla="*/ 122 w 222"/>
                <a:gd name="T39" fmla="*/ 15 h 190"/>
                <a:gd name="T40" fmla="*/ 115 w 222"/>
                <a:gd name="T41" fmla="*/ 11 h 190"/>
                <a:gd name="T42" fmla="*/ 111 w 222"/>
                <a:gd name="T43" fmla="*/ 8 h 190"/>
                <a:gd name="T44" fmla="*/ 48 w 222"/>
                <a:gd name="T45" fmla="*/ 8 h 190"/>
                <a:gd name="T46" fmla="*/ 41 w 222"/>
                <a:gd name="T47" fmla="*/ 8 h 190"/>
                <a:gd name="T48" fmla="*/ 33 w 222"/>
                <a:gd name="T49" fmla="*/ 4 h 190"/>
                <a:gd name="T50" fmla="*/ 30 w 222"/>
                <a:gd name="T51" fmla="*/ 0 h 190"/>
                <a:gd name="T52" fmla="*/ 26 w 222"/>
                <a:gd name="T53" fmla="*/ 0 h 190"/>
                <a:gd name="T54" fmla="*/ 22 w 222"/>
                <a:gd name="T55" fmla="*/ 0 h 190"/>
                <a:gd name="T56" fmla="*/ 15 w 222"/>
                <a:gd name="T57" fmla="*/ 8 h 190"/>
                <a:gd name="T58" fmla="*/ 8 w 222"/>
                <a:gd name="T59" fmla="*/ 4 h 190"/>
                <a:gd name="T60" fmla="*/ 4 w 222"/>
                <a:gd name="T61" fmla="*/ 8 h 190"/>
                <a:gd name="T62" fmla="*/ 4 w 222"/>
                <a:gd name="T63" fmla="*/ 19 h 190"/>
                <a:gd name="T64" fmla="*/ 26 w 222"/>
                <a:gd name="T65" fmla="*/ 52 h 190"/>
                <a:gd name="T66" fmla="*/ 33 w 222"/>
                <a:gd name="T67" fmla="*/ 75 h 190"/>
                <a:gd name="T68" fmla="*/ 41 w 222"/>
                <a:gd name="T69" fmla="*/ 93 h 190"/>
                <a:gd name="T70" fmla="*/ 48 w 222"/>
                <a:gd name="T71" fmla="*/ 123 h 190"/>
                <a:gd name="T72" fmla="*/ 48 w 222"/>
                <a:gd name="T73" fmla="*/ 134 h 190"/>
                <a:gd name="T74" fmla="*/ 52 w 222"/>
                <a:gd name="T75" fmla="*/ 145 h 190"/>
                <a:gd name="T76" fmla="*/ 52 w 222"/>
                <a:gd name="T77" fmla="*/ 152 h 190"/>
                <a:gd name="T78" fmla="*/ 59 w 222"/>
                <a:gd name="T79" fmla="*/ 167 h 190"/>
                <a:gd name="T80" fmla="*/ 67 w 222"/>
                <a:gd name="T81" fmla="*/ 178 h 190"/>
                <a:gd name="T82" fmla="*/ 78 w 222"/>
                <a:gd name="T83" fmla="*/ 178 h 190"/>
                <a:gd name="T84" fmla="*/ 82 w 222"/>
                <a:gd name="T85" fmla="*/ 175 h 190"/>
                <a:gd name="T86" fmla="*/ 89 w 222"/>
                <a:gd name="T87" fmla="*/ 175 h 190"/>
                <a:gd name="T88" fmla="*/ 96 w 222"/>
                <a:gd name="T89" fmla="*/ 186 h 190"/>
                <a:gd name="T90" fmla="*/ 104 w 222"/>
                <a:gd name="T91" fmla="*/ 186 h 190"/>
                <a:gd name="T92" fmla="*/ 111 w 222"/>
                <a:gd name="T93" fmla="*/ 186 h 190"/>
                <a:gd name="T94" fmla="*/ 115 w 222"/>
                <a:gd name="T95" fmla="*/ 190 h 190"/>
                <a:gd name="T96" fmla="*/ 119 w 222"/>
                <a:gd name="T97" fmla="*/ 182 h 190"/>
                <a:gd name="T98" fmla="*/ 130 w 222"/>
                <a:gd name="T99" fmla="*/ 178 h 190"/>
                <a:gd name="T100" fmla="*/ 133 w 222"/>
                <a:gd name="T101" fmla="*/ 12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2" h="190">
                  <a:moveTo>
                    <a:pt x="133" y="126"/>
                  </a:moveTo>
                  <a:lnTo>
                    <a:pt x="133" y="123"/>
                  </a:lnTo>
                  <a:lnTo>
                    <a:pt x="137" y="78"/>
                  </a:lnTo>
                  <a:lnTo>
                    <a:pt x="152" y="78"/>
                  </a:lnTo>
                  <a:lnTo>
                    <a:pt x="156" y="23"/>
                  </a:lnTo>
                  <a:lnTo>
                    <a:pt x="167" y="23"/>
                  </a:lnTo>
                  <a:lnTo>
                    <a:pt x="182" y="23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93" y="19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200" y="23"/>
                  </a:lnTo>
                  <a:lnTo>
                    <a:pt x="204" y="19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11" y="19"/>
                  </a:lnTo>
                  <a:lnTo>
                    <a:pt x="211" y="19"/>
                  </a:lnTo>
                  <a:lnTo>
                    <a:pt x="215" y="15"/>
                  </a:lnTo>
                  <a:lnTo>
                    <a:pt x="219" y="15"/>
                  </a:lnTo>
                  <a:lnTo>
                    <a:pt x="222" y="15"/>
                  </a:lnTo>
                  <a:lnTo>
                    <a:pt x="222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1" y="11"/>
                  </a:lnTo>
                  <a:lnTo>
                    <a:pt x="207" y="8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6" y="19"/>
                  </a:lnTo>
                  <a:lnTo>
                    <a:pt x="152" y="19"/>
                  </a:lnTo>
                  <a:lnTo>
                    <a:pt x="148" y="19"/>
                  </a:lnTo>
                  <a:lnTo>
                    <a:pt x="148" y="15"/>
                  </a:lnTo>
                  <a:lnTo>
                    <a:pt x="145" y="15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15"/>
                  </a:lnTo>
                  <a:lnTo>
                    <a:pt x="137" y="15"/>
                  </a:lnTo>
                  <a:lnTo>
                    <a:pt x="133" y="15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9"/>
                  </a:lnTo>
                  <a:lnTo>
                    <a:pt x="11" y="30"/>
                  </a:lnTo>
                  <a:lnTo>
                    <a:pt x="19" y="37"/>
                  </a:lnTo>
                  <a:lnTo>
                    <a:pt x="26" y="52"/>
                  </a:lnTo>
                  <a:lnTo>
                    <a:pt x="26" y="60"/>
                  </a:lnTo>
                  <a:lnTo>
                    <a:pt x="33" y="71"/>
                  </a:lnTo>
                  <a:lnTo>
                    <a:pt x="33" y="75"/>
                  </a:lnTo>
                  <a:lnTo>
                    <a:pt x="45" y="86"/>
                  </a:lnTo>
                  <a:lnTo>
                    <a:pt x="45" y="93"/>
                  </a:lnTo>
                  <a:lnTo>
                    <a:pt x="41" y="93"/>
                  </a:lnTo>
                  <a:lnTo>
                    <a:pt x="45" y="100"/>
                  </a:lnTo>
                  <a:lnTo>
                    <a:pt x="45" y="112"/>
                  </a:lnTo>
                  <a:lnTo>
                    <a:pt x="48" y="123"/>
                  </a:lnTo>
                  <a:lnTo>
                    <a:pt x="48" y="130"/>
                  </a:lnTo>
                  <a:lnTo>
                    <a:pt x="52" y="134"/>
                  </a:lnTo>
                  <a:lnTo>
                    <a:pt x="48" y="134"/>
                  </a:lnTo>
                  <a:lnTo>
                    <a:pt x="52" y="138"/>
                  </a:lnTo>
                  <a:lnTo>
                    <a:pt x="52" y="145"/>
                  </a:lnTo>
                  <a:lnTo>
                    <a:pt x="52" y="145"/>
                  </a:lnTo>
                  <a:lnTo>
                    <a:pt x="56" y="149"/>
                  </a:lnTo>
                  <a:lnTo>
                    <a:pt x="52" y="149"/>
                  </a:lnTo>
                  <a:lnTo>
                    <a:pt x="52" y="152"/>
                  </a:lnTo>
                  <a:lnTo>
                    <a:pt x="56" y="156"/>
                  </a:lnTo>
                  <a:lnTo>
                    <a:pt x="56" y="164"/>
                  </a:lnTo>
                  <a:lnTo>
                    <a:pt x="59" y="167"/>
                  </a:lnTo>
                  <a:lnTo>
                    <a:pt x="63" y="171"/>
                  </a:lnTo>
                  <a:lnTo>
                    <a:pt x="67" y="175"/>
                  </a:lnTo>
                  <a:lnTo>
                    <a:pt x="67" y="178"/>
                  </a:lnTo>
                  <a:lnTo>
                    <a:pt x="74" y="182"/>
                  </a:lnTo>
                  <a:lnTo>
                    <a:pt x="78" y="182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82" y="175"/>
                  </a:lnTo>
                  <a:lnTo>
                    <a:pt x="85" y="175"/>
                  </a:lnTo>
                  <a:lnTo>
                    <a:pt x="85" y="175"/>
                  </a:lnTo>
                  <a:lnTo>
                    <a:pt x="89" y="175"/>
                  </a:lnTo>
                  <a:lnTo>
                    <a:pt x="89" y="178"/>
                  </a:lnTo>
                  <a:lnTo>
                    <a:pt x="89" y="186"/>
                  </a:lnTo>
                  <a:lnTo>
                    <a:pt x="96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4" y="186"/>
                  </a:lnTo>
                  <a:lnTo>
                    <a:pt x="108" y="186"/>
                  </a:lnTo>
                  <a:lnTo>
                    <a:pt x="108" y="186"/>
                  </a:lnTo>
                  <a:lnTo>
                    <a:pt x="111" y="186"/>
                  </a:lnTo>
                  <a:lnTo>
                    <a:pt x="111" y="190"/>
                  </a:lnTo>
                  <a:lnTo>
                    <a:pt x="115" y="190"/>
                  </a:lnTo>
                  <a:lnTo>
                    <a:pt x="115" y="190"/>
                  </a:lnTo>
                  <a:lnTo>
                    <a:pt x="115" y="186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2" y="182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3" y="178"/>
                  </a:lnTo>
                  <a:lnTo>
                    <a:pt x="133" y="126"/>
                  </a:lnTo>
                  <a:lnTo>
                    <a:pt x="133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3" name="Freeform 148"/>
            <p:cNvSpPr>
              <a:spLocks/>
            </p:cNvSpPr>
            <p:nvPr/>
          </p:nvSpPr>
          <p:spPr bwMode="auto">
            <a:xfrm>
              <a:off x="5450989" y="3586403"/>
              <a:ext cx="14153" cy="10293"/>
            </a:xfrm>
            <a:custGeom>
              <a:avLst/>
              <a:gdLst>
                <a:gd name="T0" fmla="*/ 0 w 11"/>
                <a:gd name="T1" fmla="*/ 0 h 8"/>
                <a:gd name="T2" fmla="*/ 0 w 11"/>
                <a:gd name="T3" fmla="*/ 4 h 8"/>
                <a:gd name="T4" fmla="*/ 3 w 11"/>
                <a:gd name="T5" fmla="*/ 8 h 8"/>
                <a:gd name="T6" fmla="*/ 3 w 11"/>
                <a:gd name="T7" fmla="*/ 8 h 8"/>
                <a:gd name="T8" fmla="*/ 11 w 11"/>
                <a:gd name="T9" fmla="*/ 4 h 8"/>
                <a:gd name="T10" fmla="*/ 7 w 11"/>
                <a:gd name="T11" fmla="*/ 4 h 8"/>
                <a:gd name="T12" fmla="*/ 7 w 11"/>
                <a:gd name="T13" fmla="*/ 0 h 8"/>
                <a:gd name="T14" fmla="*/ 3 w 11"/>
                <a:gd name="T15" fmla="*/ 0 h 8"/>
                <a:gd name="T16" fmla="*/ 0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3" y="8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4" name="Freeform 149"/>
            <p:cNvSpPr>
              <a:spLocks noEditPoints="1"/>
            </p:cNvSpPr>
            <p:nvPr/>
          </p:nvSpPr>
          <p:spPr bwMode="auto">
            <a:xfrm>
              <a:off x="5188516" y="3410136"/>
              <a:ext cx="162115" cy="272766"/>
            </a:xfrm>
            <a:custGeom>
              <a:avLst/>
              <a:gdLst>
                <a:gd name="T0" fmla="*/ 37 w 126"/>
                <a:gd name="T1" fmla="*/ 208 h 212"/>
                <a:gd name="T2" fmla="*/ 59 w 126"/>
                <a:gd name="T3" fmla="*/ 204 h 212"/>
                <a:gd name="T4" fmla="*/ 67 w 126"/>
                <a:gd name="T5" fmla="*/ 193 h 212"/>
                <a:gd name="T6" fmla="*/ 70 w 126"/>
                <a:gd name="T7" fmla="*/ 182 h 212"/>
                <a:gd name="T8" fmla="*/ 74 w 126"/>
                <a:gd name="T9" fmla="*/ 174 h 212"/>
                <a:gd name="T10" fmla="*/ 85 w 126"/>
                <a:gd name="T11" fmla="*/ 152 h 212"/>
                <a:gd name="T12" fmla="*/ 96 w 126"/>
                <a:gd name="T13" fmla="*/ 123 h 212"/>
                <a:gd name="T14" fmla="*/ 104 w 126"/>
                <a:gd name="T15" fmla="*/ 104 h 212"/>
                <a:gd name="T16" fmla="*/ 111 w 126"/>
                <a:gd name="T17" fmla="*/ 85 h 212"/>
                <a:gd name="T18" fmla="*/ 111 w 126"/>
                <a:gd name="T19" fmla="*/ 71 h 212"/>
                <a:gd name="T20" fmla="*/ 115 w 126"/>
                <a:gd name="T21" fmla="*/ 63 h 212"/>
                <a:gd name="T22" fmla="*/ 115 w 126"/>
                <a:gd name="T23" fmla="*/ 52 h 212"/>
                <a:gd name="T24" fmla="*/ 122 w 126"/>
                <a:gd name="T25" fmla="*/ 59 h 212"/>
                <a:gd name="T26" fmla="*/ 126 w 126"/>
                <a:gd name="T27" fmla="*/ 52 h 212"/>
                <a:gd name="T28" fmla="*/ 122 w 126"/>
                <a:gd name="T29" fmla="*/ 41 h 212"/>
                <a:gd name="T30" fmla="*/ 122 w 126"/>
                <a:gd name="T31" fmla="*/ 34 h 212"/>
                <a:gd name="T32" fmla="*/ 119 w 126"/>
                <a:gd name="T33" fmla="*/ 11 h 212"/>
                <a:gd name="T34" fmla="*/ 111 w 126"/>
                <a:gd name="T35" fmla="*/ 8 h 212"/>
                <a:gd name="T36" fmla="*/ 107 w 126"/>
                <a:gd name="T37" fmla="*/ 4 h 212"/>
                <a:gd name="T38" fmla="*/ 104 w 126"/>
                <a:gd name="T39" fmla="*/ 8 h 212"/>
                <a:gd name="T40" fmla="*/ 104 w 126"/>
                <a:gd name="T41" fmla="*/ 15 h 212"/>
                <a:gd name="T42" fmla="*/ 96 w 126"/>
                <a:gd name="T43" fmla="*/ 26 h 212"/>
                <a:gd name="T44" fmla="*/ 93 w 126"/>
                <a:gd name="T45" fmla="*/ 26 h 212"/>
                <a:gd name="T46" fmla="*/ 93 w 126"/>
                <a:gd name="T47" fmla="*/ 34 h 212"/>
                <a:gd name="T48" fmla="*/ 85 w 126"/>
                <a:gd name="T49" fmla="*/ 37 h 212"/>
                <a:gd name="T50" fmla="*/ 89 w 126"/>
                <a:gd name="T51" fmla="*/ 41 h 212"/>
                <a:gd name="T52" fmla="*/ 78 w 126"/>
                <a:gd name="T53" fmla="*/ 48 h 212"/>
                <a:gd name="T54" fmla="*/ 74 w 126"/>
                <a:gd name="T55" fmla="*/ 45 h 212"/>
                <a:gd name="T56" fmla="*/ 74 w 126"/>
                <a:gd name="T57" fmla="*/ 52 h 212"/>
                <a:gd name="T58" fmla="*/ 70 w 126"/>
                <a:gd name="T59" fmla="*/ 56 h 212"/>
                <a:gd name="T60" fmla="*/ 70 w 126"/>
                <a:gd name="T61" fmla="*/ 48 h 212"/>
                <a:gd name="T62" fmla="*/ 63 w 126"/>
                <a:gd name="T63" fmla="*/ 63 h 212"/>
                <a:gd name="T64" fmla="*/ 59 w 126"/>
                <a:gd name="T65" fmla="*/ 56 h 212"/>
                <a:gd name="T66" fmla="*/ 48 w 126"/>
                <a:gd name="T67" fmla="*/ 59 h 212"/>
                <a:gd name="T68" fmla="*/ 45 w 126"/>
                <a:gd name="T69" fmla="*/ 59 h 212"/>
                <a:gd name="T70" fmla="*/ 33 w 126"/>
                <a:gd name="T71" fmla="*/ 67 h 212"/>
                <a:gd name="T72" fmla="*/ 26 w 126"/>
                <a:gd name="T73" fmla="*/ 67 h 212"/>
                <a:gd name="T74" fmla="*/ 19 w 126"/>
                <a:gd name="T75" fmla="*/ 82 h 212"/>
                <a:gd name="T76" fmla="*/ 19 w 126"/>
                <a:gd name="T77" fmla="*/ 93 h 212"/>
                <a:gd name="T78" fmla="*/ 26 w 126"/>
                <a:gd name="T79" fmla="*/ 111 h 212"/>
                <a:gd name="T80" fmla="*/ 22 w 126"/>
                <a:gd name="T81" fmla="*/ 123 h 212"/>
                <a:gd name="T82" fmla="*/ 15 w 126"/>
                <a:gd name="T83" fmla="*/ 134 h 212"/>
                <a:gd name="T84" fmla="*/ 8 w 126"/>
                <a:gd name="T85" fmla="*/ 141 h 212"/>
                <a:gd name="T86" fmla="*/ 4 w 126"/>
                <a:gd name="T87" fmla="*/ 156 h 212"/>
                <a:gd name="T88" fmla="*/ 8 w 126"/>
                <a:gd name="T89" fmla="*/ 171 h 212"/>
                <a:gd name="T90" fmla="*/ 11 w 126"/>
                <a:gd name="T91" fmla="*/ 174 h 212"/>
                <a:gd name="T92" fmla="*/ 8 w 126"/>
                <a:gd name="T93" fmla="*/ 186 h 212"/>
                <a:gd name="T94" fmla="*/ 8 w 126"/>
                <a:gd name="T95" fmla="*/ 197 h 212"/>
                <a:gd name="T96" fmla="*/ 15 w 126"/>
                <a:gd name="T97" fmla="*/ 204 h 212"/>
                <a:gd name="T98" fmla="*/ 26 w 126"/>
                <a:gd name="T99" fmla="*/ 208 h 212"/>
                <a:gd name="T100" fmla="*/ 26 w 126"/>
                <a:gd name="T101" fmla="*/ 212 h 212"/>
                <a:gd name="T102" fmla="*/ 100 w 126"/>
                <a:gd name="T103" fmla="*/ 11 h 212"/>
                <a:gd name="T104" fmla="*/ 100 w 126"/>
                <a:gd name="T105" fmla="*/ 19 h 212"/>
                <a:gd name="T106" fmla="*/ 100 w 126"/>
                <a:gd name="T107" fmla="*/ 19 h 212"/>
                <a:gd name="T108" fmla="*/ 96 w 126"/>
                <a:gd name="T109" fmla="*/ 19 h 212"/>
                <a:gd name="T110" fmla="*/ 93 w 126"/>
                <a:gd name="T111" fmla="*/ 19 h 212"/>
                <a:gd name="T112" fmla="*/ 115 w 126"/>
                <a:gd name="T113" fmla="*/ 74 h 212"/>
                <a:gd name="T114" fmla="*/ 119 w 126"/>
                <a:gd name="T115" fmla="*/ 7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" h="212">
                  <a:moveTo>
                    <a:pt x="26" y="212"/>
                  </a:moveTo>
                  <a:lnTo>
                    <a:pt x="30" y="212"/>
                  </a:lnTo>
                  <a:lnTo>
                    <a:pt x="33" y="212"/>
                  </a:lnTo>
                  <a:lnTo>
                    <a:pt x="37" y="208"/>
                  </a:lnTo>
                  <a:lnTo>
                    <a:pt x="41" y="204"/>
                  </a:lnTo>
                  <a:lnTo>
                    <a:pt x="52" y="204"/>
                  </a:lnTo>
                  <a:lnTo>
                    <a:pt x="56" y="204"/>
                  </a:lnTo>
                  <a:lnTo>
                    <a:pt x="59" y="204"/>
                  </a:lnTo>
                  <a:lnTo>
                    <a:pt x="59" y="200"/>
                  </a:lnTo>
                  <a:lnTo>
                    <a:pt x="63" y="200"/>
                  </a:lnTo>
                  <a:lnTo>
                    <a:pt x="67" y="197"/>
                  </a:lnTo>
                  <a:lnTo>
                    <a:pt x="67" y="193"/>
                  </a:lnTo>
                  <a:lnTo>
                    <a:pt x="67" y="189"/>
                  </a:lnTo>
                  <a:lnTo>
                    <a:pt x="70" y="186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8" y="171"/>
                  </a:lnTo>
                  <a:lnTo>
                    <a:pt x="82" y="160"/>
                  </a:lnTo>
                  <a:lnTo>
                    <a:pt x="82" y="156"/>
                  </a:lnTo>
                  <a:lnTo>
                    <a:pt x="85" y="152"/>
                  </a:lnTo>
                  <a:lnTo>
                    <a:pt x="85" y="145"/>
                  </a:lnTo>
                  <a:lnTo>
                    <a:pt x="89" y="137"/>
                  </a:lnTo>
                  <a:lnTo>
                    <a:pt x="93" y="126"/>
                  </a:lnTo>
                  <a:lnTo>
                    <a:pt x="96" y="123"/>
                  </a:lnTo>
                  <a:lnTo>
                    <a:pt x="96" y="119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4" y="104"/>
                  </a:lnTo>
                  <a:lnTo>
                    <a:pt x="107" y="97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1" y="85"/>
                  </a:lnTo>
                  <a:lnTo>
                    <a:pt x="107" y="82"/>
                  </a:lnTo>
                  <a:lnTo>
                    <a:pt x="111" y="78"/>
                  </a:lnTo>
                  <a:lnTo>
                    <a:pt x="115" y="74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67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5" y="56"/>
                  </a:lnTo>
                  <a:lnTo>
                    <a:pt x="115" y="52"/>
                  </a:lnTo>
                  <a:lnTo>
                    <a:pt x="119" y="56"/>
                  </a:lnTo>
                  <a:lnTo>
                    <a:pt x="119" y="56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6"/>
                  </a:lnTo>
                  <a:lnTo>
                    <a:pt x="126" y="56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48"/>
                  </a:lnTo>
                  <a:lnTo>
                    <a:pt x="122" y="45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2" y="37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8"/>
                  </a:lnTo>
                  <a:lnTo>
                    <a:pt x="115" y="4"/>
                  </a:lnTo>
                  <a:lnTo>
                    <a:pt x="111" y="0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07" y="8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104" y="8"/>
                  </a:lnTo>
                  <a:lnTo>
                    <a:pt x="104" y="11"/>
                  </a:lnTo>
                  <a:lnTo>
                    <a:pt x="107" y="11"/>
                  </a:lnTo>
                  <a:lnTo>
                    <a:pt x="107" y="15"/>
                  </a:lnTo>
                  <a:lnTo>
                    <a:pt x="104" y="15"/>
                  </a:lnTo>
                  <a:lnTo>
                    <a:pt x="104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30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5"/>
                  </a:lnTo>
                  <a:lnTo>
                    <a:pt x="78" y="48"/>
                  </a:lnTo>
                  <a:lnTo>
                    <a:pt x="78" y="45"/>
                  </a:lnTo>
                  <a:lnTo>
                    <a:pt x="82" y="45"/>
                  </a:lnTo>
                  <a:lnTo>
                    <a:pt x="78" y="41"/>
                  </a:lnTo>
                  <a:lnTo>
                    <a:pt x="74" y="45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4" y="52"/>
                  </a:lnTo>
                  <a:lnTo>
                    <a:pt x="70" y="56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48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6" y="59"/>
                  </a:lnTo>
                  <a:lnTo>
                    <a:pt x="48" y="56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5" y="63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3"/>
                  </a:lnTo>
                  <a:lnTo>
                    <a:pt x="41" y="59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6" y="71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9" y="82"/>
                  </a:lnTo>
                  <a:lnTo>
                    <a:pt x="19" y="85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93"/>
                  </a:lnTo>
                  <a:lnTo>
                    <a:pt x="19" y="9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2" y="123"/>
                  </a:lnTo>
                  <a:lnTo>
                    <a:pt x="19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41"/>
                  </a:lnTo>
                  <a:lnTo>
                    <a:pt x="11" y="141"/>
                  </a:lnTo>
                  <a:lnTo>
                    <a:pt x="8" y="141"/>
                  </a:lnTo>
                  <a:lnTo>
                    <a:pt x="4" y="145"/>
                  </a:lnTo>
                  <a:lnTo>
                    <a:pt x="4" y="149"/>
                  </a:lnTo>
                  <a:lnTo>
                    <a:pt x="0" y="152"/>
                  </a:lnTo>
                  <a:lnTo>
                    <a:pt x="4" y="156"/>
                  </a:lnTo>
                  <a:lnTo>
                    <a:pt x="0" y="160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8" y="171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8"/>
                  </a:lnTo>
                  <a:lnTo>
                    <a:pt x="11" y="174"/>
                  </a:lnTo>
                  <a:lnTo>
                    <a:pt x="8" y="178"/>
                  </a:lnTo>
                  <a:lnTo>
                    <a:pt x="4" y="178"/>
                  </a:lnTo>
                  <a:lnTo>
                    <a:pt x="4" y="182"/>
                  </a:lnTo>
                  <a:lnTo>
                    <a:pt x="8" y="186"/>
                  </a:lnTo>
                  <a:lnTo>
                    <a:pt x="4" y="193"/>
                  </a:lnTo>
                  <a:lnTo>
                    <a:pt x="8" y="193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9" y="204"/>
                  </a:lnTo>
                  <a:lnTo>
                    <a:pt x="19" y="204"/>
                  </a:lnTo>
                  <a:lnTo>
                    <a:pt x="22" y="204"/>
                  </a:lnTo>
                  <a:lnTo>
                    <a:pt x="26" y="208"/>
                  </a:lnTo>
                  <a:lnTo>
                    <a:pt x="26" y="208"/>
                  </a:lnTo>
                  <a:lnTo>
                    <a:pt x="26" y="212"/>
                  </a:lnTo>
                  <a:lnTo>
                    <a:pt x="26" y="212"/>
                  </a:lnTo>
                  <a:lnTo>
                    <a:pt x="26" y="212"/>
                  </a:lnTo>
                  <a:close/>
                  <a:moveTo>
                    <a:pt x="100" y="15"/>
                  </a:moveTo>
                  <a:lnTo>
                    <a:pt x="100" y="15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close/>
                  <a:moveTo>
                    <a:pt x="100" y="19"/>
                  </a:moveTo>
                  <a:lnTo>
                    <a:pt x="100" y="19"/>
                  </a:lnTo>
                  <a:lnTo>
                    <a:pt x="100" y="19"/>
                  </a:lnTo>
                  <a:lnTo>
                    <a:pt x="100" y="22"/>
                  </a:lnTo>
                  <a:lnTo>
                    <a:pt x="100" y="19"/>
                  </a:lnTo>
                  <a:lnTo>
                    <a:pt x="100" y="19"/>
                  </a:lnTo>
                  <a:close/>
                  <a:moveTo>
                    <a:pt x="93" y="19"/>
                  </a:moveTo>
                  <a:lnTo>
                    <a:pt x="93" y="19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96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19"/>
                  </a:lnTo>
                  <a:lnTo>
                    <a:pt x="93" y="19"/>
                  </a:lnTo>
                  <a:close/>
                  <a:moveTo>
                    <a:pt x="115" y="78"/>
                  </a:moveTo>
                  <a:lnTo>
                    <a:pt x="115" y="78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9" y="74"/>
                  </a:lnTo>
                  <a:lnTo>
                    <a:pt x="119" y="71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5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5" name="Freeform 150"/>
            <p:cNvSpPr>
              <a:spLocks/>
            </p:cNvSpPr>
            <p:nvPr/>
          </p:nvSpPr>
          <p:spPr bwMode="auto">
            <a:xfrm>
              <a:off x="4931190" y="3381830"/>
              <a:ext cx="218727" cy="319084"/>
            </a:xfrm>
            <a:custGeom>
              <a:avLst/>
              <a:gdLst>
                <a:gd name="T0" fmla="*/ 30 w 170"/>
                <a:gd name="T1" fmla="*/ 156 h 248"/>
                <a:gd name="T2" fmla="*/ 33 w 170"/>
                <a:gd name="T3" fmla="*/ 148 h 248"/>
                <a:gd name="T4" fmla="*/ 37 w 170"/>
                <a:gd name="T5" fmla="*/ 137 h 248"/>
                <a:gd name="T6" fmla="*/ 37 w 170"/>
                <a:gd name="T7" fmla="*/ 126 h 248"/>
                <a:gd name="T8" fmla="*/ 37 w 170"/>
                <a:gd name="T9" fmla="*/ 119 h 248"/>
                <a:gd name="T10" fmla="*/ 41 w 170"/>
                <a:gd name="T11" fmla="*/ 107 h 248"/>
                <a:gd name="T12" fmla="*/ 41 w 170"/>
                <a:gd name="T13" fmla="*/ 96 h 248"/>
                <a:gd name="T14" fmla="*/ 22 w 170"/>
                <a:gd name="T15" fmla="*/ 89 h 248"/>
                <a:gd name="T16" fmla="*/ 8 w 170"/>
                <a:gd name="T17" fmla="*/ 85 h 248"/>
                <a:gd name="T18" fmla="*/ 0 w 170"/>
                <a:gd name="T19" fmla="*/ 70 h 248"/>
                <a:gd name="T20" fmla="*/ 30 w 170"/>
                <a:gd name="T21" fmla="*/ 59 h 248"/>
                <a:gd name="T22" fmla="*/ 52 w 170"/>
                <a:gd name="T23" fmla="*/ 56 h 248"/>
                <a:gd name="T24" fmla="*/ 59 w 170"/>
                <a:gd name="T25" fmla="*/ 59 h 248"/>
                <a:gd name="T26" fmla="*/ 71 w 170"/>
                <a:gd name="T27" fmla="*/ 67 h 248"/>
                <a:gd name="T28" fmla="*/ 63 w 170"/>
                <a:gd name="T29" fmla="*/ 81 h 248"/>
                <a:gd name="T30" fmla="*/ 71 w 170"/>
                <a:gd name="T31" fmla="*/ 93 h 248"/>
                <a:gd name="T32" fmla="*/ 78 w 170"/>
                <a:gd name="T33" fmla="*/ 100 h 248"/>
                <a:gd name="T34" fmla="*/ 82 w 170"/>
                <a:gd name="T35" fmla="*/ 85 h 248"/>
                <a:gd name="T36" fmla="*/ 85 w 170"/>
                <a:gd name="T37" fmla="*/ 74 h 248"/>
                <a:gd name="T38" fmla="*/ 89 w 170"/>
                <a:gd name="T39" fmla="*/ 67 h 248"/>
                <a:gd name="T40" fmla="*/ 85 w 170"/>
                <a:gd name="T41" fmla="*/ 56 h 248"/>
                <a:gd name="T42" fmla="*/ 74 w 170"/>
                <a:gd name="T43" fmla="*/ 44 h 248"/>
                <a:gd name="T44" fmla="*/ 89 w 170"/>
                <a:gd name="T45" fmla="*/ 15 h 248"/>
                <a:gd name="T46" fmla="*/ 96 w 170"/>
                <a:gd name="T47" fmla="*/ 15 h 248"/>
                <a:gd name="T48" fmla="*/ 108 w 170"/>
                <a:gd name="T49" fmla="*/ 15 h 248"/>
                <a:gd name="T50" fmla="*/ 115 w 170"/>
                <a:gd name="T51" fmla="*/ 15 h 248"/>
                <a:gd name="T52" fmla="*/ 126 w 170"/>
                <a:gd name="T53" fmla="*/ 11 h 248"/>
                <a:gd name="T54" fmla="*/ 137 w 170"/>
                <a:gd name="T55" fmla="*/ 11 h 248"/>
                <a:gd name="T56" fmla="*/ 152 w 170"/>
                <a:gd name="T57" fmla="*/ 7 h 248"/>
                <a:gd name="T58" fmla="*/ 163 w 170"/>
                <a:gd name="T59" fmla="*/ 0 h 248"/>
                <a:gd name="T60" fmla="*/ 170 w 170"/>
                <a:gd name="T61" fmla="*/ 4 h 248"/>
                <a:gd name="T62" fmla="*/ 167 w 170"/>
                <a:gd name="T63" fmla="*/ 15 h 248"/>
                <a:gd name="T64" fmla="*/ 167 w 170"/>
                <a:gd name="T65" fmla="*/ 26 h 248"/>
                <a:gd name="T66" fmla="*/ 167 w 170"/>
                <a:gd name="T67" fmla="*/ 37 h 248"/>
                <a:gd name="T68" fmla="*/ 163 w 170"/>
                <a:gd name="T69" fmla="*/ 56 h 248"/>
                <a:gd name="T70" fmla="*/ 170 w 170"/>
                <a:gd name="T71" fmla="*/ 63 h 248"/>
                <a:gd name="T72" fmla="*/ 163 w 170"/>
                <a:gd name="T73" fmla="*/ 67 h 248"/>
                <a:gd name="T74" fmla="*/ 163 w 170"/>
                <a:gd name="T75" fmla="*/ 74 h 248"/>
                <a:gd name="T76" fmla="*/ 156 w 170"/>
                <a:gd name="T77" fmla="*/ 85 h 248"/>
                <a:gd name="T78" fmla="*/ 141 w 170"/>
                <a:gd name="T79" fmla="*/ 96 h 248"/>
                <a:gd name="T80" fmla="*/ 111 w 170"/>
                <a:gd name="T81" fmla="*/ 107 h 248"/>
                <a:gd name="T82" fmla="*/ 104 w 170"/>
                <a:gd name="T83" fmla="*/ 111 h 248"/>
                <a:gd name="T84" fmla="*/ 93 w 170"/>
                <a:gd name="T85" fmla="*/ 122 h 248"/>
                <a:gd name="T86" fmla="*/ 78 w 170"/>
                <a:gd name="T87" fmla="*/ 133 h 248"/>
                <a:gd name="T88" fmla="*/ 67 w 170"/>
                <a:gd name="T89" fmla="*/ 137 h 248"/>
                <a:gd name="T90" fmla="*/ 67 w 170"/>
                <a:gd name="T91" fmla="*/ 145 h 248"/>
                <a:gd name="T92" fmla="*/ 67 w 170"/>
                <a:gd name="T93" fmla="*/ 159 h 248"/>
                <a:gd name="T94" fmla="*/ 71 w 170"/>
                <a:gd name="T95" fmla="*/ 178 h 248"/>
                <a:gd name="T96" fmla="*/ 78 w 170"/>
                <a:gd name="T97" fmla="*/ 178 h 248"/>
                <a:gd name="T98" fmla="*/ 74 w 170"/>
                <a:gd name="T99" fmla="*/ 189 h 248"/>
                <a:gd name="T100" fmla="*/ 71 w 170"/>
                <a:gd name="T101" fmla="*/ 200 h 248"/>
                <a:gd name="T102" fmla="*/ 71 w 170"/>
                <a:gd name="T103" fmla="*/ 211 h 248"/>
                <a:gd name="T104" fmla="*/ 30 w 170"/>
                <a:gd name="T105" fmla="*/ 230 h 248"/>
                <a:gd name="T106" fmla="*/ 22 w 170"/>
                <a:gd name="T107" fmla="*/ 237 h 248"/>
                <a:gd name="T108" fmla="*/ 30 w 170"/>
                <a:gd name="T109" fmla="*/ 241 h 248"/>
                <a:gd name="T110" fmla="*/ 30 w 170"/>
                <a:gd name="T111" fmla="*/ 248 h 248"/>
                <a:gd name="T112" fmla="*/ 19 w 170"/>
                <a:gd name="T113" fmla="*/ 248 h 248"/>
                <a:gd name="T114" fmla="*/ 15 w 170"/>
                <a:gd name="T115" fmla="*/ 237 h 248"/>
                <a:gd name="T116" fmla="*/ 15 w 170"/>
                <a:gd name="T117" fmla="*/ 222 h 248"/>
                <a:gd name="T118" fmla="*/ 15 w 170"/>
                <a:gd name="T119" fmla="*/ 200 h 248"/>
                <a:gd name="T120" fmla="*/ 11 w 170"/>
                <a:gd name="T121" fmla="*/ 18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" h="248">
                  <a:moveTo>
                    <a:pt x="11" y="182"/>
                  </a:moveTo>
                  <a:lnTo>
                    <a:pt x="30" y="167"/>
                  </a:lnTo>
                  <a:lnTo>
                    <a:pt x="30" y="163"/>
                  </a:lnTo>
                  <a:lnTo>
                    <a:pt x="30" y="159"/>
                  </a:lnTo>
                  <a:lnTo>
                    <a:pt x="30" y="156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0" y="148"/>
                  </a:lnTo>
                  <a:lnTo>
                    <a:pt x="33" y="148"/>
                  </a:lnTo>
                  <a:lnTo>
                    <a:pt x="33" y="148"/>
                  </a:lnTo>
                  <a:lnTo>
                    <a:pt x="37" y="145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7" y="126"/>
                  </a:lnTo>
                  <a:lnTo>
                    <a:pt x="37" y="126"/>
                  </a:lnTo>
                  <a:lnTo>
                    <a:pt x="37" y="122"/>
                  </a:lnTo>
                  <a:lnTo>
                    <a:pt x="37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6" y="89"/>
                  </a:lnTo>
                  <a:lnTo>
                    <a:pt x="22" y="89"/>
                  </a:lnTo>
                  <a:lnTo>
                    <a:pt x="22" y="85"/>
                  </a:lnTo>
                  <a:lnTo>
                    <a:pt x="15" y="85"/>
                  </a:lnTo>
                  <a:lnTo>
                    <a:pt x="11" y="81"/>
                  </a:lnTo>
                  <a:lnTo>
                    <a:pt x="11" y="85"/>
                  </a:lnTo>
                  <a:lnTo>
                    <a:pt x="8" y="85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41" y="56"/>
                  </a:lnTo>
                  <a:lnTo>
                    <a:pt x="45" y="56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7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67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81"/>
                  </a:lnTo>
                  <a:lnTo>
                    <a:pt x="63" y="85"/>
                  </a:lnTo>
                  <a:lnTo>
                    <a:pt x="63" y="89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6"/>
                  </a:lnTo>
                  <a:lnTo>
                    <a:pt x="82" y="93"/>
                  </a:lnTo>
                  <a:lnTo>
                    <a:pt x="82" y="89"/>
                  </a:lnTo>
                  <a:lnTo>
                    <a:pt x="82" y="85"/>
                  </a:lnTo>
                  <a:lnTo>
                    <a:pt x="85" y="85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9" y="70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89" y="63"/>
                  </a:lnTo>
                  <a:lnTo>
                    <a:pt x="89" y="59"/>
                  </a:lnTo>
                  <a:lnTo>
                    <a:pt x="85" y="56"/>
                  </a:lnTo>
                  <a:lnTo>
                    <a:pt x="85" y="52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67" y="41"/>
                  </a:lnTo>
                  <a:lnTo>
                    <a:pt x="67" y="30"/>
                  </a:lnTo>
                  <a:lnTo>
                    <a:pt x="7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8"/>
                  </a:lnTo>
                  <a:lnTo>
                    <a:pt x="119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45" y="7"/>
                  </a:lnTo>
                  <a:lnTo>
                    <a:pt x="148" y="11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6" y="7"/>
                  </a:lnTo>
                  <a:lnTo>
                    <a:pt x="156" y="4"/>
                  </a:lnTo>
                  <a:lnTo>
                    <a:pt x="159" y="4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4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67" y="30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67" y="37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7" y="48"/>
                  </a:lnTo>
                  <a:lnTo>
                    <a:pt x="167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7" y="56"/>
                  </a:lnTo>
                  <a:lnTo>
                    <a:pt x="170" y="56"/>
                  </a:lnTo>
                  <a:lnTo>
                    <a:pt x="170" y="63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3" y="67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7" y="70"/>
                  </a:lnTo>
                  <a:lnTo>
                    <a:pt x="163" y="74"/>
                  </a:lnTo>
                  <a:lnTo>
                    <a:pt x="163" y="78"/>
                  </a:lnTo>
                  <a:lnTo>
                    <a:pt x="163" y="78"/>
                  </a:lnTo>
                  <a:lnTo>
                    <a:pt x="159" y="81"/>
                  </a:lnTo>
                  <a:lnTo>
                    <a:pt x="159" y="81"/>
                  </a:lnTo>
                  <a:lnTo>
                    <a:pt x="156" y="85"/>
                  </a:lnTo>
                  <a:lnTo>
                    <a:pt x="152" y="85"/>
                  </a:lnTo>
                  <a:lnTo>
                    <a:pt x="152" y="89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30" y="104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19" y="104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08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0" y="115"/>
                  </a:lnTo>
                  <a:lnTo>
                    <a:pt x="100" y="119"/>
                  </a:lnTo>
                  <a:lnTo>
                    <a:pt x="93" y="122"/>
                  </a:lnTo>
                  <a:lnTo>
                    <a:pt x="93" y="122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89" y="126"/>
                  </a:lnTo>
                  <a:lnTo>
                    <a:pt x="78" y="133"/>
                  </a:lnTo>
                  <a:lnTo>
                    <a:pt x="78" y="137"/>
                  </a:lnTo>
                  <a:lnTo>
                    <a:pt x="78" y="137"/>
                  </a:lnTo>
                  <a:lnTo>
                    <a:pt x="71" y="137"/>
                  </a:lnTo>
                  <a:lnTo>
                    <a:pt x="71" y="141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5"/>
                  </a:lnTo>
                  <a:lnTo>
                    <a:pt x="67" y="145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71" y="156"/>
                  </a:lnTo>
                  <a:lnTo>
                    <a:pt x="71" y="159"/>
                  </a:lnTo>
                  <a:lnTo>
                    <a:pt x="67" y="159"/>
                  </a:lnTo>
                  <a:lnTo>
                    <a:pt x="71" y="159"/>
                  </a:lnTo>
                  <a:lnTo>
                    <a:pt x="71" y="163"/>
                  </a:lnTo>
                  <a:lnTo>
                    <a:pt x="71" y="167"/>
                  </a:lnTo>
                  <a:lnTo>
                    <a:pt x="74" y="171"/>
                  </a:lnTo>
                  <a:lnTo>
                    <a:pt x="71" y="178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4" y="178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82"/>
                  </a:lnTo>
                  <a:lnTo>
                    <a:pt x="74" y="185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71" y="200"/>
                  </a:lnTo>
                  <a:lnTo>
                    <a:pt x="71" y="200"/>
                  </a:lnTo>
                  <a:lnTo>
                    <a:pt x="71" y="204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4" y="208"/>
                  </a:lnTo>
                  <a:lnTo>
                    <a:pt x="71" y="211"/>
                  </a:lnTo>
                  <a:lnTo>
                    <a:pt x="67" y="215"/>
                  </a:lnTo>
                  <a:lnTo>
                    <a:pt x="56" y="219"/>
                  </a:lnTo>
                  <a:lnTo>
                    <a:pt x="41" y="222"/>
                  </a:lnTo>
                  <a:lnTo>
                    <a:pt x="37" y="226"/>
                  </a:lnTo>
                  <a:lnTo>
                    <a:pt x="30" y="230"/>
                  </a:lnTo>
                  <a:lnTo>
                    <a:pt x="30" y="230"/>
                  </a:lnTo>
                  <a:lnTo>
                    <a:pt x="30" y="234"/>
                  </a:lnTo>
                  <a:lnTo>
                    <a:pt x="26" y="237"/>
                  </a:lnTo>
                  <a:lnTo>
                    <a:pt x="26" y="237"/>
                  </a:lnTo>
                  <a:lnTo>
                    <a:pt x="22" y="237"/>
                  </a:lnTo>
                  <a:lnTo>
                    <a:pt x="22" y="237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0" y="237"/>
                  </a:lnTo>
                  <a:lnTo>
                    <a:pt x="30" y="241"/>
                  </a:lnTo>
                  <a:lnTo>
                    <a:pt x="30" y="245"/>
                  </a:lnTo>
                  <a:lnTo>
                    <a:pt x="30" y="248"/>
                  </a:lnTo>
                  <a:lnTo>
                    <a:pt x="30" y="248"/>
                  </a:lnTo>
                  <a:lnTo>
                    <a:pt x="26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5"/>
                  </a:lnTo>
                  <a:lnTo>
                    <a:pt x="19" y="245"/>
                  </a:lnTo>
                  <a:lnTo>
                    <a:pt x="19" y="241"/>
                  </a:lnTo>
                  <a:lnTo>
                    <a:pt x="19" y="241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4"/>
                  </a:lnTo>
                  <a:lnTo>
                    <a:pt x="15" y="226"/>
                  </a:lnTo>
                  <a:lnTo>
                    <a:pt x="15" y="222"/>
                  </a:lnTo>
                  <a:lnTo>
                    <a:pt x="15" y="211"/>
                  </a:lnTo>
                  <a:lnTo>
                    <a:pt x="15" y="208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5" y="200"/>
                  </a:lnTo>
                  <a:lnTo>
                    <a:pt x="15" y="196"/>
                  </a:lnTo>
                  <a:lnTo>
                    <a:pt x="11" y="193"/>
                  </a:lnTo>
                  <a:lnTo>
                    <a:pt x="11" y="185"/>
                  </a:lnTo>
                  <a:lnTo>
                    <a:pt x="11" y="182"/>
                  </a:lnTo>
                  <a:lnTo>
                    <a:pt x="11" y="1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6" name="Freeform 151"/>
            <p:cNvSpPr>
              <a:spLocks/>
            </p:cNvSpPr>
            <p:nvPr/>
          </p:nvSpPr>
          <p:spPr bwMode="auto">
            <a:xfrm>
              <a:off x="4926044" y="3682902"/>
              <a:ext cx="29593" cy="28306"/>
            </a:xfrm>
            <a:custGeom>
              <a:avLst/>
              <a:gdLst>
                <a:gd name="T0" fmla="*/ 19 w 23"/>
                <a:gd name="T1" fmla="*/ 3 h 22"/>
                <a:gd name="T2" fmla="*/ 19 w 23"/>
                <a:gd name="T3" fmla="*/ 3 h 22"/>
                <a:gd name="T4" fmla="*/ 19 w 23"/>
                <a:gd name="T5" fmla="*/ 3 h 22"/>
                <a:gd name="T6" fmla="*/ 23 w 23"/>
                <a:gd name="T7" fmla="*/ 7 h 22"/>
                <a:gd name="T8" fmla="*/ 23 w 23"/>
                <a:gd name="T9" fmla="*/ 7 h 22"/>
                <a:gd name="T10" fmla="*/ 23 w 23"/>
                <a:gd name="T11" fmla="*/ 11 h 22"/>
                <a:gd name="T12" fmla="*/ 23 w 23"/>
                <a:gd name="T13" fmla="*/ 11 h 22"/>
                <a:gd name="T14" fmla="*/ 23 w 23"/>
                <a:gd name="T15" fmla="*/ 14 h 22"/>
                <a:gd name="T16" fmla="*/ 23 w 23"/>
                <a:gd name="T17" fmla="*/ 14 h 22"/>
                <a:gd name="T18" fmla="*/ 23 w 23"/>
                <a:gd name="T19" fmla="*/ 14 h 22"/>
                <a:gd name="T20" fmla="*/ 19 w 23"/>
                <a:gd name="T21" fmla="*/ 14 h 22"/>
                <a:gd name="T22" fmla="*/ 19 w 23"/>
                <a:gd name="T23" fmla="*/ 18 h 22"/>
                <a:gd name="T24" fmla="*/ 19 w 23"/>
                <a:gd name="T25" fmla="*/ 22 h 22"/>
                <a:gd name="T26" fmla="*/ 15 w 23"/>
                <a:gd name="T27" fmla="*/ 22 h 22"/>
                <a:gd name="T28" fmla="*/ 12 w 23"/>
                <a:gd name="T29" fmla="*/ 22 h 22"/>
                <a:gd name="T30" fmla="*/ 4 w 23"/>
                <a:gd name="T31" fmla="*/ 18 h 22"/>
                <a:gd name="T32" fmla="*/ 4 w 23"/>
                <a:gd name="T33" fmla="*/ 14 h 22"/>
                <a:gd name="T34" fmla="*/ 0 w 23"/>
                <a:gd name="T35" fmla="*/ 14 h 22"/>
                <a:gd name="T36" fmla="*/ 0 w 23"/>
                <a:gd name="T37" fmla="*/ 11 h 22"/>
                <a:gd name="T38" fmla="*/ 0 w 23"/>
                <a:gd name="T39" fmla="*/ 7 h 22"/>
                <a:gd name="T40" fmla="*/ 4 w 23"/>
                <a:gd name="T41" fmla="*/ 3 h 22"/>
                <a:gd name="T42" fmla="*/ 8 w 23"/>
                <a:gd name="T43" fmla="*/ 0 h 22"/>
                <a:gd name="T44" fmla="*/ 8 w 23"/>
                <a:gd name="T45" fmla="*/ 0 h 22"/>
                <a:gd name="T46" fmla="*/ 12 w 23"/>
                <a:gd name="T47" fmla="*/ 0 h 22"/>
                <a:gd name="T48" fmla="*/ 15 w 23"/>
                <a:gd name="T49" fmla="*/ 3 h 22"/>
                <a:gd name="T50" fmla="*/ 19 w 23"/>
                <a:gd name="T51" fmla="*/ 3 h 22"/>
                <a:gd name="T52" fmla="*/ 19 w 23"/>
                <a:gd name="T5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9" y="3"/>
                  </a:moveTo>
                  <a:lnTo>
                    <a:pt x="19" y="3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7" name="Freeform 152"/>
            <p:cNvSpPr>
              <a:spLocks noEditPoints="1"/>
            </p:cNvSpPr>
            <p:nvPr/>
          </p:nvSpPr>
          <p:spPr bwMode="auto">
            <a:xfrm>
              <a:off x="4626258" y="3610850"/>
              <a:ext cx="343531" cy="262473"/>
            </a:xfrm>
            <a:custGeom>
              <a:avLst/>
              <a:gdLst>
                <a:gd name="T0" fmla="*/ 4 w 267"/>
                <a:gd name="T1" fmla="*/ 96 h 204"/>
                <a:gd name="T2" fmla="*/ 15 w 267"/>
                <a:gd name="T3" fmla="*/ 96 h 204"/>
                <a:gd name="T4" fmla="*/ 30 w 267"/>
                <a:gd name="T5" fmla="*/ 104 h 204"/>
                <a:gd name="T6" fmla="*/ 41 w 267"/>
                <a:gd name="T7" fmla="*/ 108 h 204"/>
                <a:gd name="T8" fmla="*/ 48 w 267"/>
                <a:gd name="T9" fmla="*/ 100 h 204"/>
                <a:gd name="T10" fmla="*/ 67 w 267"/>
                <a:gd name="T11" fmla="*/ 48 h 204"/>
                <a:gd name="T12" fmla="*/ 71 w 267"/>
                <a:gd name="T13" fmla="*/ 70 h 204"/>
                <a:gd name="T14" fmla="*/ 85 w 267"/>
                <a:gd name="T15" fmla="*/ 70 h 204"/>
                <a:gd name="T16" fmla="*/ 104 w 267"/>
                <a:gd name="T17" fmla="*/ 59 h 204"/>
                <a:gd name="T18" fmla="*/ 122 w 267"/>
                <a:gd name="T19" fmla="*/ 52 h 204"/>
                <a:gd name="T20" fmla="*/ 137 w 267"/>
                <a:gd name="T21" fmla="*/ 56 h 204"/>
                <a:gd name="T22" fmla="*/ 152 w 267"/>
                <a:gd name="T23" fmla="*/ 56 h 204"/>
                <a:gd name="T24" fmla="*/ 152 w 267"/>
                <a:gd name="T25" fmla="*/ 44 h 204"/>
                <a:gd name="T26" fmla="*/ 163 w 267"/>
                <a:gd name="T27" fmla="*/ 37 h 204"/>
                <a:gd name="T28" fmla="*/ 171 w 267"/>
                <a:gd name="T29" fmla="*/ 30 h 204"/>
                <a:gd name="T30" fmla="*/ 178 w 267"/>
                <a:gd name="T31" fmla="*/ 18 h 204"/>
                <a:gd name="T32" fmla="*/ 185 w 267"/>
                <a:gd name="T33" fmla="*/ 15 h 204"/>
                <a:gd name="T34" fmla="*/ 196 w 267"/>
                <a:gd name="T35" fmla="*/ 7 h 204"/>
                <a:gd name="T36" fmla="*/ 208 w 267"/>
                <a:gd name="T37" fmla="*/ 4 h 204"/>
                <a:gd name="T38" fmla="*/ 219 w 267"/>
                <a:gd name="T39" fmla="*/ 0 h 204"/>
                <a:gd name="T40" fmla="*/ 233 w 267"/>
                <a:gd name="T41" fmla="*/ 4 h 204"/>
                <a:gd name="T42" fmla="*/ 248 w 267"/>
                <a:gd name="T43" fmla="*/ 7 h 204"/>
                <a:gd name="T44" fmla="*/ 252 w 267"/>
                <a:gd name="T45" fmla="*/ 26 h 204"/>
                <a:gd name="T46" fmla="*/ 252 w 267"/>
                <a:gd name="T47" fmla="*/ 56 h 204"/>
                <a:gd name="T48" fmla="*/ 241 w 267"/>
                <a:gd name="T49" fmla="*/ 56 h 204"/>
                <a:gd name="T50" fmla="*/ 237 w 267"/>
                <a:gd name="T51" fmla="*/ 70 h 204"/>
                <a:gd name="T52" fmla="*/ 252 w 267"/>
                <a:gd name="T53" fmla="*/ 74 h 204"/>
                <a:gd name="T54" fmla="*/ 267 w 267"/>
                <a:gd name="T55" fmla="*/ 70 h 204"/>
                <a:gd name="T56" fmla="*/ 263 w 267"/>
                <a:gd name="T57" fmla="*/ 85 h 204"/>
                <a:gd name="T58" fmla="*/ 252 w 267"/>
                <a:gd name="T59" fmla="*/ 104 h 204"/>
                <a:gd name="T60" fmla="*/ 241 w 267"/>
                <a:gd name="T61" fmla="*/ 111 h 204"/>
                <a:gd name="T62" fmla="*/ 230 w 267"/>
                <a:gd name="T63" fmla="*/ 122 h 204"/>
                <a:gd name="T64" fmla="*/ 211 w 267"/>
                <a:gd name="T65" fmla="*/ 148 h 204"/>
                <a:gd name="T66" fmla="*/ 185 w 267"/>
                <a:gd name="T67" fmla="*/ 167 h 204"/>
                <a:gd name="T68" fmla="*/ 167 w 267"/>
                <a:gd name="T69" fmla="*/ 182 h 204"/>
                <a:gd name="T70" fmla="*/ 152 w 267"/>
                <a:gd name="T71" fmla="*/ 185 h 204"/>
                <a:gd name="T72" fmla="*/ 141 w 267"/>
                <a:gd name="T73" fmla="*/ 193 h 204"/>
                <a:gd name="T74" fmla="*/ 130 w 267"/>
                <a:gd name="T75" fmla="*/ 193 h 204"/>
                <a:gd name="T76" fmla="*/ 104 w 267"/>
                <a:gd name="T77" fmla="*/ 193 h 204"/>
                <a:gd name="T78" fmla="*/ 89 w 267"/>
                <a:gd name="T79" fmla="*/ 193 h 204"/>
                <a:gd name="T80" fmla="*/ 82 w 267"/>
                <a:gd name="T81" fmla="*/ 197 h 204"/>
                <a:gd name="T82" fmla="*/ 63 w 267"/>
                <a:gd name="T83" fmla="*/ 197 h 204"/>
                <a:gd name="T84" fmla="*/ 52 w 267"/>
                <a:gd name="T85" fmla="*/ 204 h 204"/>
                <a:gd name="T86" fmla="*/ 37 w 267"/>
                <a:gd name="T87" fmla="*/ 197 h 204"/>
                <a:gd name="T88" fmla="*/ 30 w 267"/>
                <a:gd name="T89" fmla="*/ 193 h 204"/>
                <a:gd name="T90" fmla="*/ 26 w 267"/>
                <a:gd name="T91" fmla="*/ 189 h 204"/>
                <a:gd name="T92" fmla="*/ 19 w 267"/>
                <a:gd name="T93" fmla="*/ 171 h 204"/>
                <a:gd name="T94" fmla="*/ 26 w 267"/>
                <a:gd name="T95" fmla="*/ 167 h 204"/>
                <a:gd name="T96" fmla="*/ 19 w 267"/>
                <a:gd name="T97" fmla="*/ 145 h 204"/>
                <a:gd name="T98" fmla="*/ 8 w 267"/>
                <a:gd name="T99" fmla="*/ 108 h 204"/>
                <a:gd name="T100" fmla="*/ 174 w 267"/>
                <a:gd name="T101" fmla="*/ 130 h 204"/>
                <a:gd name="T102" fmla="*/ 185 w 267"/>
                <a:gd name="T103" fmla="*/ 133 h 204"/>
                <a:gd name="T104" fmla="*/ 196 w 267"/>
                <a:gd name="T105" fmla="*/ 126 h 204"/>
                <a:gd name="T106" fmla="*/ 200 w 267"/>
                <a:gd name="T107" fmla="*/ 119 h 204"/>
                <a:gd name="T108" fmla="*/ 200 w 267"/>
                <a:gd name="T109" fmla="*/ 104 h 204"/>
                <a:gd name="T110" fmla="*/ 193 w 267"/>
                <a:gd name="T111" fmla="*/ 100 h 204"/>
                <a:gd name="T112" fmla="*/ 178 w 267"/>
                <a:gd name="T113" fmla="*/ 108 h 204"/>
                <a:gd name="T114" fmla="*/ 174 w 267"/>
                <a:gd name="T115" fmla="*/ 12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7" h="204">
                  <a:moveTo>
                    <a:pt x="0" y="100"/>
                  </a:move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5" y="93"/>
                  </a:lnTo>
                  <a:lnTo>
                    <a:pt x="15" y="96"/>
                  </a:lnTo>
                  <a:lnTo>
                    <a:pt x="15" y="104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37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8" y="100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44"/>
                  </a:lnTo>
                  <a:lnTo>
                    <a:pt x="67" y="48"/>
                  </a:lnTo>
                  <a:lnTo>
                    <a:pt x="67" y="52"/>
                  </a:lnTo>
                  <a:lnTo>
                    <a:pt x="71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4" y="70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5" y="70"/>
                  </a:lnTo>
                  <a:lnTo>
                    <a:pt x="85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0" y="63"/>
                  </a:lnTo>
                  <a:lnTo>
                    <a:pt x="104" y="59"/>
                  </a:lnTo>
                  <a:lnTo>
                    <a:pt x="108" y="52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30" y="56"/>
                  </a:lnTo>
                  <a:lnTo>
                    <a:pt x="133" y="56"/>
                  </a:lnTo>
                  <a:lnTo>
                    <a:pt x="133" y="56"/>
                  </a:lnTo>
                  <a:lnTo>
                    <a:pt x="137" y="56"/>
                  </a:lnTo>
                  <a:lnTo>
                    <a:pt x="141" y="56"/>
                  </a:lnTo>
                  <a:lnTo>
                    <a:pt x="145" y="56"/>
                  </a:lnTo>
                  <a:lnTo>
                    <a:pt x="145" y="56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71" y="33"/>
                  </a:lnTo>
                  <a:lnTo>
                    <a:pt x="171" y="30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71" y="26"/>
                  </a:lnTo>
                  <a:lnTo>
                    <a:pt x="171" y="22"/>
                  </a:lnTo>
                  <a:lnTo>
                    <a:pt x="178" y="18"/>
                  </a:lnTo>
                  <a:lnTo>
                    <a:pt x="178" y="18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5" y="15"/>
                  </a:lnTo>
                  <a:lnTo>
                    <a:pt x="185" y="15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200" y="7"/>
                  </a:lnTo>
                  <a:lnTo>
                    <a:pt x="204" y="7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9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30" y="4"/>
                  </a:lnTo>
                  <a:lnTo>
                    <a:pt x="233" y="4"/>
                  </a:lnTo>
                  <a:lnTo>
                    <a:pt x="233" y="4"/>
                  </a:lnTo>
                  <a:lnTo>
                    <a:pt x="237" y="0"/>
                  </a:lnTo>
                  <a:lnTo>
                    <a:pt x="245" y="4"/>
                  </a:lnTo>
                  <a:lnTo>
                    <a:pt x="248" y="4"/>
                  </a:lnTo>
                  <a:lnTo>
                    <a:pt x="248" y="7"/>
                  </a:lnTo>
                  <a:lnTo>
                    <a:pt x="248" y="15"/>
                  </a:lnTo>
                  <a:lnTo>
                    <a:pt x="252" y="18"/>
                  </a:lnTo>
                  <a:lnTo>
                    <a:pt x="252" y="22"/>
                  </a:lnTo>
                  <a:lnTo>
                    <a:pt x="252" y="26"/>
                  </a:lnTo>
                  <a:lnTo>
                    <a:pt x="252" y="26"/>
                  </a:lnTo>
                  <a:lnTo>
                    <a:pt x="252" y="30"/>
                  </a:lnTo>
                  <a:lnTo>
                    <a:pt x="252" y="33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2" y="56"/>
                  </a:lnTo>
                  <a:lnTo>
                    <a:pt x="252" y="59"/>
                  </a:lnTo>
                  <a:lnTo>
                    <a:pt x="248" y="59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41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33" y="67"/>
                  </a:lnTo>
                  <a:lnTo>
                    <a:pt x="233" y="70"/>
                  </a:lnTo>
                  <a:lnTo>
                    <a:pt x="237" y="70"/>
                  </a:lnTo>
                  <a:lnTo>
                    <a:pt x="237" y="74"/>
                  </a:lnTo>
                  <a:lnTo>
                    <a:pt x="245" y="78"/>
                  </a:lnTo>
                  <a:lnTo>
                    <a:pt x="248" y="78"/>
                  </a:lnTo>
                  <a:lnTo>
                    <a:pt x="252" y="78"/>
                  </a:lnTo>
                  <a:lnTo>
                    <a:pt x="252" y="74"/>
                  </a:lnTo>
                  <a:lnTo>
                    <a:pt x="252" y="70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63" y="70"/>
                  </a:lnTo>
                  <a:lnTo>
                    <a:pt x="267" y="70"/>
                  </a:lnTo>
                  <a:lnTo>
                    <a:pt x="267" y="70"/>
                  </a:lnTo>
                  <a:lnTo>
                    <a:pt x="263" y="74"/>
                  </a:lnTo>
                  <a:lnTo>
                    <a:pt x="267" y="74"/>
                  </a:lnTo>
                  <a:lnTo>
                    <a:pt x="263" y="82"/>
                  </a:lnTo>
                  <a:lnTo>
                    <a:pt x="263" y="85"/>
                  </a:lnTo>
                  <a:lnTo>
                    <a:pt x="259" y="89"/>
                  </a:lnTo>
                  <a:lnTo>
                    <a:pt x="259" y="96"/>
                  </a:lnTo>
                  <a:lnTo>
                    <a:pt x="256" y="96"/>
                  </a:lnTo>
                  <a:lnTo>
                    <a:pt x="256" y="100"/>
                  </a:lnTo>
                  <a:lnTo>
                    <a:pt x="252" y="104"/>
                  </a:lnTo>
                  <a:lnTo>
                    <a:pt x="248" y="104"/>
                  </a:lnTo>
                  <a:lnTo>
                    <a:pt x="248" y="108"/>
                  </a:lnTo>
                  <a:lnTo>
                    <a:pt x="245" y="108"/>
                  </a:lnTo>
                  <a:lnTo>
                    <a:pt x="245" y="111"/>
                  </a:lnTo>
                  <a:lnTo>
                    <a:pt x="241" y="111"/>
                  </a:lnTo>
                  <a:lnTo>
                    <a:pt x="237" y="115"/>
                  </a:lnTo>
                  <a:lnTo>
                    <a:pt x="233" y="119"/>
                  </a:lnTo>
                  <a:lnTo>
                    <a:pt x="233" y="119"/>
                  </a:lnTo>
                  <a:lnTo>
                    <a:pt x="233" y="122"/>
                  </a:lnTo>
                  <a:lnTo>
                    <a:pt x="230" y="122"/>
                  </a:lnTo>
                  <a:lnTo>
                    <a:pt x="226" y="126"/>
                  </a:lnTo>
                  <a:lnTo>
                    <a:pt x="219" y="137"/>
                  </a:lnTo>
                  <a:lnTo>
                    <a:pt x="215" y="141"/>
                  </a:lnTo>
                  <a:lnTo>
                    <a:pt x="215" y="148"/>
                  </a:lnTo>
                  <a:lnTo>
                    <a:pt x="211" y="148"/>
                  </a:lnTo>
                  <a:lnTo>
                    <a:pt x="208" y="152"/>
                  </a:lnTo>
                  <a:lnTo>
                    <a:pt x="208" y="152"/>
                  </a:lnTo>
                  <a:lnTo>
                    <a:pt x="204" y="152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71" y="178"/>
                  </a:lnTo>
                  <a:lnTo>
                    <a:pt x="171" y="182"/>
                  </a:lnTo>
                  <a:lnTo>
                    <a:pt x="167" y="182"/>
                  </a:lnTo>
                  <a:lnTo>
                    <a:pt x="167" y="182"/>
                  </a:lnTo>
                  <a:lnTo>
                    <a:pt x="159" y="185"/>
                  </a:lnTo>
                  <a:lnTo>
                    <a:pt x="156" y="185"/>
                  </a:lnTo>
                  <a:lnTo>
                    <a:pt x="152" y="185"/>
                  </a:lnTo>
                  <a:lnTo>
                    <a:pt x="152" y="185"/>
                  </a:lnTo>
                  <a:lnTo>
                    <a:pt x="145" y="185"/>
                  </a:lnTo>
                  <a:lnTo>
                    <a:pt x="141" y="185"/>
                  </a:lnTo>
                  <a:lnTo>
                    <a:pt x="141" y="189"/>
                  </a:lnTo>
                  <a:lnTo>
                    <a:pt x="141" y="193"/>
                  </a:lnTo>
                  <a:lnTo>
                    <a:pt x="141" y="193"/>
                  </a:lnTo>
                  <a:lnTo>
                    <a:pt x="137" y="193"/>
                  </a:lnTo>
                  <a:lnTo>
                    <a:pt x="133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30" y="193"/>
                  </a:lnTo>
                  <a:lnTo>
                    <a:pt x="126" y="197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1" y="189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0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7"/>
                  </a:lnTo>
                  <a:lnTo>
                    <a:pt x="85" y="193"/>
                  </a:lnTo>
                  <a:lnTo>
                    <a:pt x="82" y="193"/>
                  </a:lnTo>
                  <a:lnTo>
                    <a:pt x="82" y="197"/>
                  </a:lnTo>
                  <a:lnTo>
                    <a:pt x="82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67" y="197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48" y="204"/>
                  </a:lnTo>
                  <a:lnTo>
                    <a:pt x="41" y="200"/>
                  </a:lnTo>
                  <a:lnTo>
                    <a:pt x="41" y="200"/>
                  </a:lnTo>
                  <a:lnTo>
                    <a:pt x="37" y="197"/>
                  </a:lnTo>
                  <a:lnTo>
                    <a:pt x="37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3"/>
                  </a:lnTo>
                  <a:lnTo>
                    <a:pt x="30" y="193"/>
                  </a:lnTo>
                  <a:lnTo>
                    <a:pt x="26" y="193"/>
                  </a:lnTo>
                  <a:lnTo>
                    <a:pt x="26" y="197"/>
                  </a:lnTo>
                  <a:lnTo>
                    <a:pt x="22" y="197"/>
                  </a:lnTo>
                  <a:lnTo>
                    <a:pt x="22" y="193"/>
                  </a:lnTo>
                  <a:lnTo>
                    <a:pt x="26" y="189"/>
                  </a:lnTo>
                  <a:lnTo>
                    <a:pt x="22" y="185"/>
                  </a:lnTo>
                  <a:lnTo>
                    <a:pt x="26" y="182"/>
                  </a:lnTo>
                  <a:lnTo>
                    <a:pt x="22" y="178"/>
                  </a:lnTo>
                  <a:lnTo>
                    <a:pt x="22" y="174"/>
                  </a:lnTo>
                  <a:lnTo>
                    <a:pt x="19" y="171"/>
                  </a:lnTo>
                  <a:lnTo>
                    <a:pt x="19" y="167"/>
                  </a:lnTo>
                  <a:lnTo>
                    <a:pt x="19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3"/>
                  </a:lnTo>
                  <a:lnTo>
                    <a:pt x="22" y="156"/>
                  </a:lnTo>
                  <a:lnTo>
                    <a:pt x="26" y="156"/>
                  </a:lnTo>
                  <a:lnTo>
                    <a:pt x="19" y="148"/>
                  </a:lnTo>
                  <a:lnTo>
                    <a:pt x="19" y="145"/>
                  </a:lnTo>
                  <a:lnTo>
                    <a:pt x="15" y="137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11" y="119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close/>
                  <a:moveTo>
                    <a:pt x="174" y="130"/>
                  </a:moveTo>
                  <a:lnTo>
                    <a:pt x="178" y="130"/>
                  </a:lnTo>
                  <a:lnTo>
                    <a:pt x="178" y="133"/>
                  </a:lnTo>
                  <a:lnTo>
                    <a:pt x="182" y="133"/>
                  </a:lnTo>
                  <a:lnTo>
                    <a:pt x="185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3" y="126"/>
                  </a:lnTo>
                  <a:lnTo>
                    <a:pt x="193" y="126"/>
                  </a:lnTo>
                  <a:lnTo>
                    <a:pt x="196" y="126"/>
                  </a:lnTo>
                  <a:lnTo>
                    <a:pt x="200" y="126"/>
                  </a:lnTo>
                  <a:lnTo>
                    <a:pt x="204" y="122"/>
                  </a:lnTo>
                  <a:lnTo>
                    <a:pt x="204" y="122"/>
                  </a:lnTo>
                  <a:lnTo>
                    <a:pt x="200" y="119"/>
                  </a:lnTo>
                  <a:lnTo>
                    <a:pt x="200" y="119"/>
                  </a:lnTo>
                  <a:lnTo>
                    <a:pt x="204" y="119"/>
                  </a:lnTo>
                  <a:lnTo>
                    <a:pt x="208" y="115"/>
                  </a:lnTo>
                  <a:lnTo>
                    <a:pt x="208" y="111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3" y="100"/>
                  </a:lnTo>
                  <a:lnTo>
                    <a:pt x="193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85" y="104"/>
                  </a:lnTo>
                  <a:lnTo>
                    <a:pt x="182" y="108"/>
                  </a:lnTo>
                  <a:lnTo>
                    <a:pt x="178" y="108"/>
                  </a:lnTo>
                  <a:lnTo>
                    <a:pt x="174" y="115"/>
                  </a:lnTo>
                  <a:lnTo>
                    <a:pt x="171" y="115"/>
                  </a:lnTo>
                  <a:lnTo>
                    <a:pt x="171" y="119"/>
                  </a:lnTo>
                  <a:lnTo>
                    <a:pt x="171" y="119"/>
                  </a:lnTo>
                  <a:lnTo>
                    <a:pt x="174" y="122"/>
                  </a:lnTo>
                  <a:lnTo>
                    <a:pt x="174" y="122"/>
                  </a:lnTo>
                  <a:lnTo>
                    <a:pt x="174" y="126"/>
                  </a:lnTo>
                  <a:lnTo>
                    <a:pt x="174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8" name="Freeform 153"/>
            <p:cNvSpPr>
              <a:spLocks/>
            </p:cNvSpPr>
            <p:nvPr/>
          </p:nvSpPr>
          <p:spPr bwMode="auto">
            <a:xfrm>
              <a:off x="4846271" y="3739514"/>
              <a:ext cx="47606" cy="42459"/>
            </a:xfrm>
            <a:custGeom>
              <a:avLst/>
              <a:gdLst>
                <a:gd name="T0" fmla="*/ 3 w 37"/>
                <a:gd name="T1" fmla="*/ 30 h 33"/>
                <a:gd name="T2" fmla="*/ 3 w 37"/>
                <a:gd name="T3" fmla="*/ 26 h 33"/>
                <a:gd name="T4" fmla="*/ 3 w 37"/>
                <a:gd name="T5" fmla="*/ 22 h 33"/>
                <a:gd name="T6" fmla="*/ 3 w 37"/>
                <a:gd name="T7" fmla="*/ 22 h 33"/>
                <a:gd name="T8" fmla="*/ 0 w 37"/>
                <a:gd name="T9" fmla="*/ 19 h 33"/>
                <a:gd name="T10" fmla="*/ 0 w 37"/>
                <a:gd name="T11" fmla="*/ 19 h 33"/>
                <a:gd name="T12" fmla="*/ 0 w 37"/>
                <a:gd name="T13" fmla="*/ 15 h 33"/>
                <a:gd name="T14" fmla="*/ 3 w 37"/>
                <a:gd name="T15" fmla="*/ 15 h 33"/>
                <a:gd name="T16" fmla="*/ 7 w 37"/>
                <a:gd name="T17" fmla="*/ 8 h 33"/>
                <a:gd name="T18" fmla="*/ 11 w 37"/>
                <a:gd name="T19" fmla="*/ 8 h 33"/>
                <a:gd name="T20" fmla="*/ 14 w 37"/>
                <a:gd name="T21" fmla="*/ 4 h 33"/>
                <a:gd name="T22" fmla="*/ 18 w 37"/>
                <a:gd name="T23" fmla="*/ 4 h 33"/>
                <a:gd name="T24" fmla="*/ 18 w 37"/>
                <a:gd name="T25" fmla="*/ 4 h 33"/>
                <a:gd name="T26" fmla="*/ 22 w 37"/>
                <a:gd name="T27" fmla="*/ 0 h 33"/>
                <a:gd name="T28" fmla="*/ 22 w 37"/>
                <a:gd name="T29" fmla="*/ 0 h 33"/>
                <a:gd name="T30" fmla="*/ 25 w 37"/>
                <a:gd name="T31" fmla="*/ 4 h 33"/>
                <a:gd name="T32" fmla="*/ 25 w 37"/>
                <a:gd name="T33" fmla="*/ 4 h 33"/>
                <a:gd name="T34" fmla="*/ 25 w 37"/>
                <a:gd name="T35" fmla="*/ 4 h 33"/>
                <a:gd name="T36" fmla="*/ 29 w 37"/>
                <a:gd name="T37" fmla="*/ 4 h 33"/>
                <a:gd name="T38" fmla="*/ 33 w 37"/>
                <a:gd name="T39" fmla="*/ 4 h 33"/>
                <a:gd name="T40" fmla="*/ 37 w 37"/>
                <a:gd name="T41" fmla="*/ 11 h 33"/>
                <a:gd name="T42" fmla="*/ 37 w 37"/>
                <a:gd name="T43" fmla="*/ 15 h 33"/>
                <a:gd name="T44" fmla="*/ 33 w 37"/>
                <a:gd name="T45" fmla="*/ 19 h 33"/>
                <a:gd name="T46" fmla="*/ 29 w 37"/>
                <a:gd name="T47" fmla="*/ 19 h 33"/>
                <a:gd name="T48" fmla="*/ 29 w 37"/>
                <a:gd name="T49" fmla="*/ 19 h 33"/>
                <a:gd name="T50" fmla="*/ 33 w 37"/>
                <a:gd name="T51" fmla="*/ 22 h 33"/>
                <a:gd name="T52" fmla="*/ 33 w 37"/>
                <a:gd name="T53" fmla="*/ 22 h 33"/>
                <a:gd name="T54" fmla="*/ 29 w 37"/>
                <a:gd name="T55" fmla="*/ 26 h 33"/>
                <a:gd name="T56" fmla="*/ 25 w 37"/>
                <a:gd name="T57" fmla="*/ 26 h 33"/>
                <a:gd name="T58" fmla="*/ 22 w 37"/>
                <a:gd name="T59" fmla="*/ 26 h 33"/>
                <a:gd name="T60" fmla="*/ 22 w 37"/>
                <a:gd name="T61" fmla="*/ 26 h 33"/>
                <a:gd name="T62" fmla="*/ 18 w 37"/>
                <a:gd name="T63" fmla="*/ 26 h 33"/>
                <a:gd name="T64" fmla="*/ 18 w 37"/>
                <a:gd name="T65" fmla="*/ 30 h 33"/>
                <a:gd name="T66" fmla="*/ 14 w 37"/>
                <a:gd name="T67" fmla="*/ 33 h 33"/>
                <a:gd name="T68" fmla="*/ 14 w 37"/>
                <a:gd name="T69" fmla="*/ 33 h 33"/>
                <a:gd name="T70" fmla="*/ 11 w 37"/>
                <a:gd name="T71" fmla="*/ 33 h 33"/>
                <a:gd name="T72" fmla="*/ 7 w 37"/>
                <a:gd name="T73" fmla="*/ 33 h 33"/>
                <a:gd name="T74" fmla="*/ 7 w 37"/>
                <a:gd name="T75" fmla="*/ 30 h 33"/>
                <a:gd name="T76" fmla="*/ 3 w 37"/>
                <a:gd name="T7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3">
                  <a:moveTo>
                    <a:pt x="3" y="30"/>
                  </a:moveTo>
                  <a:lnTo>
                    <a:pt x="3" y="26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11"/>
                  </a:lnTo>
                  <a:lnTo>
                    <a:pt x="37" y="1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7" y="33"/>
                  </a:lnTo>
                  <a:lnTo>
                    <a:pt x="7" y="30"/>
                  </a:lnTo>
                  <a:lnTo>
                    <a:pt x="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79" name="Freeform 154"/>
            <p:cNvSpPr>
              <a:spLocks noEditPoints="1"/>
            </p:cNvSpPr>
            <p:nvPr/>
          </p:nvSpPr>
          <p:spPr bwMode="auto">
            <a:xfrm>
              <a:off x="6646269" y="3386976"/>
              <a:ext cx="862043" cy="829877"/>
            </a:xfrm>
            <a:custGeom>
              <a:avLst/>
              <a:gdLst>
                <a:gd name="T0" fmla="*/ 179 w 181"/>
                <a:gd name="T1" fmla="*/ 73 h 174"/>
                <a:gd name="T2" fmla="*/ 154 w 181"/>
                <a:gd name="T3" fmla="*/ 37 h 174"/>
                <a:gd name="T4" fmla="*/ 123 w 181"/>
                <a:gd name="T5" fmla="*/ 29 h 174"/>
                <a:gd name="T6" fmla="*/ 111 w 181"/>
                <a:gd name="T7" fmla="*/ 16 h 174"/>
                <a:gd name="T8" fmla="*/ 112 w 181"/>
                <a:gd name="T9" fmla="*/ 17 h 174"/>
                <a:gd name="T10" fmla="*/ 110 w 181"/>
                <a:gd name="T11" fmla="*/ 7 h 174"/>
                <a:gd name="T12" fmla="*/ 86 w 181"/>
                <a:gd name="T13" fmla="*/ 4 h 174"/>
                <a:gd name="T14" fmla="*/ 86 w 181"/>
                <a:gd name="T15" fmla="*/ 4 h 174"/>
                <a:gd name="T16" fmla="*/ 58 w 181"/>
                <a:gd name="T17" fmla="*/ 22 h 174"/>
                <a:gd name="T18" fmla="*/ 1 w 181"/>
                <a:gd name="T19" fmla="*/ 65 h 174"/>
                <a:gd name="T20" fmla="*/ 98 w 181"/>
                <a:gd name="T21" fmla="*/ 124 h 174"/>
                <a:gd name="T22" fmla="*/ 133 w 181"/>
                <a:gd name="T23" fmla="*/ 144 h 174"/>
                <a:gd name="T24" fmla="*/ 122 w 181"/>
                <a:gd name="T25" fmla="*/ 154 h 174"/>
                <a:gd name="T26" fmla="*/ 137 w 181"/>
                <a:gd name="T27" fmla="*/ 150 h 174"/>
                <a:gd name="T28" fmla="*/ 132 w 181"/>
                <a:gd name="T29" fmla="*/ 168 h 174"/>
                <a:gd name="T30" fmla="*/ 120 w 181"/>
                <a:gd name="T31" fmla="*/ 167 h 174"/>
                <a:gd name="T32" fmla="*/ 123 w 181"/>
                <a:gd name="T33" fmla="*/ 156 h 174"/>
                <a:gd name="T34" fmla="*/ 135 w 181"/>
                <a:gd name="T35" fmla="*/ 157 h 174"/>
                <a:gd name="T36" fmla="*/ 130 w 181"/>
                <a:gd name="T37" fmla="*/ 169 h 174"/>
                <a:gd name="T38" fmla="*/ 125 w 181"/>
                <a:gd name="T39" fmla="*/ 173 h 174"/>
                <a:gd name="T40" fmla="*/ 9 w 181"/>
                <a:gd name="T41" fmla="*/ 115 h 174"/>
                <a:gd name="T42" fmla="*/ 22 w 181"/>
                <a:gd name="T43" fmla="*/ 111 h 174"/>
                <a:gd name="T44" fmla="*/ 38 w 181"/>
                <a:gd name="T45" fmla="*/ 110 h 174"/>
                <a:gd name="T46" fmla="*/ 58 w 181"/>
                <a:gd name="T47" fmla="*/ 102 h 174"/>
                <a:gd name="T48" fmla="*/ 83 w 181"/>
                <a:gd name="T49" fmla="*/ 102 h 174"/>
                <a:gd name="T50" fmla="*/ 91 w 181"/>
                <a:gd name="T51" fmla="*/ 115 h 174"/>
                <a:gd name="T52" fmla="*/ 99 w 181"/>
                <a:gd name="T53" fmla="*/ 111 h 174"/>
                <a:gd name="T54" fmla="*/ 100 w 181"/>
                <a:gd name="T55" fmla="*/ 116 h 174"/>
                <a:gd name="T56" fmla="*/ 102 w 181"/>
                <a:gd name="T57" fmla="*/ 123 h 174"/>
                <a:gd name="T58" fmla="*/ 106 w 181"/>
                <a:gd name="T59" fmla="*/ 133 h 174"/>
                <a:gd name="T60" fmla="*/ 120 w 181"/>
                <a:gd name="T61" fmla="*/ 143 h 174"/>
                <a:gd name="T62" fmla="*/ 130 w 181"/>
                <a:gd name="T63" fmla="*/ 141 h 174"/>
                <a:gd name="T64" fmla="*/ 139 w 181"/>
                <a:gd name="T65" fmla="*/ 140 h 174"/>
                <a:gd name="T66" fmla="*/ 153 w 181"/>
                <a:gd name="T67" fmla="*/ 129 h 174"/>
                <a:gd name="T68" fmla="*/ 167 w 181"/>
                <a:gd name="T69" fmla="*/ 110 h 174"/>
                <a:gd name="T70" fmla="*/ 176 w 181"/>
                <a:gd name="T71" fmla="*/ 92 h 174"/>
                <a:gd name="T72" fmla="*/ 178 w 181"/>
                <a:gd name="T73" fmla="*/ 71 h 174"/>
                <a:gd name="T74" fmla="*/ 170 w 181"/>
                <a:gd name="T75" fmla="*/ 59 h 174"/>
                <a:gd name="T76" fmla="*/ 166 w 181"/>
                <a:gd name="T77" fmla="*/ 53 h 174"/>
                <a:gd name="T78" fmla="*/ 159 w 181"/>
                <a:gd name="T79" fmla="*/ 43 h 174"/>
                <a:gd name="T80" fmla="*/ 152 w 181"/>
                <a:gd name="T81" fmla="*/ 31 h 174"/>
                <a:gd name="T82" fmla="*/ 146 w 181"/>
                <a:gd name="T83" fmla="*/ 18 h 174"/>
                <a:gd name="T84" fmla="*/ 141 w 181"/>
                <a:gd name="T85" fmla="*/ 5 h 174"/>
                <a:gd name="T86" fmla="*/ 135 w 181"/>
                <a:gd name="T87" fmla="*/ 13 h 174"/>
                <a:gd name="T88" fmla="*/ 130 w 181"/>
                <a:gd name="T89" fmla="*/ 33 h 174"/>
                <a:gd name="T90" fmla="*/ 113 w 181"/>
                <a:gd name="T91" fmla="*/ 25 h 174"/>
                <a:gd name="T92" fmla="*/ 110 w 181"/>
                <a:gd name="T93" fmla="*/ 13 h 174"/>
                <a:gd name="T94" fmla="*/ 112 w 181"/>
                <a:gd name="T95" fmla="*/ 9 h 174"/>
                <a:gd name="T96" fmla="*/ 105 w 181"/>
                <a:gd name="T97" fmla="*/ 7 h 174"/>
                <a:gd name="T98" fmla="*/ 93 w 181"/>
                <a:gd name="T99" fmla="*/ 4 h 174"/>
                <a:gd name="T100" fmla="*/ 88 w 181"/>
                <a:gd name="T101" fmla="*/ 9 h 174"/>
                <a:gd name="T102" fmla="*/ 82 w 181"/>
                <a:gd name="T103" fmla="*/ 15 h 174"/>
                <a:gd name="T104" fmla="*/ 79 w 181"/>
                <a:gd name="T105" fmla="*/ 20 h 174"/>
                <a:gd name="T106" fmla="*/ 74 w 181"/>
                <a:gd name="T107" fmla="*/ 22 h 174"/>
                <a:gd name="T108" fmla="*/ 65 w 181"/>
                <a:gd name="T109" fmla="*/ 17 h 174"/>
                <a:gd name="T110" fmla="*/ 60 w 181"/>
                <a:gd name="T111" fmla="*/ 22 h 174"/>
                <a:gd name="T112" fmla="*/ 56 w 181"/>
                <a:gd name="T113" fmla="*/ 27 h 174"/>
                <a:gd name="T114" fmla="*/ 51 w 181"/>
                <a:gd name="T115" fmla="*/ 28 h 174"/>
                <a:gd name="T116" fmla="*/ 43 w 181"/>
                <a:gd name="T117" fmla="*/ 37 h 174"/>
                <a:gd name="T118" fmla="*/ 21 w 181"/>
                <a:gd name="T119" fmla="*/ 45 h 174"/>
                <a:gd name="T120" fmla="*/ 7 w 181"/>
                <a:gd name="T121" fmla="*/ 52 h 174"/>
                <a:gd name="T122" fmla="*/ 4 w 181"/>
                <a:gd name="T123" fmla="*/ 69 h 174"/>
                <a:gd name="T124" fmla="*/ 7 w 181"/>
                <a:gd name="T125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74">
                  <a:moveTo>
                    <a:pt x="178" y="83"/>
                  </a:moveTo>
                  <a:cubicBezTo>
                    <a:pt x="179" y="81"/>
                    <a:pt x="179" y="81"/>
                    <a:pt x="179" y="81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78" y="83"/>
                    <a:pt x="178" y="83"/>
                    <a:pt x="178" y="83"/>
                  </a:cubicBezTo>
                  <a:close/>
                  <a:moveTo>
                    <a:pt x="179" y="73"/>
                  </a:moveTo>
                  <a:cubicBezTo>
                    <a:pt x="178" y="72"/>
                    <a:pt x="178" y="72"/>
                    <a:pt x="178" y="72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0"/>
                    <a:pt x="179" y="70"/>
                    <a:pt x="179" y="70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79" y="73"/>
                    <a:pt x="179" y="73"/>
                  </a:cubicBezTo>
                  <a:close/>
                  <a:moveTo>
                    <a:pt x="171" y="61"/>
                  </a:moveTo>
                  <a:cubicBezTo>
                    <a:pt x="172" y="62"/>
                    <a:pt x="172" y="62"/>
                    <a:pt x="172" y="62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1"/>
                    <a:pt x="173" y="61"/>
                    <a:pt x="173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1"/>
                    <a:pt x="171" y="61"/>
                    <a:pt x="171" y="61"/>
                  </a:cubicBezTo>
                  <a:close/>
                  <a:moveTo>
                    <a:pt x="170" y="55"/>
                  </a:move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lose/>
                  <a:moveTo>
                    <a:pt x="153" y="38"/>
                  </a:moveTo>
                  <a:cubicBezTo>
                    <a:pt x="154" y="37"/>
                    <a:pt x="154" y="37"/>
                    <a:pt x="154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3" y="38"/>
                    <a:pt x="153" y="38"/>
                    <a:pt x="153" y="38"/>
                  </a:cubicBezTo>
                  <a:close/>
                  <a:moveTo>
                    <a:pt x="139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lose/>
                  <a:moveTo>
                    <a:pt x="138" y="2"/>
                  </a:moveTo>
                  <a:cubicBezTo>
                    <a:pt x="138" y="3"/>
                    <a:pt x="138" y="3"/>
                    <a:pt x="138" y="3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8" y="2"/>
                    <a:pt x="138" y="2"/>
                    <a:pt x="138" y="2"/>
                  </a:cubicBezTo>
                  <a:close/>
                  <a:moveTo>
                    <a:pt x="124" y="30"/>
                  </a:moveTo>
                  <a:cubicBezTo>
                    <a:pt x="124" y="31"/>
                    <a:pt x="124" y="31"/>
                    <a:pt x="124" y="31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4" y="30"/>
                    <a:pt x="124" y="30"/>
                    <a:pt x="124" y="30"/>
                  </a:cubicBezTo>
                  <a:close/>
                  <a:moveTo>
                    <a:pt x="123" y="29"/>
                  </a:moveTo>
                  <a:cubicBezTo>
                    <a:pt x="123" y="29"/>
                    <a:pt x="123" y="29"/>
                    <a:pt x="123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28"/>
                    <a:pt x="123" y="29"/>
                    <a:pt x="123" y="29"/>
                  </a:cubicBezTo>
                  <a:close/>
                  <a:moveTo>
                    <a:pt x="114" y="25"/>
                  </a:move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5"/>
                    <a:pt x="114" y="25"/>
                    <a:pt x="114" y="25"/>
                  </a:cubicBezTo>
                  <a:close/>
                  <a:moveTo>
                    <a:pt x="111" y="16"/>
                  </a:move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lose/>
                  <a:moveTo>
                    <a:pt x="112" y="17"/>
                  </a:move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7"/>
                    <a:pt x="112" y="17"/>
                    <a:pt x="112" y="17"/>
                  </a:cubicBezTo>
                  <a:close/>
                  <a:moveTo>
                    <a:pt x="113" y="5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3" y="5"/>
                    <a:pt x="113" y="5"/>
                    <a:pt x="113" y="5"/>
                  </a:cubicBezTo>
                  <a:close/>
                  <a:moveTo>
                    <a:pt x="112" y="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6"/>
                    <a:pt x="112" y="6"/>
                    <a:pt x="112" y="6"/>
                  </a:cubicBezTo>
                  <a:close/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1" y="6"/>
                    <a:pt x="111" y="6"/>
                    <a:pt x="111" y="6"/>
                  </a:cubicBezTo>
                  <a:close/>
                  <a:moveTo>
                    <a:pt x="110" y="7"/>
                  </a:moveTo>
                  <a:cubicBezTo>
                    <a:pt x="110" y="7"/>
                    <a:pt x="110" y="7"/>
                    <a:pt x="110" y="7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7"/>
                    <a:pt x="110" y="7"/>
                    <a:pt x="110" y="7"/>
                  </a:cubicBezTo>
                  <a:close/>
                  <a:moveTo>
                    <a:pt x="108" y="8"/>
                  </a:moveTo>
                  <a:cubicBezTo>
                    <a:pt x="108" y="7"/>
                    <a:pt x="108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8"/>
                    <a:pt x="108" y="8"/>
                    <a:pt x="108" y="8"/>
                  </a:cubicBezTo>
                  <a:close/>
                  <a:moveTo>
                    <a:pt x="107" y="8"/>
                  </a:move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8"/>
                    <a:pt x="107" y="8"/>
                    <a:pt x="107" y="8"/>
                  </a:cubicBezTo>
                  <a:close/>
                  <a:moveTo>
                    <a:pt x="96" y="5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5"/>
                    <a:pt x="96" y="5"/>
                    <a:pt x="96" y="5"/>
                  </a:cubicBezTo>
                  <a:close/>
                  <a:moveTo>
                    <a:pt x="86" y="4"/>
                  </a:moveTo>
                  <a:cubicBezTo>
                    <a:pt x="86" y="5"/>
                    <a:pt x="86" y="5"/>
                    <a:pt x="86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lose/>
                  <a:moveTo>
                    <a:pt x="86" y="5"/>
                  </a:moveTo>
                  <a:cubicBezTo>
                    <a:pt x="86" y="6"/>
                    <a:pt x="86" y="6"/>
                    <a:pt x="86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lose/>
                  <a:moveTo>
                    <a:pt x="57" y="22"/>
                  </a:moveTo>
                  <a:cubicBezTo>
                    <a:pt x="58" y="22"/>
                    <a:pt x="58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57" y="22"/>
                    <a:pt x="57" y="22"/>
                  </a:cubicBezTo>
                  <a:close/>
                  <a:moveTo>
                    <a:pt x="57" y="25"/>
                  </a:move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5"/>
                    <a:pt x="57" y="25"/>
                    <a:pt x="57" y="25"/>
                  </a:cubicBezTo>
                  <a:close/>
                  <a:moveTo>
                    <a:pt x="61" y="19"/>
                  </a:move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9"/>
                    <a:pt x="61" y="19"/>
                    <a:pt x="61" y="19"/>
                  </a:cubicBezTo>
                  <a:close/>
                  <a:moveTo>
                    <a:pt x="14" y="46"/>
                  </a:moveTo>
                  <a:cubicBezTo>
                    <a:pt x="14" y="46"/>
                    <a:pt x="14" y="46"/>
                    <a:pt x="14" y="4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" y="67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lose/>
                  <a:moveTo>
                    <a:pt x="1" y="7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70"/>
                    <a:pt x="1" y="70"/>
                    <a:pt x="1" y="70"/>
                  </a:cubicBezTo>
                  <a:close/>
                  <a:moveTo>
                    <a:pt x="99" y="122"/>
                  </a:moveTo>
                  <a:cubicBezTo>
                    <a:pt x="99" y="123"/>
                    <a:pt x="99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0" y="124"/>
                    <a:pt x="100" y="124"/>
                    <a:pt x="100" y="12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3"/>
                    <a:pt x="95" y="123"/>
                    <a:pt x="95" y="123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9" y="122"/>
                    <a:pt x="99" y="122"/>
                    <a:pt x="99" y="122"/>
                  </a:cubicBezTo>
                  <a:close/>
                  <a:moveTo>
                    <a:pt x="128" y="141"/>
                  </a:moveTo>
                  <a:cubicBezTo>
                    <a:pt x="129" y="141"/>
                    <a:pt x="129" y="141"/>
                    <a:pt x="129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1"/>
                    <a:pt x="128" y="141"/>
                    <a:pt x="128" y="141"/>
                  </a:cubicBezTo>
                  <a:close/>
                  <a:moveTo>
                    <a:pt x="133" y="144"/>
                  </a:move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lose/>
                  <a:moveTo>
                    <a:pt x="122" y="155"/>
                  </a:moveTo>
                  <a:cubicBezTo>
                    <a:pt x="122" y="155"/>
                    <a:pt x="122" y="155"/>
                    <a:pt x="122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2" y="155"/>
                    <a:pt x="122" y="155"/>
                    <a:pt x="122" y="155"/>
                  </a:cubicBezTo>
                  <a:close/>
                  <a:moveTo>
                    <a:pt x="122" y="153"/>
                  </a:moveTo>
                  <a:cubicBezTo>
                    <a:pt x="122" y="154"/>
                    <a:pt x="122" y="154"/>
                    <a:pt x="122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2" y="153"/>
                    <a:pt x="122" y="153"/>
                    <a:pt x="122" y="153"/>
                  </a:cubicBezTo>
                  <a:close/>
                  <a:moveTo>
                    <a:pt x="122" y="154"/>
                  </a:moveTo>
                  <a:cubicBezTo>
                    <a:pt x="121" y="154"/>
                    <a:pt x="121" y="154"/>
                    <a:pt x="121" y="154"/>
                  </a:cubicBezTo>
                  <a:cubicBezTo>
                    <a:pt x="121" y="153"/>
                    <a:pt x="121" y="153"/>
                    <a:pt x="121" y="153"/>
                  </a:cubicBezTo>
                  <a:cubicBezTo>
                    <a:pt x="122" y="153"/>
                    <a:pt x="122" y="153"/>
                    <a:pt x="122" y="153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2" y="154"/>
                    <a:pt x="122" y="154"/>
                    <a:pt x="122" y="154"/>
                  </a:cubicBezTo>
                  <a:close/>
                  <a:moveTo>
                    <a:pt x="119" y="151"/>
                  </a:moveTo>
                  <a:cubicBezTo>
                    <a:pt x="119" y="151"/>
                    <a:pt x="119" y="151"/>
                    <a:pt x="119" y="151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120" y="150"/>
                    <a:pt x="120" y="150"/>
                    <a:pt x="120" y="150"/>
                  </a:cubicBezTo>
                  <a:cubicBezTo>
                    <a:pt x="120" y="151"/>
                    <a:pt x="120" y="151"/>
                    <a:pt x="120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lose/>
                  <a:moveTo>
                    <a:pt x="136" y="153"/>
                  </a:move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3"/>
                    <a:pt x="136" y="153"/>
                    <a:pt x="136" y="153"/>
                  </a:cubicBezTo>
                  <a:close/>
                  <a:moveTo>
                    <a:pt x="136" y="154"/>
                  </a:moveTo>
                  <a:cubicBezTo>
                    <a:pt x="136" y="155"/>
                    <a:pt x="136" y="155"/>
                    <a:pt x="136" y="155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8" y="155"/>
                    <a:pt x="138" y="155"/>
                    <a:pt x="138" y="155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lose/>
                  <a:moveTo>
                    <a:pt x="136" y="156"/>
                  </a:moveTo>
                  <a:cubicBezTo>
                    <a:pt x="136" y="156"/>
                    <a:pt x="136" y="156"/>
                    <a:pt x="136" y="156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6"/>
                    <a:pt x="136" y="156"/>
                    <a:pt x="136" y="156"/>
                  </a:cubicBezTo>
                  <a:close/>
                  <a:moveTo>
                    <a:pt x="132" y="169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32" y="169"/>
                    <a:pt x="132" y="169"/>
                    <a:pt x="132" y="169"/>
                  </a:cubicBezTo>
                  <a:close/>
                  <a:moveTo>
                    <a:pt x="127" y="174"/>
                  </a:moveTo>
                  <a:cubicBezTo>
                    <a:pt x="126" y="173"/>
                    <a:pt x="126" y="173"/>
                    <a:pt x="126" y="173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4"/>
                    <a:pt x="127" y="174"/>
                    <a:pt x="127" y="174"/>
                  </a:cubicBezTo>
                  <a:close/>
                  <a:moveTo>
                    <a:pt x="121" y="173"/>
                  </a:move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2" y="165"/>
                    <a:pt x="122" y="165"/>
                    <a:pt x="122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1" y="164"/>
                    <a:pt x="121" y="164"/>
                    <a:pt x="121" y="164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1" y="163"/>
                    <a:pt x="121" y="163"/>
                    <a:pt x="121" y="163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0" y="157"/>
                    <a:pt x="120" y="157"/>
                    <a:pt x="120" y="157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2" y="155"/>
                    <a:pt x="122" y="155"/>
                    <a:pt x="122" y="155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4" y="155"/>
                    <a:pt x="124" y="155"/>
                    <a:pt x="124" y="155"/>
                  </a:cubicBezTo>
                  <a:cubicBezTo>
                    <a:pt x="124" y="156"/>
                    <a:pt x="124" y="156"/>
                    <a:pt x="124" y="156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58"/>
                    <a:pt x="126" y="158"/>
                    <a:pt x="126" y="158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6" y="157"/>
                    <a:pt x="136" y="157"/>
                    <a:pt x="136" y="157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5" y="161"/>
                    <a:pt x="135" y="161"/>
                    <a:pt x="135" y="161"/>
                  </a:cubicBezTo>
                  <a:cubicBezTo>
                    <a:pt x="135" y="163"/>
                    <a:pt x="135" y="163"/>
                    <a:pt x="135" y="163"/>
                  </a:cubicBezTo>
                  <a:cubicBezTo>
                    <a:pt x="134" y="163"/>
                    <a:pt x="134" y="163"/>
                    <a:pt x="134" y="163"/>
                  </a:cubicBezTo>
                  <a:cubicBezTo>
                    <a:pt x="134" y="164"/>
                    <a:pt x="134" y="164"/>
                    <a:pt x="134" y="164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2" y="166"/>
                    <a:pt x="132" y="166"/>
                    <a:pt x="132" y="166"/>
                  </a:cubicBezTo>
                  <a:cubicBezTo>
                    <a:pt x="132" y="167"/>
                    <a:pt x="132" y="167"/>
                    <a:pt x="132" y="167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31" y="168"/>
                    <a:pt x="131" y="168"/>
                    <a:pt x="131" y="168"/>
                  </a:cubicBezTo>
                  <a:cubicBezTo>
                    <a:pt x="131" y="169"/>
                    <a:pt x="131" y="169"/>
                    <a:pt x="131" y="169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29" y="172"/>
                    <a:pt x="129" y="172"/>
                    <a:pt x="129" y="172"/>
                  </a:cubicBezTo>
                  <a:cubicBezTo>
                    <a:pt x="129" y="171"/>
                    <a:pt x="129" y="171"/>
                    <a:pt x="129" y="171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29" y="170"/>
                    <a:pt x="129" y="170"/>
                    <a:pt x="129" y="170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6" y="172"/>
                    <a:pt x="126" y="172"/>
                    <a:pt x="126" y="172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25" y="172"/>
                    <a:pt x="125" y="172"/>
                    <a:pt x="125" y="172"/>
                  </a:cubicBezTo>
                  <a:cubicBezTo>
                    <a:pt x="125" y="173"/>
                    <a:pt x="125" y="173"/>
                    <a:pt x="125" y="173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2" y="173"/>
                    <a:pt x="122" y="173"/>
                    <a:pt x="122" y="173"/>
                  </a:cubicBezTo>
                  <a:cubicBezTo>
                    <a:pt x="121" y="173"/>
                    <a:pt x="121" y="173"/>
                    <a:pt x="121" y="173"/>
                  </a:cubicBezTo>
                  <a:cubicBezTo>
                    <a:pt x="121" y="173"/>
                    <a:pt x="121" y="173"/>
                    <a:pt x="121" y="173"/>
                  </a:cubicBezTo>
                  <a:close/>
                  <a:moveTo>
                    <a:pt x="2" y="110"/>
                  </a:moveTo>
                  <a:cubicBezTo>
                    <a:pt x="3" y="111"/>
                    <a:pt x="3" y="111"/>
                    <a:pt x="3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1" y="116"/>
                    <a:pt x="91" y="116"/>
                    <a:pt x="91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1" y="114"/>
                    <a:pt x="101" y="114"/>
                    <a:pt x="101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97" y="118"/>
                    <a:pt x="97" y="118"/>
                    <a:pt x="97" y="118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9" y="120"/>
                    <a:pt x="99" y="120"/>
                    <a:pt x="99" y="12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7" y="126"/>
                    <a:pt x="107" y="126"/>
                    <a:pt x="107" y="126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7" y="134"/>
                    <a:pt x="107" y="134"/>
                    <a:pt x="107" y="134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9" y="138"/>
                    <a:pt x="109" y="138"/>
                    <a:pt x="109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7" y="138"/>
                    <a:pt x="127" y="138"/>
                    <a:pt x="127" y="138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28" y="140"/>
                    <a:pt x="128" y="140"/>
                    <a:pt x="128" y="140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9" y="140"/>
                    <a:pt x="129" y="140"/>
                    <a:pt x="129" y="140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4"/>
                    <a:pt x="131" y="144"/>
                    <a:pt x="131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41" y="139"/>
                    <a:pt x="141" y="139"/>
                    <a:pt x="141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9" y="138"/>
                    <a:pt x="149" y="138"/>
                    <a:pt x="149" y="138"/>
                  </a:cubicBezTo>
                  <a:cubicBezTo>
                    <a:pt x="150" y="137"/>
                    <a:pt x="150" y="137"/>
                    <a:pt x="150" y="137"/>
                  </a:cubicBezTo>
                  <a:cubicBezTo>
                    <a:pt x="151" y="136"/>
                    <a:pt x="151" y="136"/>
                    <a:pt x="151" y="136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2" y="132"/>
                    <a:pt x="152" y="132"/>
                    <a:pt x="152" y="132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53" y="129"/>
                    <a:pt x="153" y="129"/>
                    <a:pt x="153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4" y="127"/>
                    <a:pt x="154" y="127"/>
                    <a:pt x="154" y="127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6" y="123"/>
                    <a:pt x="156" y="123"/>
                    <a:pt x="156" y="123"/>
                  </a:cubicBezTo>
                  <a:cubicBezTo>
                    <a:pt x="157" y="123"/>
                    <a:pt x="157" y="123"/>
                    <a:pt x="157" y="123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59" y="120"/>
                    <a:pt x="159" y="120"/>
                    <a:pt x="159" y="120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61" y="117"/>
                    <a:pt x="161" y="117"/>
                    <a:pt x="161" y="117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1" y="116"/>
                    <a:pt x="161" y="116"/>
                    <a:pt x="161" y="116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2" y="104"/>
                    <a:pt x="172" y="104"/>
                    <a:pt x="172" y="104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5"/>
                    <a:pt x="174" y="95"/>
                    <a:pt x="174" y="95"/>
                  </a:cubicBezTo>
                  <a:cubicBezTo>
                    <a:pt x="176" y="93"/>
                    <a:pt x="176" y="93"/>
                    <a:pt x="176" y="93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8" y="75"/>
                    <a:pt x="178" y="75"/>
                    <a:pt x="178" y="75"/>
                  </a:cubicBezTo>
                  <a:cubicBezTo>
                    <a:pt x="179" y="74"/>
                    <a:pt x="179" y="74"/>
                    <a:pt x="179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3"/>
                    <a:pt x="178" y="73"/>
                    <a:pt x="178" y="73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77" y="68"/>
                    <a:pt x="177" y="68"/>
                    <a:pt x="177" y="68"/>
                  </a:cubicBezTo>
                  <a:cubicBezTo>
                    <a:pt x="176" y="68"/>
                    <a:pt x="176" y="68"/>
                    <a:pt x="176" y="68"/>
                  </a:cubicBezTo>
                  <a:cubicBezTo>
                    <a:pt x="175" y="66"/>
                    <a:pt x="175" y="66"/>
                    <a:pt x="175" y="66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5" y="64"/>
                    <a:pt x="175" y="64"/>
                    <a:pt x="175" y="64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3" y="65"/>
                    <a:pt x="173" y="65"/>
                    <a:pt x="173" y="65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2" y="62"/>
                    <a:pt x="172" y="62"/>
                    <a:pt x="172" y="62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6" y="56"/>
                    <a:pt x="166" y="56"/>
                    <a:pt x="166" y="56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2" y="45"/>
                    <a:pt x="162" y="45"/>
                    <a:pt x="162" y="45"/>
                  </a:cubicBezTo>
                  <a:cubicBezTo>
                    <a:pt x="161" y="44"/>
                    <a:pt x="161" y="44"/>
                    <a:pt x="161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60" y="43"/>
                    <a:pt x="160" y="43"/>
                    <a:pt x="160" y="43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0"/>
                    <a:pt x="151" y="20"/>
                    <a:pt x="151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3"/>
                    <a:pt x="139" y="3"/>
                    <a:pt x="139" y="3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5"/>
                    <a:pt x="138" y="5"/>
                    <a:pt x="138" y="5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8"/>
                    <a:pt x="2" y="108"/>
                    <a:pt x="2" y="108"/>
                  </a:cubicBezTo>
                  <a:lnTo>
                    <a:pt x="2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0" name="Freeform 155"/>
            <p:cNvSpPr>
              <a:spLocks noEditPoints="1"/>
            </p:cNvSpPr>
            <p:nvPr/>
          </p:nvSpPr>
          <p:spPr bwMode="auto">
            <a:xfrm>
              <a:off x="3868432" y="1644879"/>
              <a:ext cx="186562" cy="104218"/>
            </a:xfrm>
            <a:custGeom>
              <a:avLst/>
              <a:gdLst>
                <a:gd name="T0" fmla="*/ 52 w 145"/>
                <a:gd name="T1" fmla="*/ 81 h 81"/>
                <a:gd name="T2" fmla="*/ 49 w 145"/>
                <a:gd name="T3" fmla="*/ 70 h 81"/>
                <a:gd name="T4" fmla="*/ 63 w 145"/>
                <a:gd name="T5" fmla="*/ 78 h 81"/>
                <a:gd name="T6" fmla="*/ 78 w 145"/>
                <a:gd name="T7" fmla="*/ 74 h 81"/>
                <a:gd name="T8" fmla="*/ 93 w 145"/>
                <a:gd name="T9" fmla="*/ 70 h 81"/>
                <a:gd name="T10" fmla="*/ 97 w 145"/>
                <a:gd name="T11" fmla="*/ 66 h 81"/>
                <a:gd name="T12" fmla="*/ 104 w 145"/>
                <a:gd name="T13" fmla="*/ 66 h 81"/>
                <a:gd name="T14" fmla="*/ 123 w 145"/>
                <a:gd name="T15" fmla="*/ 55 h 81"/>
                <a:gd name="T16" fmla="*/ 134 w 145"/>
                <a:gd name="T17" fmla="*/ 52 h 81"/>
                <a:gd name="T18" fmla="*/ 134 w 145"/>
                <a:gd name="T19" fmla="*/ 44 h 81"/>
                <a:gd name="T20" fmla="*/ 141 w 145"/>
                <a:gd name="T21" fmla="*/ 44 h 81"/>
                <a:gd name="T22" fmla="*/ 137 w 145"/>
                <a:gd name="T23" fmla="*/ 29 h 81"/>
                <a:gd name="T24" fmla="*/ 137 w 145"/>
                <a:gd name="T25" fmla="*/ 26 h 81"/>
                <a:gd name="T26" fmla="*/ 130 w 145"/>
                <a:gd name="T27" fmla="*/ 22 h 81"/>
                <a:gd name="T28" fmla="*/ 134 w 145"/>
                <a:gd name="T29" fmla="*/ 11 h 81"/>
                <a:gd name="T30" fmla="*/ 130 w 145"/>
                <a:gd name="T31" fmla="*/ 7 h 81"/>
                <a:gd name="T32" fmla="*/ 123 w 145"/>
                <a:gd name="T33" fmla="*/ 7 h 81"/>
                <a:gd name="T34" fmla="*/ 119 w 145"/>
                <a:gd name="T35" fmla="*/ 3 h 81"/>
                <a:gd name="T36" fmla="*/ 108 w 145"/>
                <a:gd name="T37" fmla="*/ 3 h 81"/>
                <a:gd name="T38" fmla="*/ 100 w 145"/>
                <a:gd name="T39" fmla="*/ 7 h 81"/>
                <a:gd name="T40" fmla="*/ 89 w 145"/>
                <a:gd name="T41" fmla="*/ 7 h 81"/>
                <a:gd name="T42" fmla="*/ 86 w 145"/>
                <a:gd name="T43" fmla="*/ 18 h 81"/>
                <a:gd name="T44" fmla="*/ 78 w 145"/>
                <a:gd name="T45" fmla="*/ 11 h 81"/>
                <a:gd name="T46" fmla="*/ 71 w 145"/>
                <a:gd name="T47" fmla="*/ 14 h 81"/>
                <a:gd name="T48" fmla="*/ 63 w 145"/>
                <a:gd name="T49" fmla="*/ 7 h 81"/>
                <a:gd name="T50" fmla="*/ 56 w 145"/>
                <a:gd name="T51" fmla="*/ 22 h 81"/>
                <a:gd name="T52" fmla="*/ 49 w 145"/>
                <a:gd name="T53" fmla="*/ 26 h 81"/>
                <a:gd name="T54" fmla="*/ 41 w 145"/>
                <a:gd name="T55" fmla="*/ 26 h 81"/>
                <a:gd name="T56" fmla="*/ 41 w 145"/>
                <a:gd name="T57" fmla="*/ 14 h 81"/>
                <a:gd name="T58" fmla="*/ 45 w 145"/>
                <a:gd name="T59" fmla="*/ 11 h 81"/>
                <a:gd name="T60" fmla="*/ 34 w 145"/>
                <a:gd name="T61" fmla="*/ 3 h 81"/>
                <a:gd name="T62" fmla="*/ 23 w 145"/>
                <a:gd name="T63" fmla="*/ 0 h 81"/>
                <a:gd name="T64" fmla="*/ 30 w 145"/>
                <a:gd name="T65" fmla="*/ 3 h 81"/>
                <a:gd name="T66" fmla="*/ 26 w 145"/>
                <a:gd name="T67" fmla="*/ 3 h 81"/>
                <a:gd name="T68" fmla="*/ 30 w 145"/>
                <a:gd name="T69" fmla="*/ 11 h 81"/>
                <a:gd name="T70" fmla="*/ 19 w 145"/>
                <a:gd name="T71" fmla="*/ 7 h 81"/>
                <a:gd name="T72" fmla="*/ 15 w 145"/>
                <a:gd name="T73" fmla="*/ 7 h 81"/>
                <a:gd name="T74" fmla="*/ 15 w 145"/>
                <a:gd name="T75" fmla="*/ 14 h 81"/>
                <a:gd name="T76" fmla="*/ 15 w 145"/>
                <a:gd name="T77" fmla="*/ 18 h 81"/>
                <a:gd name="T78" fmla="*/ 8 w 145"/>
                <a:gd name="T79" fmla="*/ 14 h 81"/>
                <a:gd name="T80" fmla="*/ 4 w 145"/>
                <a:gd name="T81" fmla="*/ 18 h 81"/>
                <a:gd name="T82" fmla="*/ 12 w 145"/>
                <a:gd name="T83" fmla="*/ 26 h 81"/>
                <a:gd name="T84" fmla="*/ 19 w 145"/>
                <a:gd name="T85" fmla="*/ 22 h 81"/>
                <a:gd name="T86" fmla="*/ 26 w 145"/>
                <a:gd name="T87" fmla="*/ 22 h 81"/>
                <a:gd name="T88" fmla="*/ 34 w 145"/>
                <a:gd name="T89" fmla="*/ 22 h 81"/>
                <a:gd name="T90" fmla="*/ 37 w 145"/>
                <a:gd name="T91" fmla="*/ 26 h 81"/>
                <a:gd name="T92" fmla="*/ 26 w 145"/>
                <a:gd name="T93" fmla="*/ 33 h 81"/>
                <a:gd name="T94" fmla="*/ 37 w 145"/>
                <a:gd name="T95" fmla="*/ 33 h 81"/>
                <a:gd name="T96" fmla="*/ 23 w 145"/>
                <a:gd name="T97" fmla="*/ 37 h 81"/>
                <a:gd name="T98" fmla="*/ 19 w 145"/>
                <a:gd name="T99" fmla="*/ 33 h 81"/>
                <a:gd name="T100" fmla="*/ 8 w 145"/>
                <a:gd name="T101" fmla="*/ 37 h 81"/>
                <a:gd name="T102" fmla="*/ 12 w 145"/>
                <a:gd name="T103" fmla="*/ 44 h 81"/>
                <a:gd name="T104" fmla="*/ 26 w 145"/>
                <a:gd name="T105" fmla="*/ 44 h 81"/>
                <a:gd name="T106" fmla="*/ 30 w 145"/>
                <a:gd name="T107" fmla="*/ 52 h 81"/>
                <a:gd name="T108" fmla="*/ 30 w 145"/>
                <a:gd name="T109" fmla="*/ 55 h 81"/>
                <a:gd name="T110" fmla="*/ 34 w 145"/>
                <a:gd name="T111" fmla="*/ 55 h 81"/>
                <a:gd name="T112" fmla="*/ 26 w 145"/>
                <a:gd name="T113" fmla="*/ 59 h 81"/>
                <a:gd name="T114" fmla="*/ 19 w 145"/>
                <a:gd name="T115" fmla="*/ 59 h 81"/>
                <a:gd name="T116" fmla="*/ 23 w 145"/>
                <a:gd name="T117" fmla="*/ 70 h 81"/>
                <a:gd name="T118" fmla="*/ 37 w 145"/>
                <a:gd name="T119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5" h="81">
                  <a:moveTo>
                    <a:pt x="52" y="81"/>
                  </a:moveTo>
                  <a:lnTo>
                    <a:pt x="52" y="81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1"/>
                  </a:lnTo>
                  <a:close/>
                  <a:moveTo>
                    <a:pt x="45" y="70"/>
                  </a:moveTo>
                  <a:lnTo>
                    <a:pt x="49" y="66"/>
                  </a:lnTo>
                  <a:lnTo>
                    <a:pt x="49" y="70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6" y="74"/>
                  </a:lnTo>
                  <a:lnTo>
                    <a:pt x="60" y="74"/>
                  </a:lnTo>
                  <a:lnTo>
                    <a:pt x="63" y="78"/>
                  </a:lnTo>
                  <a:lnTo>
                    <a:pt x="71" y="78"/>
                  </a:lnTo>
                  <a:lnTo>
                    <a:pt x="75" y="78"/>
                  </a:lnTo>
                  <a:lnTo>
                    <a:pt x="78" y="78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82" y="78"/>
                  </a:lnTo>
                  <a:lnTo>
                    <a:pt x="86" y="74"/>
                  </a:lnTo>
                  <a:lnTo>
                    <a:pt x="86" y="70"/>
                  </a:lnTo>
                  <a:lnTo>
                    <a:pt x="93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7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12" y="63"/>
                  </a:lnTo>
                  <a:lnTo>
                    <a:pt x="115" y="59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0" y="52"/>
                  </a:lnTo>
                  <a:lnTo>
                    <a:pt x="130" y="48"/>
                  </a:lnTo>
                  <a:lnTo>
                    <a:pt x="134" y="48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1" y="44"/>
                  </a:lnTo>
                  <a:lnTo>
                    <a:pt x="141" y="40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41" y="29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5" y="26"/>
                  </a:lnTo>
                  <a:lnTo>
                    <a:pt x="137" y="26"/>
                  </a:lnTo>
                  <a:lnTo>
                    <a:pt x="134" y="26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4" y="22"/>
                  </a:lnTo>
                  <a:lnTo>
                    <a:pt x="130" y="22"/>
                  </a:lnTo>
                  <a:lnTo>
                    <a:pt x="130" y="18"/>
                  </a:lnTo>
                  <a:lnTo>
                    <a:pt x="134" y="18"/>
                  </a:lnTo>
                  <a:lnTo>
                    <a:pt x="134" y="1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0" y="11"/>
                  </a:lnTo>
                  <a:lnTo>
                    <a:pt x="126" y="11"/>
                  </a:lnTo>
                  <a:lnTo>
                    <a:pt x="126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3"/>
                  </a:lnTo>
                  <a:lnTo>
                    <a:pt x="134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23" y="7"/>
                  </a:lnTo>
                  <a:lnTo>
                    <a:pt x="123" y="11"/>
                  </a:lnTo>
                  <a:lnTo>
                    <a:pt x="119" y="11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3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8" y="3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4" y="7"/>
                  </a:lnTo>
                  <a:lnTo>
                    <a:pt x="100" y="11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97" y="11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2" y="14"/>
                  </a:lnTo>
                  <a:lnTo>
                    <a:pt x="86" y="18"/>
                  </a:lnTo>
                  <a:lnTo>
                    <a:pt x="82" y="26"/>
                  </a:lnTo>
                  <a:lnTo>
                    <a:pt x="86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78" y="11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1" y="11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7" y="18"/>
                  </a:lnTo>
                  <a:lnTo>
                    <a:pt x="63" y="18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0" y="7"/>
                  </a:lnTo>
                  <a:lnTo>
                    <a:pt x="56" y="11"/>
                  </a:lnTo>
                  <a:lnTo>
                    <a:pt x="56" y="18"/>
                  </a:lnTo>
                  <a:lnTo>
                    <a:pt x="60" y="18"/>
                  </a:lnTo>
                  <a:lnTo>
                    <a:pt x="56" y="2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5" y="29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41" y="26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30" y="11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0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33"/>
                  </a:lnTo>
                  <a:lnTo>
                    <a:pt x="30" y="37"/>
                  </a:lnTo>
                  <a:lnTo>
                    <a:pt x="26" y="33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1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0" y="55"/>
                  </a:lnTo>
                  <a:lnTo>
                    <a:pt x="30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63"/>
                  </a:lnTo>
                  <a:lnTo>
                    <a:pt x="23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70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6" y="70"/>
                  </a:lnTo>
                  <a:lnTo>
                    <a:pt x="30" y="70"/>
                  </a:lnTo>
                  <a:lnTo>
                    <a:pt x="37" y="66"/>
                  </a:lnTo>
                  <a:lnTo>
                    <a:pt x="37" y="66"/>
                  </a:lnTo>
                  <a:lnTo>
                    <a:pt x="41" y="66"/>
                  </a:lnTo>
                  <a:lnTo>
                    <a:pt x="41" y="70"/>
                  </a:lnTo>
                  <a:lnTo>
                    <a:pt x="45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1" name="Freeform 156"/>
            <p:cNvSpPr>
              <a:spLocks noEditPoints="1"/>
            </p:cNvSpPr>
            <p:nvPr/>
          </p:nvSpPr>
          <p:spPr bwMode="auto">
            <a:xfrm>
              <a:off x="2373366" y="3181116"/>
              <a:ext cx="42459" cy="24446"/>
            </a:xfrm>
            <a:custGeom>
              <a:avLst/>
              <a:gdLst>
                <a:gd name="T0" fmla="*/ 33 w 33"/>
                <a:gd name="T1" fmla="*/ 15 h 19"/>
                <a:gd name="T2" fmla="*/ 29 w 33"/>
                <a:gd name="T3" fmla="*/ 15 h 19"/>
                <a:gd name="T4" fmla="*/ 29 w 33"/>
                <a:gd name="T5" fmla="*/ 19 h 19"/>
                <a:gd name="T6" fmla="*/ 33 w 33"/>
                <a:gd name="T7" fmla="*/ 15 h 19"/>
                <a:gd name="T8" fmla="*/ 33 w 33"/>
                <a:gd name="T9" fmla="*/ 15 h 19"/>
                <a:gd name="T10" fmla="*/ 33 w 33"/>
                <a:gd name="T11" fmla="*/ 15 h 19"/>
                <a:gd name="T12" fmla="*/ 33 w 33"/>
                <a:gd name="T13" fmla="*/ 15 h 19"/>
                <a:gd name="T14" fmla="*/ 18 w 33"/>
                <a:gd name="T15" fmla="*/ 11 h 19"/>
                <a:gd name="T16" fmla="*/ 22 w 33"/>
                <a:gd name="T17" fmla="*/ 11 h 19"/>
                <a:gd name="T18" fmla="*/ 22 w 33"/>
                <a:gd name="T19" fmla="*/ 11 h 19"/>
                <a:gd name="T20" fmla="*/ 22 w 33"/>
                <a:gd name="T21" fmla="*/ 15 h 19"/>
                <a:gd name="T22" fmla="*/ 18 w 33"/>
                <a:gd name="T23" fmla="*/ 11 h 19"/>
                <a:gd name="T24" fmla="*/ 18 w 33"/>
                <a:gd name="T25" fmla="*/ 11 h 19"/>
                <a:gd name="T26" fmla="*/ 15 w 33"/>
                <a:gd name="T27" fmla="*/ 4 h 19"/>
                <a:gd name="T28" fmla="*/ 15 w 33"/>
                <a:gd name="T29" fmla="*/ 8 h 19"/>
                <a:gd name="T30" fmla="*/ 15 w 33"/>
                <a:gd name="T31" fmla="*/ 8 h 19"/>
                <a:gd name="T32" fmla="*/ 15 w 33"/>
                <a:gd name="T33" fmla="*/ 4 h 19"/>
                <a:gd name="T34" fmla="*/ 15 w 33"/>
                <a:gd name="T35" fmla="*/ 4 h 19"/>
                <a:gd name="T36" fmla="*/ 0 w 33"/>
                <a:gd name="T37" fmla="*/ 8 h 19"/>
                <a:gd name="T38" fmla="*/ 4 w 33"/>
                <a:gd name="T39" fmla="*/ 8 h 19"/>
                <a:gd name="T40" fmla="*/ 4 w 33"/>
                <a:gd name="T41" fmla="*/ 11 h 19"/>
                <a:gd name="T42" fmla="*/ 0 w 33"/>
                <a:gd name="T43" fmla="*/ 11 h 19"/>
                <a:gd name="T44" fmla="*/ 0 w 33"/>
                <a:gd name="T45" fmla="*/ 8 h 19"/>
                <a:gd name="T46" fmla="*/ 0 w 33"/>
                <a:gd name="T47" fmla="*/ 8 h 19"/>
                <a:gd name="T48" fmla="*/ 0 w 33"/>
                <a:gd name="T49" fmla="*/ 8 h 19"/>
                <a:gd name="T50" fmla="*/ 4 w 33"/>
                <a:gd name="T51" fmla="*/ 4 h 19"/>
                <a:gd name="T52" fmla="*/ 4 w 33"/>
                <a:gd name="T53" fmla="*/ 4 h 19"/>
                <a:gd name="T54" fmla="*/ 7 w 33"/>
                <a:gd name="T55" fmla="*/ 8 h 19"/>
                <a:gd name="T56" fmla="*/ 7 w 33"/>
                <a:gd name="T57" fmla="*/ 11 h 19"/>
                <a:gd name="T58" fmla="*/ 7 w 33"/>
                <a:gd name="T59" fmla="*/ 15 h 19"/>
                <a:gd name="T60" fmla="*/ 4 w 33"/>
                <a:gd name="T61" fmla="*/ 15 h 19"/>
                <a:gd name="T62" fmla="*/ 7 w 33"/>
                <a:gd name="T63" fmla="*/ 19 h 19"/>
                <a:gd name="T64" fmla="*/ 11 w 33"/>
                <a:gd name="T65" fmla="*/ 19 h 19"/>
                <a:gd name="T66" fmla="*/ 11 w 33"/>
                <a:gd name="T67" fmla="*/ 15 h 19"/>
                <a:gd name="T68" fmla="*/ 11 w 33"/>
                <a:gd name="T69" fmla="*/ 11 h 19"/>
                <a:gd name="T70" fmla="*/ 11 w 33"/>
                <a:gd name="T71" fmla="*/ 8 h 19"/>
                <a:gd name="T72" fmla="*/ 7 w 33"/>
                <a:gd name="T73" fmla="*/ 4 h 19"/>
                <a:gd name="T74" fmla="*/ 7 w 33"/>
                <a:gd name="T75" fmla="*/ 0 h 19"/>
                <a:gd name="T76" fmla="*/ 7 w 33"/>
                <a:gd name="T77" fmla="*/ 0 h 19"/>
                <a:gd name="T78" fmla="*/ 4 w 33"/>
                <a:gd name="T79" fmla="*/ 0 h 19"/>
                <a:gd name="T80" fmla="*/ 4 w 33"/>
                <a:gd name="T8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9">
                  <a:moveTo>
                    <a:pt x="33" y="15"/>
                  </a:moveTo>
                  <a:lnTo>
                    <a:pt x="29" y="15"/>
                  </a:lnTo>
                  <a:lnTo>
                    <a:pt x="29" y="19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close/>
                  <a:moveTo>
                    <a:pt x="18" y="11"/>
                  </a:moveTo>
                  <a:lnTo>
                    <a:pt x="22" y="11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8" y="11"/>
                  </a:lnTo>
                  <a:lnTo>
                    <a:pt x="18" y="11"/>
                  </a:lnTo>
                  <a:close/>
                  <a:moveTo>
                    <a:pt x="15" y="4"/>
                  </a:moveTo>
                  <a:lnTo>
                    <a:pt x="15" y="8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5" y="4"/>
                  </a:lnTo>
                  <a:close/>
                  <a:moveTo>
                    <a:pt x="0" y="8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7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2" name="Freeform 157"/>
            <p:cNvSpPr>
              <a:spLocks noEditPoints="1"/>
            </p:cNvSpPr>
            <p:nvPr/>
          </p:nvSpPr>
          <p:spPr bwMode="auto">
            <a:xfrm>
              <a:off x="2949777" y="2818286"/>
              <a:ext cx="66905" cy="24446"/>
            </a:xfrm>
            <a:custGeom>
              <a:avLst/>
              <a:gdLst>
                <a:gd name="T0" fmla="*/ 44 w 52"/>
                <a:gd name="T1" fmla="*/ 15 h 19"/>
                <a:gd name="T2" fmla="*/ 52 w 52"/>
                <a:gd name="T3" fmla="*/ 19 h 19"/>
                <a:gd name="T4" fmla="*/ 48 w 52"/>
                <a:gd name="T5" fmla="*/ 19 h 19"/>
                <a:gd name="T6" fmla="*/ 44 w 52"/>
                <a:gd name="T7" fmla="*/ 19 h 19"/>
                <a:gd name="T8" fmla="*/ 44 w 52"/>
                <a:gd name="T9" fmla="*/ 15 h 19"/>
                <a:gd name="T10" fmla="*/ 44 w 52"/>
                <a:gd name="T11" fmla="*/ 15 h 19"/>
                <a:gd name="T12" fmla="*/ 48 w 52"/>
                <a:gd name="T13" fmla="*/ 8 h 19"/>
                <a:gd name="T14" fmla="*/ 44 w 52"/>
                <a:gd name="T15" fmla="*/ 8 h 19"/>
                <a:gd name="T16" fmla="*/ 48 w 52"/>
                <a:gd name="T17" fmla="*/ 11 h 19"/>
                <a:gd name="T18" fmla="*/ 48 w 52"/>
                <a:gd name="T19" fmla="*/ 8 h 19"/>
                <a:gd name="T20" fmla="*/ 48 w 52"/>
                <a:gd name="T21" fmla="*/ 8 h 19"/>
                <a:gd name="T22" fmla="*/ 48 w 52"/>
                <a:gd name="T23" fmla="*/ 8 h 19"/>
                <a:gd name="T24" fmla="*/ 29 w 52"/>
                <a:gd name="T25" fmla="*/ 11 h 19"/>
                <a:gd name="T26" fmla="*/ 29 w 52"/>
                <a:gd name="T27" fmla="*/ 11 h 19"/>
                <a:gd name="T28" fmla="*/ 29 w 52"/>
                <a:gd name="T29" fmla="*/ 15 h 19"/>
                <a:gd name="T30" fmla="*/ 33 w 52"/>
                <a:gd name="T31" fmla="*/ 15 h 19"/>
                <a:gd name="T32" fmla="*/ 29 w 52"/>
                <a:gd name="T33" fmla="*/ 11 h 19"/>
                <a:gd name="T34" fmla="*/ 29 w 52"/>
                <a:gd name="T35" fmla="*/ 11 h 19"/>
                <a:gd name="T36" fmla="*/ 22 w 52"/>
                <a:gd name="T37" fmla="*/ 0 h 19"/>
                <a:gd name="T38" fmla="*/ 26 w 52"/>
                <a:gd name="T39" fmla="*/ 0 h 19"/>
                <a:gd name="T40" fmla="*/ 29 w 52"/>
                <a:gd name="T41" fmla="*/ 0 h 19"/>
                <a:gd name="T42" fmla="*/ 29 w 52"/>
                <a:gd name="T43" fmla="*/ 4 h 19"/>
                <a:gd name="T44" fmla="*/ 29 w 52"/>
                <a:gd name="T45" fmla="*/ 4 h 19"/>
                <a:gd name="T46" fmla="*/ 26 w 52"/>
                <a:gd name="T47" fmla="*/ 4 h 19"/>
                <a:gd name="T48" fmla="*/ 22 w 52"/>
                <a:gd name="T49" fmla="*/ 0 h 19"/>
                <a:gd name="T50" fmla="*/ 22 w 52"/>
                <a:gd name="T51" fmla="*/ 0 h 19"/>
                <a:gd name="T52" fmla="*/ 4 w 52"/>
                <a:gd name="T53" fmla="*/ 8 h 19"/>
                <a:gd name="T54" fmla="*/ 4 w 52"/>
                <a:gd name="T55" fmla="*/ 8 h 19"/>
                <a:gd name="T56" fmla="*/ 0 w 52"/>
                <a:gd name="T57" fmla="*/ 8 h 19"/>
                <a:gd name="T58" fmla="*/ 4 w 52"/>
                <a:gd name="T5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9">
                  <a:moveTo>
                    <a:pt x="44" y="15"/>
                  </a:moveTo>
                  <a:lnTo>
                    <a:pt x="52" y="19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5"/>
                  </a:lnTo>
                  <a:close/>
                  <a:moveTo>
                    <a:pt x="48" y="8"/>
                  </a:moveTo>
                  <a:lnTo>
                    <a:pt x="44" y="8"/>
                  </a:lnTo>
                  <a:lnTo>
                    <a:pt x="48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close/>
                  <a:moveTo>
                    <a:pt x="29" y="11"/>
                  </a:moveTo>
                  <a:lnTo>
                    <a:pt x="29" y="11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29" y="11"/>
                  </a:lnTo>
                  <a:lnTo>
                    <a:pt x="29" y="11"/>
                  </a:lnTo>
                  <a:close/>
                  <a:moveTo>
                    <a:pt x="22" y="0"/>
                  </a:moveTo>
                  <a:lnTo>
                    <a:pt x="26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3" name="Freeform 158"/>
            <p:cNvSpPr>
              <a:spLocks noEditPoints="1"/>
            </p:cNvSpPr>
            <p:nvPr/>
          </p:nvSpPr>
          <p:spPr bwMode="auto">
            <a:xfrm>
              <a:off x="2897025" y="2813139"/>
              <a:ext cx="47606" cy="15440"/>
            </a:xfrm>
            <a:custGeom>
              <a:avLst/>
              <a:gdLst>
                <a:gd name="T0" fmla="*/ 30 w 37"/>
                <a:gd name="T1" fmla="*/ 8 h 12"/>
                <a:gd name="T2" fmla="*/ 30 w 37"/>
                <a:gd name="T3" fmla="*/ 8 h 12"/>
                <a:gd name="T4" fmla="*/ 37 w 37"/>
                <a:gd name="T5" fmla="*/ 8 h 12"/>
                <a:gd name="T6" fmla="*/ 33 w 37"/>
                <a:gd name="T7" fmla="*/ 8 h 12"/>
                <a:gd name="T8" fmla="*/ 30 w 37"/>
                <a:gd name="T9" fmla="*/ 8 h 12"/>
                <a:gd name="T10" fmla="*/ 30 w 37"/>
                <a:gd name="T11" fmla="*/ 8 h 12"/>
                <a:gd name="T12" fmla="*/ 26 w 37"/>
                <a:gd name="T13" fmla="*/ 0 h 12"/>
                <a:gd name="T14" fmla="*/ 22 w 37"/>
                <a:gd name="T15" fmla="*/ 0 h 12"/>
                <a:gd name="T16" fmla="*/ 15 w 37"/>
                <a:gd name="T17" fmla="*/ 0 h 12"/>
                <a:gd name="T18" fmla="*/ 4 w 37"/>
                <a:gd name="T19" fmla="*/ 0 h 12"/>
                <a:gd name="T20" fmla="*/ 4 w 37"/>
                <a:gd name="T21" fmla="*/ 4 h 12"/>
                <a:gd name="T22" fmla="*/ 0 w 37"/>
                <a:gd name="T23" fmla="*/ 4 h 12"/>
                <a:gd name="T24" fmla="*/ 0 w 37"/>
                <a:gd name="T25" fmla="*/ 4 h 12"/>
                <a:gd name="T26" fmla="*/ 0 w 37"/>
                <a:gd name="T27" fmla="*/ 8 h 12"/>
                <a:gd name="T28" fmla="*/ 0 w 37"/>
                <a:gd name="T29" fmla="*/ 12 h 12"/>
                <a:gd name="T30" fmla="*/ 11 w 37"/>
                <a:gd name="T31" fmla="*/ 12 h 12"/>
                <a:gd name="T32" fmla="*/ 11 w 37"/>
                <a:gd name="T33" fmla="*/ 12 h 12"/>
                <a:gd name="T34" fmla="*/ 19 w 37"/>
                <a:gd name="T35" fmla="*/ 8 h 12"/>
                <a:gd name="T36" fmla="*/ 19 w 37"/>
                <a:gd name="T37" fmla="*/ 12 h 12"/>
                <a:gd name="T38" fmla="*/ 26 w 37"/>
                <a:gd name="T39" fmla="*/ 8 h 12"/>
                <a:gd name="T40" fmla="*/ 30 w 37"/>
                <a:gd name="T41" fmla="*/ 4 h 12"/>
                <a:gd name="T42" fmla="*/ 26 w 37"/>
                <a:gd name="T43" fmla="*/ 4 h 12"/>
                <a:gd name="T44" fmla="*/ 26 w 37"/>
                <a:gd name="T4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12">
                  <a:moveTo>
                    <a:pt x="30" y="8"/>
                  </a:moveTo>
                  <a:lnTo>
                    <a:pt x="30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8"/>
                  </a:lnTo>
                  <a:close/>
                  <a:moveTo>
                    <a:pt x="26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26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4" name="Freeform 159"/>
            <p:cNvSpPr>
              <a:spLocks noEditPoints="1"/>
            </p:cNvSpPr>
            <p:nvPr/>
          </p:nvSpPr>
          <p:spPr bwMode="auto">
            <a:xfrm>
              <a:off x="2796669" y="2784834"/>
              <a:ext cx="81058" cy="47606"/>
            </a:xfrm>
            <a:custGeom>
              <a:avLst/>
              <a:gdLst>
                <a:gd name="T0" fmla="*/ 60 w 63"/>
                <a:gd name="T1" fmla="*/ 30 h 37"/>
                <a:gd name="T2" fmla="*/ 60 w 63"/>
                <a:gd name="T3" fmla="*/ 30 h 37"/>
                <a:gd name="T4" fmla="*/ 56 w 63"/>
                <a:gd name="T5" fmla="*/ 26 h 37"/>
                <a:gd name="T6" fmla="*/ 56 w 63"/>
                <a:gd name="T7" fmla="*/ 26 h 37"/>
                <a:gd name="T8" fmla="*/ 8 w 63"/>
                <a:gd name="T9" fmla="*/ 4 h 37"/>
                <a:gd name="T10" fmla="*/ 8 w 63"/>
                <a:gd name="T11" fmla="*/ 11 h 37"/>
                <a:gd name="T12" fmla="*/ 4 w 63"/>
                <a:gd name="T13" fmla="*/ 15 h 37"/>
                <a:gd name="T14" fmla="*/ 4 w 63"/>
                <a:gd name="T15" fmla="*/ 19 h 37"/>
                <a:gd name="T16" fmla="*/ 4 w 63"/>
                <a:gd name="T17" fmla="*/ 22 h 37"/>
                <a:gd name="T18" fmla="*/ 0 w 63"/>
                <a:gd name="T19" fmla="*/ 30 h 37"/>
                <a:gd name="T20" fmla="*/ 4 w 63"/>
                <a:gd name="T21" fmla="*/ 34 h 37"/>
                <a:gd name="T22" fmla="*/ 8 w 63"/>
                <a:gd name="T23" fmla="*/ 37 h 37"/>
                <a:gd name="T24" fmla="*/ 8 w 63"/>
                <a:gd name="T25" fmla="*/ 37 h 37"/>
                <a:gd name="T26" fmla="*/ 15 w 63"/>
                <a:gd name="T27" fmla="*/ 30 h 37"/>
                <a:gd name="T28" fmla="*/ 15 w 63"/>
                <a:gd name="T29" fmla="*/ 26 h 37"/>
                <a:gd name="T30" fmla="*/ 19 w 63"/>
                <a:gd name="T31" fmla="*/ 26 h 37"/>
                <a:gd name="T32" fmla="*/ 26 w 63"/>
                <a:gd name="T33" fmla="*/ 26 h 37"/>
                <a:gd name="T34" fmla="*/ 26 w 63"/>
                <a:gd name="T35" fmla="*/ 30 h 37"/>
                <a:gd name="T36" fmla="*/ 34 w 63"/>
                <a:gd name="T37" fmla="*/ 22 h 37"/>
                <a:gd name="T38" fmla="*/ 45 w 63"/>
                <a:gd name="T39" fmla="*/ 22 h 37"/>
                <a:gd name="T40" fmla="*/ 52 w 63"/>
                <a:gd name="T41" fmla="*/ 26 h 37"/>
                <a:gd name="T42" fmla="*/ 60 w 63"/>
                <a:gd name="T43" fmla="*/ 26 h 37"/>
                <a:gd name="T44" fmla="*/ 63 w 63"/>
                <a:gd name="T45" fmla="*/ 22 h 37"/>
                <a:gd name="T46" fmla="*/ 63 w 63"/>
                <a:gd name="T47" fmla="*/ 19 h 37"/>
                <a:gd name="T48" fmla="*/ 52 w 63"/>
                <a:gd name="T49" fmla="*/ 15 h 37"/>
                <a:gd name="T50" fmla="*/ 45 w 63"/>
                <a:gd name="T51" fmla="*/ 15 h 37"/>
                <a:gd name="T52" fmla="*/ 37 w 63"/>
                <a:gd name="T53" fmla="*/ 11 h 37"/>
                <a:gd name="T54" fmla="*/ 37 w 63"/>
                <a:gd name="T55" fmla="*/ 8 h 37"/>
                <a:gd name="T56" fmla="*/ 48 w 63"/>
                <a:gd name="T57" fmla="*/ 11 h 37"/>
                <a:gd name="T58" fmla="*/ 48 w 63"/>
                <a:gd name="T59" fmla="*/ 8 h 37"/>
                <a:gd name="T60" fmla="*/ 41 w 63"/>
                <a:gd name="T61" fmla="*/ 8 h 37"/>
                <a:gd name="T62" fmla="*/ 37 w 63"/>
                <a:gd name="T63" fmla="*/ 4 h 37"/>
                <a:gd name="T64" fmla="*/ 34 w 63"/>
                <a:gd name="T65" fmla="*/ 4 h 37"/>
                <a:gd name="T66" fmla="*/ 19 w 63"/>
                <a:gd name="T67" fmla="*/ 0 h 37"/>
                <a:gd name="T68" fmla="*/ 8 w 63"/>
                <a:gd name="T6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37">
                  <a:moveTo>
                    <a:pt x="56" y="26"/>
                  </a:move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6" y="30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4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3" y="22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19"/>
                  </a:lnTo>
                  <a:lnTo>
                    <a:pt x="56" y="15"/>
                  </a:lnTo>
                  <a:lnTo>
                    <a:pt x="52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4" y="11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1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5" name="Freeform 160"/>
            <p:cNvSpPr>
              <a:spLocks noEditPoints="1"/>
            </p:cNvSpPr>
            <p:nvPr/>
          </p:nvSpPr>
          <p:spPr bwMode="auto">
            <a:xfrm>
              <a:off x="3244415" y="799561"/>
              <a:ext cx="891636" cy="1040885"/>
            </a:xfrm>
            <a:custGeom>
              <a:avLst/>
              <a:gdLst>
                <a:gd name="T0" fmla="*/ 47 w 187"/>
                <a:gd name="T1" fmla="*/ 209 h 218"/>
                <a:gd name="T2" fmla="*/ 36 w 187"/>
                <a:gd name="T3" fmla="*/ 200 h 218"/>
                <a:gd name="T4" fmla="*/ 31 w 187"/>
                <a:gd name="T5" fmla="*/ 189 h 218"/>
                <a:gd name="T6" fmla="*/ 29 w 187"/>
                <a:gd name="T7" fmla="*/ 185 h 218"/>
                <a:gd name="T8" fmla="*/ 32 w 187"/>
                <a:gd name="T9" fmla="*/ 173 h 218"/>
                <a:gd name="T10" fmla="*/ 31 w 187"/>
                <a:gd name="T11" fmla="*/ 166 h 218"/>
                <a:gd name="T12" fmla="*/ 39 w 187"/>
                <a:gd name="T13" fmla="*/ 161 h 218"/>
                <a:gd name="T14" fmla="*/ 40 w 187"/>
                <a:gd name="T15" fmla="*/ 158 h 218"/>
                <a:gd name="T16" fmla="*/ 43 w 187"/>
                <a:gd name="T17" fmla="*/ 149 h 218"/>
                <a:gd name="T18" fmla="*/ 45 w 187"/>
                <a:gd name="T19" fmla="*/ 141 h 218"/>
                <a:gd name="T20" fmla="*/ 44 w 187"/>
                <a:gd name="T21" fmla="*/ 129 h 218"/>
                <a:gd name="T22" fmla="*/ 33 w 187"/>
                <a:gd name="T23" fmla="*/ 127 h 218"/>
                <a:gd name="T24" fmla="*/ 37 w 187"/>
                <a:gd name="T25" fmla="*/ 108 h 218"/>
                <a:gd name="T26" fmla="*/ 29 w 187"/>
                <a:gd name="T27" fmla="*/ 84 h 218"/>
                <a:gd name="T28" fmla="*/ 6 w 187"/>
                <a:gd name="T29" fmla="*/ 74 h 218"/>
                <a:gd name="T30" fmla="*/ 19 w 187"/>
                <a:gd name="T31" fmla="*/ 64 h 218"/>
                <a:gd name="T32" fmla="*/ 7 w 187"/>
                <a:gd name="T33" fmla="*/ 50 h 218"/>
                <a:gd name="T34" fmla="*/ 37 w 187"/>
                <a:gd name="T35" fmla="*/ 37 h 218"/>
                <a:gd name="T36" fmla="*/ 48 w 187"/>
                <a:gd name="T37" fmla="*/ 25 h 218"/>
                <a:gd name="T38" fmla="*/ 73 w 187"/>
                <a:gd name="T39" fmla="*/ 13 h 218"/>
                <a:gd name="T40" fmla="*/ 86 w 187"/>
                <a:gd name="T41" fmla="*/ 23 h 218"/>
                <a:gd name="T42" fmla="*/ 101 w 187"/>
                <a:gd name="T43" fmla="*/ 23 h 218"/>
                <a:gd name="T44" fmla="*/ 107 w 187"/>
                <a:gd name="T45" fmla="*/ 9 h 218"/>
                <a:gd name="T46" fmla="*/ 126 w 187"/>
                <a:gd name="T47" fmla="*/ 1 h 218"/>
                <a:gd name="T48" fmla="*/ 138 w 187"/>
                <a:gd name="T49" fmla="*/ 9 h 218"/>
                <a:gd name="T50" fmla="*/ 148 w 187"/>
                <a:gd name="T51" fmla="*/ 11 h 218"/>
                <a:gd name="T52" fmla="*/ 165 w 187"/>
                <a:gd name="T53" fmla="*/ 23 h 218"/>
                <a:gd name="T54" fmla="*/ 129 w 187"/>
                <a:gd name="T55" fmla="*/ 28 h 218"/>
                <a:gd name="T56" fmla="*/ 157 w 187"/>
                <a:gd name="T57" fmla="*/ 30 h 218"/>
                <a:gd name="T58" fmla="*/ 163 w 187"/>
                <a:gd name="T59" fmla="*/ 38 h 218"/>
                <a:gd name="T60" fmla="*/ 180 w 187"/>
                <a:gd name="T61" fmla="*/ 42 h 218"/>
                <a:gd name="T62" fmla="*/ 164 w 187"/>
                <a:gd name="T63" fmla="*/ 51 h 218"/>
                <a:gd name="T64" fmla="*/ 157 w 187"/>
                <a:gd name="T65" fmla="*/ 77 h 218"/>
                <a:gd name="T66" fmla="*/ 155 w 187"/>
                <a:gd name="T67" fmla="*/ 88 h 218"/>
                <a:gd name="T68" fmla="*/ 156 w 187"/>
                <a:gd name="T69" fmla="*/ 98 h 218"/>
                <a:gd name="T70" fmla="*/ 152 w 187"/>
                <a:gd name="T71" fmla="*/ 106 h 218"/>
                <a:gd name="T72" fmla="*/ 151 w 187"/>
                <a:gd name="T73" fmla="*/ 117 h 218"/>
                <a:gd name="T74" fmla="*/ 138 w 187"/>
                <a:gd name="T75" fmla="*/ 119 h 218"/>
                <a:gd name="T76" fmla="*/ 132 w 187"/>
                <a:gd name="T77" fmla="*/ 125 h 218"/>
                <a:gd name="T78" fmla="*/ 145 w 187"/>
                <a:gd name="T79" fmla="*/ 136 h 218"/>
                <a:gd name="T80" fmla="*/ 137 w 187"/>
                <a:gd name="T81" fmla="*/ 142 h 218"/>
                <a:gd name="T82" fmla="*/ 125 w 187"/>
                <a:gd name="T83" fmla="*/ 141 h 218"/>
                <a:gd name="T84" fmla="*/ 134 w 187"/>
                <a:gd name="T85" fmla="*/ 147 h 218"/>
                <a:gd name="T86" fmla="*/ 127 w 187"/>
                <a:gd name="T87" fmla="*/ 159 h 218"/>
                <a:gd name="T88" fmla="*/ 106 w 187"/>
                <a:gd name="T89" fmla="*/ 162 h 218"/>
                <a:gd name="T90" fmla="*/ 88 w 187"/>
                <a:gd name="T91" fmla="*/ 178 h 218"/>
                <a:gd name="T92" fmla="*/ 75 w 187"/>
                <a:gd name="T93" fmla="*/ 180 h 218"/>
                <a:gd name="T94" fmla="*/ 65 w 187"/>
                <a:gd name="T95" fmla="*/ 193 h 218"/>
                <a:gd name="T96" fmla="*/ 62 w 187"/>
                <a:gd name="T97" fmla="*/ 203 h 218"/>
                <a:gd name="T98" fmla="*/ 54 w 187"/>
                <a:gd name="T99" fmla="*/ 212 h 218"/>
                <a:gd name="T100" fmla="*/ 62 w 187"/>
                <a:gd name="T101" fmla="*/ 199 h 218"/>
                <a:gd name="T102" fmla="*/ 139 w 187"/>
                <a:gd name="T103" fmla="*/ 153 h 218"/>
                <a:gd name="T104" fmla="*/ 141 w 187"/>
                <a:gd name="T105" fmla="*/ 126 h 218"/>
                <a:gd name="T106" fmla="*/ 150 w 187"/>
                <a:gd name="T107" fmla="*/ 112 h 218"/>
                <a:gd name="T108" fmla="*/ 154 w 187"/>
                <a:gd name="T109" fmla="*/ 94 h 218"/>
                <a:gd name="T110" fmla="*/ 173 w 187"/>
                <a:gd name="T111" fmla="*/ 29 h 218"/>
                <a:gd name="T112" fmla="*/ 106 w 187"/>
                <a:gd name="T113" fmla="*/ 8 h 218"/>
                <a:gd name="T114" fmla="*/ 84 w 187"/>
                <a:gd name="T115" fmla="*/ 17 h 218"/>
                <a:gd name="T116" fmla="*/ 35 w 187"/>
                <a:gd name="T117" fmla="*/ 101 h 218"/>
                <a:gd name="T118" fmla="*/ 35 w 187"/>
                <a:gd name="T119" fmla="*/ 118 h 218"/>
                <a:gd name="T120" fmla="*/ 37 w 187"/>
                <a:gd name="T121" fmla="*/ 210 h 218"/>
                <a:gd name="T122" fmla="*/ 34 w 187"/>
                <a:gd name="T123" fmla="*/ 154 h 218"/>
                <a:gd name="T124" fmla="*/ 43 w 187"/>
                <a:gd name="T125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18">
                  <a:moveTo>
                    <a:pt x="55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1" y="214"/>
                    <a:pt x="51" y="214"/>
                    <a:pt x="51" y="214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3"/>
                    <a:pt x="49" y="213"/>
                    <a:pt x="49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7" y="211"/>
                    <a:pt x="47" y="211"/>
                    <a:pt x="47" y="211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9"/>
                    <a:pt x="49" y="209"/>
                    <a:pt x="49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8"/>
                    <a:pt x="50" y="208"/>
                    <a:pt x="50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6" y="208"/>
                    <a:pt x="46" y="208"/>
                    <a:pt x="46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4" y="208"/>
                    <a:pt x="44" y="208"/>
                    <a:pt x="44" y="208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09"/>
                    <a:pt x="39" y="209"/>
                    <a:pt x="39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7" y="207"/>
                    <a:pt x="37" y="207"/>
                    <a:pt x="37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7" y="204"/>
                    <a:pt x="37" y="204"/>
                    <a:pt x="37" y="204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5" y="205"/>
                    <a:pt x="35" y="205"/>
                    <a:pt x="35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4" y="200"/>
                    <a:pt x="34" y="200"/>
                    <a:pt x="34" y="200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4" y="197"/>
                    <a:pt x="34" y="197"/>
                    <a:pt x="34" y="197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2" y="191"/>
                    <a:pt x="32" y="191"/>
                    <a:pt x="32" y="191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7" y="185"/>
                    <a:pt x="37" y="185"/>
                    <a:pt x="37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6"/>
                    <a:pt x="35" y="176"/>
                    <a:pt x="35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0" y="171"/>
                    <a:pt x="30" y="171"/>
                    <a:pt x="30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3" y="161"/>
                    <a:pt x="33" y="161"/>
                    <a:pt x="33" y="161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3"/>
                    <a:pt x="38" y="163"/>
                    <a:pt x="38" y="163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9" y="162"/>
                    <a:pt x="39" y="162"/>
                    <a:pt x="39" y="162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1" y="161"/>
                    <a:pt x="41" y="161"/>
                    <a:pt x="41" y="161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5" y="160"/>
                    <a:pt x="35" y="160"/>
                    <a:pt x="35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5" y="158"/>
                    <a:pt x="35" y="158"/>
                    <a:pt x="35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5" y="154"/>
                    <a:pt x="35" y="154"/>
                    <a:pt x="35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1" y="150"/>
                    <a:pt x="41" y="150"/>
                    <a:pt x="41" y="150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0" y="142"/>
                    <a:pt x="40" y="142"/>
                    <a:pt x="40" y="142"/>
                  </a:cubicBezTo>
                  <a:cubicBezTo>
                    <a:pt x="39" y="142"/>
                    <a:pt x="39" y="142"/>
                    <a:pt x="39" y="142"/>
                  </a:cubicBezTo>
                  <a:cubicBezTo>
                    <a:pt x="38" y="142"/>
                    <a:pt x="38" y="142"/>
                    <a:pt x="38" y="142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7" y="140"/>
                    <a:pt x="37" y="140"/>
                    <a:pt x="37" y="140"/>
                  </a:cubicBezTo>
                  <a:cubicBezTo>
                    <a:pt x="36" y="139"/>
                    <a:pt x="36" y="139"/>
                    <a:pt x="36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6" y="134"/>
                    <a:pt x="46" y="134"/>
                    <a:pt x="46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7" y="125"/>
                    <a:pt x="37" y="125"/>
                    <a:pt x="37" y="125"/>
                  </a:cubicBezTo>
                  <a:cubicBezTo>
                    <a:pt x="38" y="124"/>
                    <a:pt x="38" y="124"/>
                    <a:pt x="38" y="124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6" y="125"/>
                    <a:pt x="36" y="125"/>
                    <a:pt x="36" y="125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4" y="1"/>
                    <a:pt x="134" y="1"/>
                    <a:pt x="134" y="1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1" y="2"/>
                    <a:pt x="141" y="2"/>
                    <a:pt x="141" y="2"/>
                  </a:cubicBezTo>
                  <a:cubicBezTo>
                    <a:pt x="142" y="2"/>
                    <a:pt x="142" y="2"/>
                    <a:pt x="142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3" y="6"/>
                    <a:pt x="153" y="6"/>
                    <a:pt x="153" y="6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52" y="9"/>
                    <a:pt x="152" y="9"/>
                    <a:pt x="152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4" y="7"/>
                    <a:pt x="134" y="7"/>
                    <a:pt x="134" y="7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12"/>
                    <a:pt x="130" y="11"/>
                    <a:pt x="130" y="11"/>
                  </a:cubicBezTo>
                  <a:cubicBezTo>
                    <a:pt x="130" y="11"/>
                    <a:pt x="131" y="11"/>
                    <a:pt x="131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10"/>
                    <a:pt x="145" y="10"/>
                    <a:pt x="145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2"/>
                    <a:pt x="167" y="22"/>
                    <a:pt x="167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5" y="25"/>
                    <a:pt x="155" y="25"/>
                    <a:pt x="155" y="25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31"/>
                    <a:pt x="151" y="31"/>
                    <a:pt x="151" y="31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50" y="32"/>
                    <a:pt x="150" y="32"/>
                    <a:pt x="150" y="32"/>
                  </a:cubicBezTo>
                  <a:cubicBezTo>
                    <a:pt x="150" y="32"/>
                    <a:pt x="152" y="32"/>
                    <a:pt x="152" y="32"/>
                  </a:cubicBezTo>
                  <a:cubicBezTo>
                    <a:pt x="152" y="32"/>
                    <a:pt x="153" y="33"/>
                    <a:pt x="153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2"/>
                    <a:pt x="162" y="32"/>
                    <a:pt x="162" y="32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6" y="46"/>
                    <a:pt x="146" y="46"/>
                    <a:pt x="146" y="46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4" y="38"/>
                    <a:pt x="164" y="38"/>
                    <a:pt x="164" y="38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3"/>
                    <a:pt x="172" y="33"/>
                    <a:pt x="172" y="33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9" y="32"/>
                    <a:pt x="179" y="32"/>
                    <a:pt x="179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2" y="33"/>
                    <a:pt x="182" y="33"/>
                    <a:pt x="182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38"/>
                    <a:pt x="187" y="38"/>
                    <a:pt x="187" y="38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40"/>
                    <a:pt x="187" y="40"/>
                    <a:pt x="187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5" y="40"/>
                    <a:pt x="185" y="40"/>
                    <a:pt x="185" y="40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5" y="48"/>
                    <a:pt x="175" y="48"/>
                    <a:pt x="175" y="48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4" y="49"/>
                    <a:pt x="174" y="49"/>
                    <a:pt x="174" y="49"/>
                  </a:cubicBezTo>
                  <a:cubicBezTo>
                    <a:pt x="175" y="49"/>
                    <a:pt x="175" y="49"/>
                    <a:pt x="175" y="49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5" y="54"/>
                    <a:pt x="165" y="54"/>
                    <a:pt x="165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64" y="64"/>
                    <a:pt x="164" y="64"/>
                    <a:pt x="164" y="64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3" y="70"/>
                    <a:pt x="163" y="70"/>
                    <a:pt x="163" y="70"/>
                  </a:cubicBezTo>
                  <a:cubicBezTo>
                    <a:pt x="163" y="71"/>
                    <a:pt x="163" y="71"/>
                    <a:pt x="163" y="71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1" y="75"/>
                    <a:pt x="161" y="75"/>
                    <a:pt x="161" y="75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7" y="82"/>
                    <a:pt x="157" y="82"/>
                    <a:pt x="157" y="82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4" y="88"/>
                    <a:pt x="154" y="88"/>
                    <a:pt x="154" y="88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4"/>
                    <a:pt x="150" y="94"/>
                    <a:pt x="150" y="94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5"/>
                    <a:pt x="155" y="95"/>
                    <a:pt x="155" y="95"/>
                  </a:cubicBezTo>
                  <a:cubicBezTo>
                    <a:pt x="156" y="95"/>
                    <a:pt x="156" y="95"/>
                    <a:pt x="156" y="95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8" y="97"/>
                    <a:pt x="158" y="97"/>
                    <a:pt x="15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53" y="97"/>
                    <a:pt x="153" y="97"/>
                    <a:pt x="153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7" y="100"/>
                    <a:pt x="157" y="100"/>
                    <a:pt x="157" y="100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2"/>
                    <a:pt x="158" y="102"/>
                    <a:pt x="158" y="102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5"/>
                    <a:pt x="153" y="105"/>
                    <a:pt x="153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5"/>
                    <a:pt x="150" y="105"/>
                    <a:pt x="150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6" y="111"/>
                    <a:pt x="156" y="111"/>
                    <a:pt x="156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52" y="111"/>
                    <a:pt x="152" y="111"/>
                    <a:pt x="152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9" y="118"/>
                    <a:pt x="149" y="118"/>
                    <a:pt x="149" y="118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20"/>
                    <a:pt x="152" y="120"/>
                    <a:pt x="152" y="120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3" y="121"/>
                    <a:pt x="143" y="121"/>
                    <a:pt x="143" y="121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6" y="120"/>
                    <a:pt x="146" y="120"/>
                    <a:pt x="146" y="120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8"/>
                    <a:pt x="140" y="118"/>
                    <a:pt x="140" y="118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19"/>
                    <a:pt x="137" y="119"/>
                    <a:pt x="137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1" y="123"/>
                    <a:pt x="131" y="123"/>
                  </a:cubicBezTo>
                  <a:cubicBezTo>
                    <a:pt x="131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6" y="129"/>
                    <a:pt x="136" y="129"/>
                    <a:pt x="136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2"/>
                    <a:pt x="140" y="132"/>
                    <a:pt x="140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3" y="133"/>
                    <a:pt x="143" y="133"/>
                    <a:pt x="143" y="133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3" y="135"/>
                    <a:pt x="143" y="135"/>
                    <a:pt x="143" y="135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2" y="137"/>
                    <a:pt x="142" y="137"/>
                    <a:pt x="142" y="137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7"/>
                    <a:pt x="146" y="147"/>
                    <a:pt x="146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2" y="143"/>
                    <a:pt x="142" y="143"/>
                    <a:pt x="142" y="143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6" y="141"/>
                    <a:pt x="136" y="141"/>
                    <a:pt x="136" y="141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36"/>
                    <a:pt x="129" y="136"/>
                    <a:pt x="129" y="136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40"/>
                    <a:pt x="132" y="140"/>
                    <a:pt x="132" y="140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4" y="147"/>
                    <a:pt x="124" y="147"/>
                    <a:pt x="124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6" y="146"/>
                    <a:pt x="126" y="146"/>
                    <a:pt x="126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25" y="148"/>
                    <a:pt x="125" y="148"/>
                    <a:pt x="125" y="148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2" y="149"/>
                    <a:pt x="122" y="149"/>
                    <a:pt x="122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8" y="148"/>
                    <a:pt x="128" y="148"/>
                  </a:cubicBezTo>
                  <a:cubicBezTo>
                    <a:pt x="128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31" y="148"/>
                    <a:pt x="131" y="148"/>
                    <a:pt x="131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8"/>
                    <a:pt x="136" y="148"/>
                    <a:pt x="136" y="148"/>
                  </a:cubicBezTo>
                  <a:cubicBezTo>
                    <a:pt x="137" y="149"/>
                    <a:pt x="137" y="149"/>
                    <a:pt x="137" y="149"/>
                  </a:cubicBezTo>
                  <a:cubicBezTo>
                    <a:pt x="138" y="149"/>
                    <a:pt x="138" y="149"/>
                    <a:pt x="138" y="149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5"/>
                    <a:pt x="133" y="155"/>
                    <a:pt x="133" y="155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7"/>
                    <a:pt x="133" y="157"/>
                    <a:pt x="133" y="157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6" y="160"/>
                    <a:pt x="126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2"/>
                    <a:pt x="119" y="162"/>
                    <a:pt x="119" y="162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1"/>
                    <a:pt x="114" y="161"/>
                    <a:pt x="114" y="161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7" y="163"/>
                    <a:pt x="107" y="163"/>
                    <a:pt x="107" y="163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4"/>
                    <a:pt x="92" y="174"/>
                    <a:pt x="92" y="174"/>
                  </a:cubicBezTo>
                  <a:cubicBezTo>
                    <a:pt x="91" y="174"/>
                    <a:pt x="91" y="174"/>
                    <a:pt x="91" y="174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1" y="177"/>
                    <a:pt x="91" y="177"/>
                    <a:pt x="91" y="177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4" y="174"/>
                    <a:pt x="84" y="174"/>
                    <a:pt x="84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6"/>
                    <a:pt x="83" y="176"/>
                    <a:pt x="83" y="176"/>
                  </a:cubicBezTo>
                  <a:cubicBezTo>
                    <a:pt x="83" y="177"/>
                    <a:pt x="83" y="177"/>
                    <a:pt x="8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80" y="180"/>
                    <a:pt x="80" y="180"/>
                    <a:pt x="80" y="180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1" y="187"/>
                    <a:pt x="71" y="187"/>
                    <a:pt x="71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8"/>
                    <a:pt x="68" y="188"/>
                    <a:pt x="68" y="188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9" y="189"/>
                    <a:pt x="69" y="189"/>
                    <a:pt x="69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3"/>
                    <a:pt x="67" y="193"/>
                    <a:pt x="67" y="193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5" y="196"/>
                    <a:pt x="65" y="196"/>
                    <a:pt x="65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3" y="198"/>
                    <a:pt x="63" y="198"/>
                    <a:pt x="63" y="198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2" y="199"/>
                    <a:pt x="62" y="199"/>
                    <a:pt x="62" y="199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1" y="203"/>
                    <a:pt x="61" y="203"/>
                    <a:pt x="61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8" y="206"/>
                    <a:pt x="58" y="206"/>
                    <a:pt x="58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9"/>
                    <a:pt x="57" y="209"/>
                    <a:pt x="57" y="209"/>
                  </a:cubicBezTo>
                  <a:cubicBezTo>
                    <a:pt x="58" y="209"/>
                    <a:pt x="58" y="209"/>
                    <a:pt x="58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8" y="213"/>
                    <a:pt x="58" y="213"/>
                    <a:pt x="58" y="213"/>
                  </a:cubicBezTo>
                  <a:cubicBezTo>
                    <a:pt x="57" y="213"/>
                    <a:pt x="57" y="213"/>
                    <a:pt x="57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6" y="214"/>
                    <a:pt x="56" y="214"/>
                    <a:pt x="56" y="214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6"/>
                    <a:pt x="56" y="216"/>
                    <a:pt x="56" y="216"/>
                  </a:cubicBezTo>
                  <a:cubicBezTo>
                    <a:pt x="55" y="216"/>
                    <a:pt x="55" y="216"/>
                    <a:pt x="55" y="216"/>
                  </a:cubicBezTo>
                  <a:close/>
                  <a:moveTo>
                    <a:pt x="54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3" y="216"/>
                    <a:pt x="53" y="216"/>
                    <a:pt x="53" y="216"/>
                  </a:cubicBezTo>
                  <a:cubicBezTo>
                    <a:pt x="54" y="216"/>
                    <a:pt x="54" y="216"/>
                    <a:pt x="54" y="216"/>
                  </a:cubicBezTo>
                  <a:cubicBezTo>
                    <a:pt x="54" y="216"/>
                    <a:pt x="54" y="216"/>
                    <a:pt x="54" y="216"/>
                  </a:cubicBezTo>
                  <a:close/>
                  <a:moveTo>
                    <a:pt x="124" y="146"/>
                  </a:moveTo>
                  <a:cubicBezTo>
                    <a:pt x="124" y="146"/>
                    <a:pt x="124" y="146"/>
                    <a:pt x="124" y="146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9" y="146"/>
                    <a:pt x="129" y="146"/>
                    <a:pt x="129" y="14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2"/>
                    <a:pt x="133" y="142"/>
                    <a:pt x="133" y="142"/>
                  </a:cubicBezTo>
                  <a:cubicBezTo>
                    <a:pt x="133" y="141"/>
                    <a:pt x="133" y="141"/>
                    <a:pt x="133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0" y="142"/>
                    <a:pt x="130" y="142"/>
                    <a:pt x="130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6"/>
                    <a:pt x="124" y="146"/>
                    <a:pt x="124" y="146"/>
                  </a:cubicBezTo>
                  <a:close/>
                  <a:moveTo>
                    <a:pt x="57" y="211"/>
                  </a:moveTo>
                  <a:cubicBezTo>
                    <a:pt x="58" y="211"/>
                    <a:pt x="58" y="211"/>
                    <a:pt x="58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1"/>
                    <a:pt x="57" y="211"/>
                    <a:pt x="57" y="211"/>
                  </a:cubicBezTo>
                  <a:close/>
                  <a:moveTo>
                    <a:pt x="62" y="203"/>
                  </a:moveTo>
                  <a:cubicBezTo>
                    <a:pt x="62" y="203"/>
                    <a:pt x="62" y="203"/>
                    <a:pt x="62" y="203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3"/>
                    <a:pt x="62" y="203"/>
                    <a:pt x="62" y="203"/>
                  </a:cubicBezTo>
                  <a:close/>
                  <a:moveTo>
                    <a:pt x="62" y="202"/>
                  </a:moveTo>
                  <a:cubicBezTo>
                    <a:pt x="62" y="202"/>
                    <a:pt x="62" y="202"/>
                    <a:pt x="62" y="202"/>
                  </a:cubicBezTo>
                  <a:cubicBezTo>
                    <a:pt x="63" y="202"/>
                    <a:pt x="63" y="202"/>
                    <a:pt x="63" y="202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2"/>
                    <a:pt x="62" y="202"/>
                    <a:pt x="62" y="202"/>
                  </a:cubicBezTo>
                  <a:close/>
                  <a:moveTo>
                    <a:pt x="63" y="200"/>
                  </a:move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lose/>
                  <a:moveTo>
                    <a:pt x="62" y="198"/>
                  </a:moveTo>
                  <a:cubicBezTo>
                    <a:pt x="62" y="199"/>
                    <a:pt x="62" y="199"/>
                    <a:pt x="62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8"/>
                    <a:pt x="62" y="198"/>
                    <a:pt x="62" y="198"/>
                  </a:cubicBezTo>
                  <a:close/>
                  <a:moveTo>
                    <a:pt x="66" y="198"/>
                  </a:moveTo>
                  <a:cubicBezTo>
                    <a:pt x="66" y="198"/>
                    <a:pt x="66" y="198"/>
                    <a:pt x="66" y="198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8"/>
                    <a:pt x="66" y="198"/>
                    <a:pt x="66" y="198"/>
                  </a:cubicBezTo>
                  <a:close/>
                  <a:moveTo>
                    <a:pt x="65" y="193"/>
                  </a:moveTo>
                  <a:cubicBezTo>
                    <a:pt x="65" y="193"/>
                    <a:pt x="65" y="193"/>
                    <a:pt x="65" y="193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5"/>
                    <a:pt x="67" y="195"/>
                    <a:pt x="67" y="195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5" y="193"/>
                    <a:pt x="65" y="193"/>
                    <a:pt x="65" y="193"/>
                  </a:cubicBezTo>
                  <a:close/>
                  <a:moveTo>
                    <a:pt x="71" y="184"/>
                  </a:moveTo>
                  <a:cubicBezTo>
                    <a:pt x="71" y="185"/>
                    <a:pt x="71" y="185"/>
                    <a:pt x="71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lose/>
                  <a:moveTo>
                    <a:pt x="75" y="181"/>
                  </a:moveTo>
                  <a:cubicBezTo>
                    <a:pt x="75" y="182"/>
                    <a:pt x="75" y="182"/>
                    <a:pt x="75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5" y="181"/>
                    <a:pt x="75" y="181"/>
                    <a:pt x="75" y="181"/>
                  </a:cubicBezTo>
                  <a:close/>
                  <a:moveTo>
                    <a:pt x="76" y="181"/>
                  </a:moveTo>
                  <a:cubicBezTo>
                    <a:pt x="77" y="181"/>
                    <a:pt x="77" y="181"/>
                    <a:pt x="77" y="181"/>
                  </a:cubicBezTo>
                  <a:cubicBezTo>
                    <a:pt x="77" y="181"/>
                    <a:pt x="77" y="181"/>
                    <a:pt x="77" y="181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81"/>
                    <a:pt x="76" y="181"/>
                    <a:pt x="76" y="181"/>
                  </a:cubicBezTo>
                  <a:close/>
                  <a:moveTo>
                    <a:pt x="83" y="180"/>
                  </a:moveTo>
                  <a:cubicBezTo>
                    <a:pt x="84" y="180"/>
                    <a:pt x="84" y="180"/>
                    <a:pt x="84" y="180"/>
                  </a:cubicBezTo>
                  <a:cubicBezTo>
                    <a:pt x="85" y="180"/>
                    <a:pt x="85" y="180"/>
                    <a:pt x="85" y="180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9"/>
                    <a:pt x="83" y="179"/>
                    <a:pt x="83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lose/>
                  <a:moveTo>
                    <a:pt x="86" y="180"/>
                  </a:move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80"/>
                    <a:pt x="86" y="180"/>
                    <a:pt x="86" y="180"/>
                  </a:cubicBezTo>
                  <a:cubicBezTo>
                    <a:pt x="86" y="180"/>
                    <a:pt x="86" y="180"/>
                    <a:pt x="86" y="180"/>
                  </a:cubicBezTo>
                  <a:close/>
                  <a:moveTo>
                    <a:pt x="139" y="153"/>
                  </a:move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lose/>
                  <a:moveTo>
                    <a:pt x="129" y="146"/>
                  </a:move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29" y="146"/>
                    <a:pt x="129" y="146"/>
                  </a:cubicBezTo>
                  <a:close/>
                  <a:moveTo>
                    <a:pt x="125" y="143"/>
                  </a:move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5" y="143"/>
                    <a:pt x="125" y="143"/>
                    <a:pt x="125" y="143"/>
                  </a:cubicBezTo>
                  <a:close/>
                  <a:moveTo>
                    <a:pt x="133" y="141"/>
                  </a:moveTo>
                  <a:cubicBezTo>
                    <a:pt x="133" y="141"/>
                    <a:pt x="133" y="141"/>
                    <a:pt x="133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39" y="126"/>
                  </a:moveTo>
                  <a:cubicBezTo>
                    <a:pt x="139" y="126"/>
                    <a:pt x="139" y="126"/>
                    <a:pt x="139" y="126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0" y="129"/>
                    <a:pt x="140" y="129"/>
                    <a:pt x="140" y="129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3" y="131"/>
                    <a:pt x="143" y="131"/>
                    <a:pt x="143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6" y="130"/>
                    <a:pt x="146" y="130"/>
                    <a:pt x="146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6"/>
                    <a:pt x="139" y="126"/>
                    <a:pt x="139" y="126"/>
                  </a:cubicBezTo>
                  <a:close/>
                  <a:moveTo>
                    <a:pt x="137" y="126"/>
                  </a:moveTo>
                  <a:cubicBezTo>
                    <a:pt x="137" y="126"/>
                    <a:pt x="137" y="126"/>
                    <a:pt x="137" y="126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6"/>
                    <a:pt x="136" y="126"/>
                    <a:pt x="136" y="126"/>
                  </a:cubicBezTo>
                  <a:cubicBezTo>
                    <a:pt x="137" y="126"/>
                    <a:pt x="137" y="126"/>
                    <a:pt x="137" y="126"/>
                  </a:cubicBezTo>
                  <a:close/>
                  <a:moveTo>
                    <a:pt x="139" y="125"/>
                  </a:moveTo>
                  <a:cubicBezTo>
                    <a:pt x="139" y="125"/>
                    <a:pt x="139" y="125"/>
                    <a:pt x="139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5" y="126"/>
                    <a:pt x="145" y="126"/>
                    <a:pt x="145" y="126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4"/>
                    <a:pt x="144" y="124"/>
                    <a:pt x="144" y="124"/>
                  </a:cubicBezTo>
                  <a:cubicBezTo>
                    <a:pt x="142" y="125"/>
                    <a:pt x="142" y="125"/>
                    <a:pt x="142" y="125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39" y="124"/>
                    <a:pt x="139" y="125"/>
                    <a:pt x="139" y="125"/>
                  </a:cubicBezTo>
                  <a:close/>
                  <a:moveTo>
                    <a:pt x="135" y="122"/>
                  </a:moveTo>
                  <a:cubicBezTo>
                    <a:pt x="136" y="122"/>
                    <a:pt x="136" y="122"/>
                    <a:pt x="136" y="122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8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3" y="124"/>
                    <a:pt x="143" y="124"/>
                    <a:pt x="143" y="124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43" y="123"/>
                    <a:pt x="143" y="123"/>
                    <a:pt x="143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40" y="122"/>
                    <a:pt x="140" y="122"/>
                    <a:pt x="140" y="122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2"/>
                    <a:pt x="142" y="122"/>
                    <a:pt x="142" y="122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38" y="121"/>
                    <a:pt x="138" y="121"/>
                    <a:pt x="138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5" y="122"/>
                    <a:pt x="135" y="122"/>
                    <a:pt x="135" y="122"/>
                  </a:cubicBezTo>
                  <a:close/>
                  <a:moveTo>
                    <a:pt x="149" y="124"/>
                  </a:moveTo>
                  <a:cubicBezTo>
                    <a:pt x="149" y="124"/>
                    <a:pt x="149" y="124"/>
                    <a:pt x="149" y="124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4"/>
                    <a:pt x="149" y="124"/>
                    <a:pt x="149" y="124"/>
                  </a:cubicBezTo>
                  <a:close/>
                  <a:moveTo>
                    <a:pt x="150" y="112"/>
                  </a:moveTo>
                  <a:cubicBezTo>
                    <a:pt x="149" y="113"/>
                    <a:pt x="149" y="113"/>
                    <a:pt x="149" y="113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0" y="112"/>
                    <a:pt x="150" y="112"/>
                    <a:pt x="150" y="112"/>
                  </a:cubicBezTo>
                  <a:close/>
                  <a:moveTo>
                    <a:pt x="158" y="111"/>
                  </a:moveTo>
                  <a:cubicBezTo>
                    <a:pt x="158" y="111"/>
                    <a:pt x="158" y="111"/>
                    <a:pt x="158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lose/>
                  <a:moveTo>
                    <a:pt x="154" y="107"/>
                  </a:moveTo>
                  <a:cubicBezTo>
                    <a:pt x="154" y="107"/>
                    <a:pt x="154" y="107"/>
                    <a:pt x="154" y="107"/>
                  </a:cubicBezTo>
                  <a:cubicBezTo>
                    <a:pt x="154" y="108"/>
                    <a:pt x="154" y="108"/>
                    <a:pt x="154" y="108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55" y="107"/>
                    <a:pt x="155" y="107"/>
                    <a:pt x="155" y="107"/>
                  </a:cubicBezTo>
                  <a:cubicBezTo>
                    <a:pt x="154" y="107"/>
                    <a:pt x="154" y="107"/>
                    <a:pt x="154" y="107"/>
                  </a:cubicBezTo>
                  <a:close/>
                  <a:moveTo>
                    <a:pt x="160" y="104"/>
                  </a:moveTo>
                  <a:cubicBezTo>
                    <a:pt x="160" y="105"/>
                    <a:pt x="160" y="105"/>
                    <a:pt x="160" y="105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2" y="107"/>
                    <a:pt x="162" y="107"/>
                    <a:pt x="162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3"/>
                    <a:pt x="161" y="103"/>
                    <a:pt x="161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lose/>
                  <a:moveTo>
                    <a:pt x="161" y="91"/>
                  </a:moveTo>
                  <a:cubicBezTo>
                    <a:pt x="160" y="91"/>
                    <a:pt x="160" y="91"/>
                    <a:pt x="160" y="91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1" y="91"/>
                    <a:pt x="161" y="91"/>
                    <a:pt x="161" y="91"/>
                  </a:cubicBezTo>
                  <a:close/>
                  <a:moveTo>
                    <a:pt x="154" y="93"/>
                  </a:moveTo>
                  <a:cubicBezTo>
                    <a:pt x="154" y="94"/>
                    <a:pt x="154" y="94"/>
                    <a:pt x="154" y="94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3"/>
                  </a:cubicBezTo>
                  <a:close/>
                  <a:moveTo>
                    <a:pt x="153" y="92"/>
                  </a:moveTo>
                  <a:cubicBezTo>
                    <a:pt x="153" y="92"/>
                    <a:pt x="153" y="92"/>
                    <a:pt x="153" y="92"/>
                  </a:cubicBezTo>
                  <a:cubicBezTo>
                    <a:pt x="154" y="92"/>
                    <a:pt x="154" y="92"/>
                    <a:pt x="154" y="92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3" y="92"/>
                    <a:pt x="153" y="92"/>
                    <a:pt x="153" y="92"/>
                  </a:cubicBezTo>
                  <a:close/>
                  <a:moveTo>
                    <a:pt x="159" y="78"/>
                  </a:moveTo>
                  <a:cubicBezTo>
                    <a:pt x="159" y="79"/>
                    <a:pt x="159" y="79"/>
                    <a:pt x="159" y="79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64" y="82"/>
                  </a:moveTo>
                  <a:cubicBezTo>
                    <a:pt x="164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79"/>
                    <a:pt x="166" y="79"/>
                    <a:pt x="166" y="79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4" y="82"/>
                    <a:pt x="164" y="82"/>
                    <a:pt x="164" y="82"/>
                  </a:cubicBezTo>
                  <a:close/>
                  <a:moveTo>
                    <a:pt x="162" y="77"/>
                  </a:moveTo>
                  <a:cubicBezTo>
                    <a:pt x="162" y="77"/>
                    <a:pt x="162" y="77"/>
                    <a:pt x="162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2" y="77"/>
                    <a:pt x="162" y="77"/>
                    <a:pt x="162" y="77"/>
                  </a:cubicBezTo>
                  <a:close/>
                  <a:moveTo>
                    <a:pt x="162" y="74"/>
                  </a:moveTo>
                  <a:cubicBezTo>
                    <a:pt x="162" y="74"/>
                    <a:pt x="162" y="74"/>
                    <a:pt x="162" y="74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2" y="74"/>
                    <a:pt x="162" y="74"/>
                    <a:pt x="162" y="74"/>
                  </a:cubicBezTo>
                  <a:close/>
                  <a:moveTo>
                    <a:pt x="166" y="65"/>
                  </a:moveTo>
                  <a:cubicBezTo>
                    <a:pt x="167" y="66"/>
                    <a:pt x="167" y="66"/>
                    <a:pt x="167" y="66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67" y="66"/>
                    <a:pt x="167" y="66"/>
                    <a:pt x="167" y="66"/>
                  </a:cubicBezTo>
                  <a:cubicBezTo>
                    <a:pt x="168" y="65"/>
                    <a:pt x="168" y="65"/>
                    <a:pt x="168" y="65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6" y="65"/>
                    <a:pt x="166" y="65"/>
                    <a:pt x="166" y="65"/>
                  </a:cubicBezTo>
                  <a:close/>
                  <a:moveTo>
                    <a:pt x="164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4" y="54"/>
                    <a:pt x="164" y="54"/>
                    <a:pt x="164" y="54"/>
                  </a:cubicBezTo>
                  <a:close/>
                  <a:moveTo>
                    <a:pt x="173" y="32"/>
                  </a:moveTo>
                  <a:cubicBezTo>
                    <a:pt x="173" y="31"/>
                    <a:pt x="173" y="31"/>
                    <a:pt x="173" y="31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9"/>
                    <a:pt x="172" y="29"/>
                    <a:pt x="172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2"/>
                    <a:pt x="173" y="32"/>
                    <a:pt x="173" y="32"/>
                  </a:cubicBezTo>
                  <a:close/>
                  <a:moveTo>
                    <a:pt x="170" y="34"/>
                  </a:moveTo>
                  <a:cubicBezTo>
                    <a:pt x="170" y="34"/>
                    <a:pt x="170" y="34"/>
                    <a:pt x="170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3"/>
                    <a:pt x="170" y="33"/>
                    <a:pt x="170" y="33"/>
                  </a:cubicBezTo>
                  <a:cubicBezTo>
                    <a:pt x="170" y="34"/>
                    <a:pt x="170" y="34"/>
                    <a:pt x="170" y="34"/>
                  </a:cubicBezTo>
                  <a:close/>
                  <a:moveTo>
                    <a:pt x="169" y="32"/>
                  </a:moveTo>
                  <a:cubicBezTo>
                    <a:pt x="169" y="32"/>
                    <a:pt x="169" y="32"/>
                    <a:pt x="169" y="32"/>
                  </a:cubicBezTo>
                  <a:cubicBezTo>
                    <a:pt x="169" y="32"/>
                    <a:pt x="169" y="32"/>
                    <a:pt x="169" y="32"/>
                  </a:cubicBezTo>
                  <a:cubicBezTo>
                    <a:pt x="170" y="31"/>
                    <a:pt x="170" y="31"/>
                    <a:pt x="170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69" y="30"/>
                    <a:pt x="169" y="30"/>
                    <a:pt x="169" y="30"/>
                  </a:cubicBezTo>
                  <a:cubicBezTo>
                    <a:pt x="168" y="30"/>
                    <a:pt x="168" y="30"/>
                    <a:pt x="168" y="30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9" y="32"/>
                    <a:pt x="169" y="32"/>
                    <a:pt x="169" y="32"/>
                  </a:cubicBezTo>
                  <a:close/>
                  <a:moveTo>
                    <a:pt x="122" y="2"/>
                  </a:moveTo>
                  <a:cubicBezTo>
                    <a:pt x="122" y="2"/>
                    <a:pt x="122" y="2"/>
                    <a:pt x="122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lose/>
                  <a:moveTo>
                    <a:pt x="122" y="4"/>
                  </a:moveTo>
                  <a:cubicBezTo>
                    <a:pt x="122" y="4"/>
                    <a:pt x="122" y="4"/>
                    <a:pt x="122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4"/>
                    <a:pt x="122" y="4"/>
                    <a:pt x="122" y="4"/>
                  </a:cubicBezTo>
                  <a:close/>
                  <a:moveTo>
                    <a:pt x="118" y="4"/>
                  </a:moveTo>
                  <a:cubicBezTo>
                    <a:pt x="119" y="5"/>
                    <a:pt x="119" y="5"/>
                    <a:pt x="119" y="5"/>
                  </a:cubicBezTo>
                  <a:cubicBezTo>
                    <a:pt x="119" y="5"/>
                    <a:pt x="119" y="5"/>
                    <a:pt x="119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4"/>
                    <a:pt x="118" y="4"/>
                    <a:pt x="118" y="4"/>
                  </a:cubicBezTo>
                  <a:close/>
                  <a:moveTo>
                    <a:pt x="116" y="5"/>
                  </a:moveTo>
                  <a:cubicBezTo>
                    <a:pt x="116" y="5"/>
                    <a:pt x="116" y="5"/>
                    <a:pt x="116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5"/>
                    <a:pt x="116" y="5"/>
                    <a:pt x="116" y="5"/>
                  </a:cubicBezTo>
                  <a:close/>
                  <a:moveTo>
                    <a:pt x="103" y="8"/>
                  </a:moveTo>
                  <a:cubicBezTo>
                    <a:pt x="103" y="9"/>
                    <a:pt x="103" y="9"/>
                    <a:pt x="103" y="9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lose/>
                  <a:moveTo>
                    <a:pt x="102" y="9"/>
                  </a:move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9"/>
                    <a:pt x="102" y="9"/>
                    <a:pt x="102" y="9"/>
                  </a:cubicBezTo>
                  <a:close/>
                  <a:moveTo>
                    <a:pt x="98" y="8"/>
                  </a:move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98" y="8"/>
                    <a:pt x="98" y="8"/>
                    <a:pt x="98" y="8"/>
                  </a:cubicBezTo>
                  <a:close/>
                  <a:moveTo>
                    <a:pt x="95" y="16"/>
                  </a:moveTo>
                  <a:cubicBezTo>
                    <a:pt x="95" y="16"/>
                    <a:pt x="95" y="16"/>
                    <a:pt x="95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lose/>
                  <a:moveTo>
                    <a:pt x="96" y="23"/>
                  </a:moveTo>
                  <a:cubicBezTo>
                    <a:pt x="97" y="23"/>
                    <a:pt x="97" y="23"/>
                    <a:pt x="97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lose/>
                  <a:moveTo>
                    <a:pt x="96" y="24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6" y="24"/>
                    <a:pt x="96" y="24"/>
                    <a:pt x="96" y="24"/>
                  </a:cubicBezTo>
                  <a:close/>
                  <a:moveTo>
                    <a:pt x="84" y="17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4" y="17"/>
                    <a:pt x="84" y="17"/>
                    <a:pt x="84" y="17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22"/>
                    <a:pt x="82" y="22"/>
                    <a:pt x="82" y="22"/>
                  </a:cubicBezTo>
                  <a:close/>
                  <a:moveTo>
                    <a:pt x="34" y="28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4" y="28"/>
                    <a:pt x="34" y="28"/>
                    <a:pt x="34" y="28"/>
                  </a:cubicBezTo>
                  <a:close/>
                  <a:moveTo>
                    <a:pt x="4" y="63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lose/>
                  <a:moveTo>
                    <a:pt x="0" y="63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34" y="97"/>
                  </a:moveTo>
                  <a:cubicBezTo>
                    <a:pt x="33" y="97"/>
                    <a:pt x="33" y="97"/>
                    <a:pt x="33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4" y="97"/>
                    <a:pt x="34" y="97"/>
                    <a:pt x="34" y="97"/>
                  </a:cubicBezTo>
                  <a:close/>
                  <a:moveTo>
                    <a:pt x="34" y="100"/>
                  </a:moveTo>
                  <a:cubicBezTo>
                    <a:pt x="34" y="100"/>
                    <a:pt x="34" y="100"/>
                    <a:pt x="34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lose/>
                  <a:moveTo>
                    <a:pt x="35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lose/>
                  <a:moveTo>
                    <a:pt x="35" y="106"/>
                  </a:moveTo>
                  <a:cubicBezTo>
                    <a:pt x="35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5" y="106"/>
                    <a:pt x="35" y="106"/>
                    <a:pt x="35" y="106"/>
                  </a:cubicBezTo>
                  <a:close/>
                  <a:moveTo>
                    <a:pt x="34" y="108"/>
                  </a:moveTo>
                  <a:cubicBezTo>
                    <a:pt x="34" y="109"/>
                    <a:pt x="34" y="109"/>
                    <a:pt x="34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08"/>
                    <a:pt x="34" y="108"/>
                    <a:pt x="34" y="108"/>
                  </a:cubicBezTo>
                  <a:close/>
                  <a:moveTo>
                    <a:pt x="35" y="111"/>
                  </a:move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1"/>
                    <a:pt x="35" y="111"/>
                    <a:pt x="35" y="111"/>
                  </a:cubicBezTo>
                  <a:close/>
                  <a:moveTo>
                    <a:pt x="37" y="112"/>
                  </a:move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lose/>
                  <a:moveTo>
                    <a:pt x="34" y="113"/>
                  </a:moveTo>
                  <a:cubicBezTo>
                    <a:pt x="34" y="113"/>
                    <a:pt x="34" y="113"/>
                    <a:pt x="34" y="113"/>
                  </a:cubicBezTo>
                  <a:cubicBezTo>
                    <a:pt x="34" y="112"/>
                    <a:pt x="34" y="112"/>
                    <a:pt x="34" y="112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4" y="113"/>
                    <a:pt x="34" y="113"/>
                    <a:pt x="34" y="113"/>
                  </a:cubicBezTo>
                  <a:close/>
                  <a:moveTo>
                    <a:pt x="35" y="113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3"/>
                    <a:pt x="35" y="113"/>
                    <a:pt x="35" y="113"/>
                  </a:cubicBezTo>
                  <a:close/>
                  <a:moveTo>
                    <a:pt x="35" y="114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4"/>
                    <a:pt x="35" y="114"/>
                    <a:pt x="35" y="114"/>
                  </a:cubicBezTo>
                  <a:close/>
                  <a:moveTo>
                    <a:pt x="35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lose/>
                  <a:moveTo>
                    <a:pt x="36" y="116"/>
                  </a:moveTo>
                  <a:cubicBezTo>
                    <a:pt x="37" y="116"/>
                    <a:pt x="37" y="116"/>
                    <a:pt x="37" y="116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6"/>
                    <a:pt x="36" y="116"/>
                  </a:cubicBezTo>
                  <a:close/>
                  <a:moveTo>
                    <a:pt x="33" y="118"/>
                  </a:move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8"/>
                    <a:pt x="33" y="118"/>
                    <a:pt x="33" y="118"/>
                  </a:cubicBezTo>
                  <a:close/>
                  <a:moveTo>
                    <a:pt x="35" y="119"/>
                  </a:moveTo>
                  <a:cubicBezTo>
                    <a:pt x="36" y="118"/>
                    <a:pt x="36" y="118"/>
                    <a:pt x="36" y="118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lose/>
                  <a:moveTo>
                    <a:pt x="36" y="119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6" y="119"/>
                    <a:pt x="36" y="119"/>
                    <a:pt x="36" y="119"/>
                  </a:cubicBezTo>
                  <a:close/>
                  <a:moveTo>
                    <a:pt x="36" y="120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20"/>
                    <a:pt x="36" y="120"/>
                    <a:pt x="36" y="120"/>
                  </a:cubicBezTo>
                  <a:close/>
                  <a:moveTo>
                    <a:pt x="34" y="120"/>
                  </a:moveTo>
                  <a:cubicBezTo>
                    <a:pt x="35" y="120"/>
                    <a:pt x="35" y="120"/>
                    <a:pt x="35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lose/>
                  <a:moveTo>
                    <a:pt x="33" y="123"/>
                  </a:move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3"/>
                    <a:pt x="33" y="123"/>
                  </a:cubicBezTo>
                  <a:close/>
                  <a:moveTo>
                    <a:pt x="32" y="125"/>
                  </a:move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2" y="125"/>
                    <a:pt x="32" y="125"/>
                    <a:pt x="32" y="125"/>
                  </a:cubicBezTo>
                  <a:close/>
                  <a:moveTo>
                    <a:pt x="52" y="218"/>
                  </a:moveTo>
                  <a:cubicBezTo>
                    <a:pt x="52" y="217"/>
                    <a:pt x="52" y="217"/>
                    <a:pt x="52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8"/>
                    <a:pt x="53" y="218"/>
                    <a:pt x="53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lose/>
                  <a:moveTo>
                    <a:pt x="47" y="215"/>
                  </a:moveTo>
                  <a:cubicBezTo>
                    <a:pt x="47" y="215"/>
                    <a:pt x="47" y="215"/>
                    <a:pt x="47" y="215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5"/>
                    <a:pt x="47" y="215"/>
                    <a:pt x="47" y="215"/>
                  </a:cubicBezTo>
                  <a:close/>
                  <a:moveTo>
                    <a:pt x="44" y="210"/>
                  </a:moveTo>
                  <a:cubicBezTo>
                    <a:pt x="44" y="210"/>
                    <a:pt x="44" y="210"/>
                    <a:pt x="44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09"/>
                    <a:pt x="45" y="209"/>
                    <a:pt x="45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10"/>
                    <a:pt x="44" y="210"/>
                    <a:pt x="44" y="210"/>
                  </a:cubicBezTo>
                  <a:close/>
                  <a:moveTo>
                    <a:pt x="42" y="210"/>
                  </a:moveTo>
                  <a:cubicBezTo>
                    <a:pt x="42" y="210"/>
                    <a:pt x="42" y="210"/>
                    <a:pt x="42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10"/>
                    <a:pt x="42" y="210"/>
                    <a:pt x="42" y="210"/>
                  </a:cubicBezTo>
                  <a:close/>
                  <a:moveTo>
                    <a:pt x="37" y="210"/>
                  </a:moveTo>
                  <a:cubicBezTo>
                    <a:pt x="37" y="210"/>
                    <a:pt x="37" y="210"/>
                    <a:pt x="37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7" y="210"/>
                    <a:pt x="37" y="210"/>
                    <a:pt x="37" y="210"/>
                  </a:cubicBezTo>
                  <a:close/>
                  <a:moveTo>
                    <a:pt x="31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1" y="186"/>
                    <a:pt x="31" y="186"/>
                    <a:pt x="31" y="186"/>
                  </a:cubicBezTo>
                  <a:close/>
                  <a:moveTo>
                    <a:pt x="31" y="185"/>
                  </a:move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27" y="177"/>
                  </a:move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7" y="177"/>
                    <a:pt x="27" y="177"/>
                    <a:pt x="27" y="177"/>
                  </a:cubicBezTo>
                  <a:close/>
                  <a:moveTo>
                    <a:pt x="27" y="176"/>
                  </a:moveTo>
                  <a:cubicBezTo>
                    <a:pt x="27" y="176"/>
                    <a:pt x="27" y="176"/>
                    <a:pt x="27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lose/>
                  <a:moveTo>
                    <a:pt x="27" y="168"/>
                  </a:moveTo>
                  <a:cubicBezTo>
                    <a:pt x="28" y="168"/>
                    <a:pt x="28" y="168"/>
                    <a:pt x="28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7" y="168"/>
                    <a:pt x="27" y="168"/>
                    <a:pt x="27" y="168"/>
                  </a:cubicBezTo>
                  <a:close/>
                  <a:moveTo>
                    <a:pt x="28" y="167"/>
                  </a:move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lose/>
                  <a:moveTo>
                    <a:pt x="26" y="167"/>
                  </a:moveTo>
                  <a:cubicBezTo>
                    <a:pt x="26" y="167"/>
                    <a:pt x="26" y="167"/>
                    <a:pt x="26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7"/>
                    <a:pt x="26" y="167"/>
                    <a:pt x="26" y="167"/>
                  </a:cubicBezTo>
                  <a:close/>
                  <a:moveTo>
                    <a:pt x="29" y="160"/>
                  </a:moveTo>
                  <a:cubicBezTo>
                    <a:pt x="28" y="160"/>
                    <a:pt x="28" y="160"/>
                    <a:pt x="28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9" y="160"/>
                  </a:cubicBezTo>
                  <a:close/>
                  <a:moveTo>
                    <a:pt x="36" y="157"/>
                  </a:move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lose/>
                  <a:moveTo>
                    <a:pt x="33" y="153"/>
                  </a:moveTo>
                  <a:cubicBezTo>
                    <a:pt x="33" y="154"/>
                    <a:pt x="33" y="154"/>
                    <a:pt x="33" y="154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3" y="153"/>
                    <a:pt x="33" y="153"/>
                    <a:pt x="33" y="153"/>
                  </a:cubicBezTo>
                  <a:cubicBezTo>
                    <a:pt x="33" y="153"/>
                    <a:pt x="33" y="153"/>
                    <a:pt x="33" y="153"/>
                  </a:cubicBezTo>
                  <a:close/>
                  <a:moveTo>
                    <a:pt x="36" y="153"/>
                  </a:moveTo>
                  <a:cubicBezTo>
                    <a:pt x="37" y="153"/>
                    <a:pt x="37" y="153"/>
                    <a:pt x="37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6" y="153"/>
                    <a:pt x="36" y="153"/>
                    <a:pt x="36" y="153"/>
                  </a:cubicBezTo>
                  <a:close/>
                  <a:moveTo>
                    <a:pt x="34" y="153"/>
                  </a:moveTo>
                  <a:cubicBezTo>
                    <a:pt x="35" y="153"/>
                    <a:pt x="35" y="153"/>
                    <a:pt x="35" y="153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34" y="153"/>
                    <a:pt x="34" y="153"/>
                    <a:pt x="34" y="153"/>
                  </a:cubicBezTo>
                  <a:close/>
                  <a:moveTo>
                    <a:pt x="42" y="137"/>
                  </a:moveTo>
                  <a:cubicBezTo>
                    <a:pt x="42" y="138"/>
                    <a:pt x="42" y="138"/>
                    <a:pt x="42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2" y="137"/>
                    <a:pt x="42" y="137"/>
                    <a:pt x="42" y="137"/>
                  </a:cubicBezTo>
                  <a:close/>
                  <a:moveTo>
                    <a:pt x="42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42" y="136"/>
                    <a:pt x="42" y="136"/>
                    <a:pt x="42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2" y="135"/>
                    <a:pt x="42" y="135"/>
                    <a:pt x="42" y="135"/>
                  </a:cubicBezTo>
                  <a:close/>
                  <a:moveTo>
                    <a:pt x="39" y="130"/>
                  </a:moveTo>
                  <a:cubicBezTo>
                    <a:pt x="40" y="130"/>
                    <a:pt x="40" y="130"/>
                    <a:pt x="40" y="130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30"/>
                    <a:pt x="39" y="130"/>
                    <a:pt x="39" y="130"/>
                  </a:cubicBezTo>
                  <a:close/>
                  <a:moveTo>
                    <a:pt x="39" y="133"/>
                  </a:move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39" y="133"/>
                    <a:pt x="39" y="133"/>
                    <a:pt x="39" y="133"/>
                  </a:cubicBezTo>
                  <a:close/>
                  <a:moveTo>
                    <a:pt x="36" y="133"/>
                  </a:moveTo>
                  <a:cubicBezTo>
                    <a:pt x="37" y="133"/>
                    <a:pt x="37" y="133"/>
                    <a:pt x="37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3"/>
                    <a:pt x="36" y="133"/>
                    <a:pt x="36" y="133"/>
                  </a:cubicBezTo>
                  <a:close/>
                  <a:moveTo>
                    <a:pt x="31" y="137"/>
                  </a:moveTo>
                  <a:cubicBezTo>
                    <a:pt x="31" y="137"/>
                    <a:pt x="31" y="137"/>
                    <a:pt x="31" y="137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1" y="137"/>
                    <a:pt x="31" y="137"/>
                    <a:pt x="31" y="137"/>
                  </a:cubicBezTo>
                  <a:close/>
                  <a:moveTo>
                    <a:pt x="41" y="144"/>
                  </a:moveTo>
                  <a:cubicBezTo>
                    <a:pt x="41" y="145"/>
                    <a:pt x="41" y="145"/>
                    <a:pt x="41" y="145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1" y="144"/>
                    <a:pt x="41" y="144"/>
                    <a:pt x="41" y="144"/>
                  </a:cubicBezTo>
                  <a:close/>
                  <a:moveTo>
                    <a:pt x="31" y="147"/>
                  </a:moveTo>
                  <a:cubicBezTo>
                    <a:pt x="31" y="147"/>
                    <a:pt x="31" y="147"/>
                    <a:pt x="31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8" y="147"/>
                    <a:pt x="38" y="147"/>
                    <a:pt x="38" y="147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7" y="144"/>
                    <a:pt x="37" y="144"/>
                    <a:pt x="37" y="144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2" y="142"/>
                    <a:pt x="32" y="142"/>
                    <a:pt x="32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4" y="146"/>
                    <a:pt x="34" y="146"/>
                    <a:pt x="34" y="146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1" y="146"/>
                    <a:pt x="31" y="146"/>
                    <a:pt x="31" y="146"/>
                  </a:cubicBezTo>
                  <a:lnTo>
                    <a:pt x="31" y="1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6" name="Freeform 161"/>
            <p:cNvSpPr>
              <a:spLocks noEditPoints="1"/>
            </p:cNvSpPr>
            <p:nvPr/>
          </p:nvSpPr>
          <p:spPr bwMode="auto">
            <a:xfrm>
              <a:off x="1705606" y="742950"/>
              <a:ext cx="1834736" cy="1541384"/>
            </a:xfrm>
            <a:custGeom>
              <a:avLst/>
              <a:gdLst>
                <a:gd name="T0" fmla="*/ 282 w 385"/>
                <a:gd name="T1" fmla="*/ 23 h 323"/>
                <a:gd name="T2" fmla="*/ 282 w 385"/>
                <a:gd name="T3" fmla="*/ 55 h 323"/>
                <a:gd name="T4" fmla="*/ 281 w 385"/>
                <a:gd name="T5" fmla="*/ 61 h 323"/>
                <a:gd name="T6" fmla="*/ 300 w 385"/>
                <a:gd name="T7" fmla="*/ 38 h 323"/>
                <a:gd name="T8" fmla="*/ 301 w 385"/>
                <a:gd name="T9" fmla="*/ 22 h 323"/>
                <a:gd name="T10" fmla="*/ 325 w 385"/>
                <a:gd name="T11" fmla="*/ 10 h 323"/>
                <a:gd name="T12" fmla="*/ 379 w 385"/>
                <a:gd name="T13" fmla="*/ 12 h 323"/>
                <a:gd name="T14" fmla="*/ 330 w 385"/>
                <a:gd name="T15" fmla="*/ 46 h 323"/>
                <a:gd name="T16" fmla="*/ 296 w 385"/>
                <a:gd name="T17" fmla="*/ 67 h 323"/>
                <a:gd name="T18" fmla="*/ 308 w 385"/>
                <a:gd name="T19" fmla="*/ 151 h 323"/>
                <a:gd name="T20" fmla="*/ 270 w 385"/>
                <a:gd name="T21" fmla="*/ 63 h 323"/>
                <a:gd name="T22" fmla="*/ 241 w 385"/>
                <a:gd name="T23" fmla="*/ 43 h 323"/>
                <a:gd name="T24" fmla="*/ 201 w 385"/>
                <a:gd name="T25" fmla="*/ 40 h 323"/>
                <a:gd name="T26" fmla="*/ 263 w 385"/>
                <a:gd name="T27" fmla="*/ 71 h 323"/>
                <a:gd name="T28" fmla="*/ 273 w 385"/>
                <a:gd name="T29" fmla="*/ 98 h 323"/>
                <a:gd name="T30" fmla="*/ 165 w 385"/>
                <a:gd name="T31" fmla="*/ 52 h 323"/>
                <a:gd name="T32" fmla="*/ 239 w 385"/>
                <a:gd name="T33" fmla="*/ 81 h 323"/>
                <a:gd name="T34" fmla="*/ 222 w 385"/>
                <a:gd name="T35" fmla="*/ 71 h 323"/>
                <a:gd name="T36" fmla="*/ 213 w 385"/>
                <a:gd name="T37" fmla="*/ 74 h 323"/>
                <a:gd name="T38" fmla="*/ 201 w 385"/>
                <a:gd name="T39" fmla="*/ 63 h 323"/>
                <a:gd name="T40" fmla="*/ 145 w 385"/>
                <a:gd name="T41" fmla="*/ 70 h 323"/>
                <a:gd name="T42" fmla="*/ 207 w 385"/>
                <a:gd name="T43" fmla="*/ 101 h 323"/>
                <a:gd name="T44" fmla="*/ 221 w 385"/>
                <a:gd name="T45" fmla="*/ 106 h 323"/>
                <a:gd name="T46" fmla="*/ 277 w 385"/>
                <a:gd name="T47" fmla="*/ 112 h 323"/>
                <a:gd name="T48" fmla="*/ 266 w 385"/>
                <a:gd name="T49" fmla="*/ 145 h 323"/>
                <a:gd name="T50" fmla="*/ 191 w 385"/>
                <a:gd name="T51" fmla="*/ 148 h 323"/>
                <a:gd name="T52" fmla="*/ 188 w 385"/>
                <a:gd name="T53" fmla="*/ 109 h 323"/>
                <a:gd name="T54" fmla="*/ 162 w 385"/>
                <a:gd name="T55" fmla="*/ 87 h 323"/>
                <a:gd name="T56" fmla="*/ 142 w 385"/>
                <a:gd name="T57" fmla="*/ 130 h 323"/>
                <a:gd name="T58" fmla="*/ 182 w 385"/>
                <a:gd name="T59" fmla="*/ 139 h 323"/>
                <a:gd name="T60" fmla="*/ 277 w 385"/>
                <a:gd name="T61" fmla="*/ 194 h 323"/>
                <a:gd name="T62" fmla="*/ 280 w 385"/>
                <a:gd name="T63" fmla="*/ 154 h 323"/>
                <a:gd name="T64" fmla="*/ 242 w 385"/>
                <a:gd name="T65" fmla="*/ 135 h 323"/>
                <a:gd name="T66" fmla="*/ 258 w 385"/>
                <a:gd name="T67" fmla="*/ 120 h 323"/>
                <a:gd name="T68" fmla="*/ 287 w 385"/>
                <a:gd name="T69" fmla="*/ 120 h 323"/>
                <a:gd name="T70" fmla="*/ 296 w 385"/>
                <a:gd name="T71" fmla="*/ 143 h 323"/>
                <a:gd name="T72" fmla="*/ 305 w 385"/>
                <a:gd name="T73" fmla="*/ 158 h 323"/>
                <a:gd name="T74" fmla="*/ 320 w 385"/>
                <a:gd name="T75" fmla="*/ 177 h 323"/>
                <a:gd name="T76" fmla="*/ 306 w 385"/>
                <a:gd name="T77" fmla="*/ 178 h 323"/>
                <a:gd name="T78" fmla="*/ 298 w 385"/>
                <a:gd name="T79" fmla="*/ 202 h 323"/>
                <a:gd name="T80" fmla="*/ 241 w 385"/>
                <a:gd name="T81" fmla="*/ 185 h 323"/>
                <a:gd name="T82" fmla="*/ 283 w 385"/>
                <a:gd name="T83" fmla="*/ 220 h 323"/>
                <a:gd name="T84" fmla="*/ 229 w 385"/>
                <a:gd name="T85" fmla="*/ 245 h 323"/>
                <a:gd name="T86" fmla="*/ 305 w 385"/>
                <a:gd name="T87" fmla="*/ 297 h 323"/>
                <a:gd name="T88" fmla="*/ 326 w 385"/>
                <a:gd name="T89" fmla="*/ 297 h 323"/>
                <a:gd name="T90" fmla="*/ 318 w 385"/>
                <a:gd name="T91" fmla="*/ 278 h 323"/>
                <a:gd name="T92" fmla="*/ 35 w 385"/>
                <a:gd name="T93" fmla="*/ 268 h 323"/>
                <a:gd name="T94" fmla="*/ 20 w 385"/>
                <a:gd name="T95" fmla="*/ 240 h 323"/>
                <a:gd name="T96" fmla="*/ 65 w 385"/>
                <a:gd name="T97" fmla="*/ 112 h 323"/>
                <a:gd name="T98" fmla="*/ 28 w 385"/>
                <a:gd name="T99" fmla="*/ 245 h 323"/>
                <a:gd name="T100" fmla="*/ 68 w 385"/>
                <a:gd name="T101" fmla="*/ 116 h 323"/>
                <a:gd name="T102" fmla="*/ 112 w 385"/>
                <a:gd name="T103" fmla="*/ 117 h 323"/>
                <a:gd name="T104" fmla="*/ 169 w 385"/>
                <a:gd name="T105" fmla="*/ 137 h 323"/>
                <a:gd name="T106" fmla="*/ 201 w 385"/>
                <a:gd name="T107" fmla="*/ 156 h 323"/>
                <a:gd name="T108" fmla="*/ 225 w 385"/>
                <a:gd name="T109" fmla="*/ 132 h 323"/>
                <a:gd name="T110" fmla="*/ 258 w 385"/>
                <a:gd name="T111" fmla="*/ 148 h 323"/>
                <a:gd name="T112" fmla="*/ 216 w 385"/>
                <a:gd name="T113" fmla="*/ 185 h 323"/>
                <a:gd name="T114" fmla="*/ 178 w 385"/>
                <a:gd name="T115" fmla="*/ 234 h 323"/>
                <a:gd name="T116" fmla="*/ 246 w 385"/>
                <a:gd name="T117" fmla="*/ 222 h 323"/>
                <a:gd name="T118" fmla="*/ 293 w 385"/>
                <a:gd name="T119" fmla="*/ 224 h 323"/>
                <a:gd name="T120" fmla="*/ 312 w 385"/>
                <a:gd name="T121" fmla="*/ 258 h 323"/>
                <a:gd name="T122" fmla="*/ 275 w 385"/>
                <a:gd name="T123" fmla="*/ 281 h 323"/>
                <a:gd name="T124" fmla="*/ 281 w 385"/>
                <a:gd name="T125" fmla="*/ 30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" h="323">
                  <a:moveTo>
                    <a:pt x="278" y="57"/>
                  </a:moveTo>
                  <a:cubicBezTo>
                    <a:pt x="279" y="56"/>
                    <a:pt x="279" y="56"/>
                    <a:pt x="279" y="56"/>
                  </a:cubicBezTo>
                  <a:cubicBezTo>
                    <a:pt x="280" y="56"/>
                    <a:pt x="280" y="56"/>
                    <a:pt x="280" y="56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3"/>
                    <a:pt x="282" y="53"/>
                    <a:pt x="282" y="53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3" y="54"/>
                    <a:pt x="283" y="54"/>
                    <a:pt x="283" y="54"/>
                  </a:cubicBezTo>
                  <a:cubicBezTo>
                    <a:pt x="283" y="53"/>
                    <a:pt x="283" y="53"/>
                    <a:pt x="283" y="53"/>
                  </a:cubicBezTo>
                  <a:cubicBezTo>
                    <a:pt x="284" y="53"/>
                    <a:pt x="284" y="53"/>
                    <a:pt x="284" y="53"/>
                  </a:cubicBezTo>
                  <a:cubicBezTo>
                    <a:pt x="284" y="52"/>
                    <a:pt x="284" y="52"/>
                    <a:pt x="284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4" y="51"/>
                    <a:pt x="284" y="51"/>
                    <a:pt x="284" y="51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49"/>
                    <a:pt x="284" y="49"/>
                    <a:pt x="284" y="49"/>
                  </a:cubicBezTo>
                  <a:cubicBezTo>
                    <a:pt x="285" y="48"/>
                    <a:pt x="285" y="48"/>
                    <a:pt x="285" y="48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7" y="46"/>
                    <a:pt x="287" y="46"/>
                    <a:pt x="287" y="46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5" y="50"/>
                    <a:pt x="285" y="50"/>
                    <a:pt x="285" y="50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86" y="52"/>
                    <a:pt x="286" y="52"/>
                    <a:pt x="286" y="52"/>
                  </a:cubicBezTo>
                  <a:cubicBezTo>
                    <a:pt x="287" y="51"/>
                    <a:pt x="287" y="51"/>
                    <a:pt x="287" y="51"/>
                  </a:cubicBezTo>
                  <a:cubicBezTo>
                    <a:pt x="288" y="49"/>
                    <a:pt x="288" y="49"/>
                    <a:pt x="288" y="49"/>
                  </a:cubicBezTo>
                  <a:cubicBezTo>
                    <a:pt x="289" y="48"/>
                    <a:pt x="289" y="48"/>
                    <a:pt x="289" y="48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1" y="47"/>
                    <a:pt x="291" y="47"/>
                    <a:pt x="291" y="47"/>
                  </a:cubicBezTo>
                  <a:cubicBezTo>
                    <a:pt x="292" y="47"/>
                    <a:pt x="292" y="47"/>
                    <a:pt x="292" y="47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5" y="46"/>
                    <a:pt x="295" y="46"/>
                    <a:pt x="295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7" y="46"/>
                    <a:pt x="297" y="46"/>
                    <a:pt x="297" y="46"/>
                  </a:cubicBezTo>
                  <a:cubicBezTo>
                    <a:pt x="297" y="45"/>
                    <a:pt x="297" y="45"/>
                    <a:pt x="297" y="45"/>
                  </a:cubicBezTo>
                  <a:cubicBezTo>
                    <a:pt x="297" y="44"/>
                    <a:pt x="297" y="44"/>
                    <a:pt x="297" y="44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7" y="43"/>
                    <a:pt x="297" y="43"/>
                    <a:pt x="297" y="43"/>
                  </a:cubicBezTo>
                  <a:cubicBezTo>
                    <a:pt x="297" y="42"/>
                    <a:pt x="297" y="42"/>
                    <a:pt x="297" y="42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2"/>
                    <a:pt x="295" y="42"/>
                    <a:pt x="295" y="42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7" y="41"/>
                    <a:pt x="297" y="41"/>
                    <a:pt x="297" y="41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2" y="40"/>
                    <a:pt x="292" y="40"/>
                    <a:pt x="292" y="40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5" y="38"/>
                  </a:cubicBezTo>
                  <a:cubicBezTo>
                    <a:pt x="296" y="37"/>
                    <a:pt x="296" y="37"/>
                    <a:pt x="296" y="37"/>
                  </a:cubicBezTo>
                  <a:cubicBezTo>
                    <a:pt x="297" y="36"/>
                    <a:pt x="297" y="36"/>
                    <a:pt x="297" y="36"/>
                  </a:cubicBezTo>
                  <a:cubicBezTo>
                    <a:pt x="298" y="35"/>
                    <a:pt x="298" y="35"/>
                    <a:pt x="298" y="35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4"/>
                    <a:pt x="297" y="34"/>
                    <a:pt x="297" y="34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2"/>
                    <a:pt x="298" y="32"/>
                    <a:pt x="298" y="32"/>
                  </a:cubicBezTo>
                  <a:cubicBezTo>
                    <a:pt x="298" y="31"/>
                    <a:pt x="298" y="31"/>
                    <a:pt x="298" y="31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8" y="28"/>
                    <a:pt x="298" y="28"/>
                    <a:pt x="298" y="28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31"/>
                    <a:pt x="296" y="31"/>
                    <a:pt x="296" y="31"/>
                  </a:cubicBezTo>
                  <a:cubicBezTo>
                    <a:pt x="297" y="32"/>
                    <a:pt x="297" y="32"/>
                    <a:pt x="297" y="32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5" y="33"/>
                    <a:pt x="295" y="33"/>
                    <a:pt x="295" y="33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28"/>
                    <a:pt x="296" y="28"/>
                    <a:pt x="296" y="28"/>
                  </a:cubicBezTo>
                  <a:cubicBezTo>
                    <a:pt x="296" y="27"/>
                    <a:pt x="296" y="27"/>
                    <a:pt x="296" y="27"/>
                  </a:cubicBezTo>
                  <a:cubicBezTo>
                    <a:pt x="295" y="27"/>
                    <a:pt x="295" y="27"/>
                    <a:pt x="295" y="27"/>
                  </a:cubicBezTo>
                  <a:cubicBezTo>
                    <a:pt x="294" y="27"/>
                    <a:pt x="294" y="27"/>
                    <a:pt x="294" y="27"/>
                  </a:cubicBezTo>
                  <a:cubicBezTo>
                    <a:pt x="294" y="28"/>
                    <a:pt x="294" y="28"/>
                    <a:pt x="294" y="28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6"/>
                    <a:pt x="293" y="26"/>
                    <a:pt x="293" y="26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3" y="19"/>
                    <a:pt x="293" y="19"/>
                    <a:pt x="293" y="19"/>
                  </a:cubicBezTo>
                  <a:cubicBezTo>
                    <a:pt x="294" y="17"/>
                    <a:pt x="294" y="17"/>
                    <a:pt x="294" y="17"/>
                  </a:cubicBezTo>
                  <a:cubicBezTo>
                    <a:pt x="294" y="16"/>
                    <a:pt x="294" y="16"/>
                    <a:pt x="294" y="16"/>
                  </a:cubicBezTo>
                  <a:cubicBezTo>
                    <a:pt x="293" y="16"/>
                    <a:pt x="293" y="16"/>
                    <a:pt x="293" y="16"/>
                  </a:cubicBezTo>
                  <a:cubicBezTo>
                    <a:pt x="293" y="15"/>
                    <a:pt x="293" y="15"/>
                    <a:pt x="293" y="15"/>
                  </a:cubicBezTo>
                  <a:cubicBezTo>
                    <a:pt x="292" y="14"/>
                    <a:pt x="292" y="14"/>
                    <a:pt x="292" y="14"/>
                  </a:cubicBezTo>
                  <a:cubicBezTo>
                    <a:pt x="292" y="13"/>
                    <a:pt x="292" y="13"/>
                    <a:pt x="292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9" y="13"/>
                    <a:pt x="289" y="13"/>
                    <a:pt x="289" y="13"/>
                  </a:cubicBezTo>
                  <a:cubicBezTo>
                    <a:pt x="288" y="13"/>
                    <a:pt x="288" y="13"/>
                    <a:pt x="288" y="13"/>
                  </a:cubicBezTo>
                  <a:cubicBezTo>
                    <a:pt x="288" y="14"/>
                    <a:pt x="288" y="14"/>
                    <a:pt x="288" y="14"/>
                  </a:cubicBezTo>
                  <a:cubicBezTo>
                    <a:pt x="287" y="15"/>
                    <a:pt x="287" y="15"/>
                    <a:pt x="287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9" y="15"/>
                    <a:pt x="289" y="15"/>
                    <a:pt x="289" y="15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8" y="18"/>
                    <a:pt x="288" y="18"/>
                    <a:pt x="288" y="18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86" y="19"/>
                    <a:pt x="286" y="19"/>
                    <a:pt x="286" y="19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4" y="18"/>
                    <a:pt x="284" y="18"/>
                    <a:pt x="284" y="18"/>
                  </a:cubicBezTo>
                  <a:cubicBezTo>
                    <a:pt x="283" y="19"/>
                    <a:pt x="283" y="19"/>
                    <a:pt x="283" y="19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4" y="21"/>
                    <a:pt x="284" y="21"/>
                    <a:pt x="284" y="21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4" y="22"/>
                    <a:pt x="284" y="22"/>
                    <a:pt x="284" y="22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85" y="23"/>
                    <a:pt x="285" y="23"/>
                    <a:pt x="285" y="23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4" y="24"/>
                    <a:pt x="284" y="24"/>
                    <a:pt x="284" y="24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0" y="23"/>
                    <a:pt x="280" y="23"/>
                    <a:pt x="280" y="23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79" y="24"/>
                    <a:pt x="279" y="24"/>
                    <a:pt x="279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6" y="23"/>
                    <a:pt x="276" y="23"/>
                    <a:pt x="276" y="23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7" y="25"/>
                    <a:pt x="277" y="25"/>
                    <a:pt x="277" y="25"/>
                  </a:cubicBezTo>
                  <a:cubicBezTo>
                    <a:pt x="277" y="26"/>
                    <a:pt x="277" y="26"/>
                    <a:pt x="277" y="26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79" y="29"/>
                    <a:pt x="279" y="29"/>
                    <a:pt x="279" y="29"/>
                  </a:cubicBezTo>
                  <a:cubicBezTo>
                    <a:pt x="280" y="29"/>
                    <a:pt x="280" y="29"/>
                    <a:pt x="280" y="29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282" y="28"/>
                    <a:pt x="282" y="28"/>
                    <a:pt x="282" y="28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30"/>
                    <a:pt x="282" y="30"/>
                    <a:pt x="282" y="30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0" y="30"/>
                    <a:pt x="280" y="30"/>
                    <a:pt x="280" y="30"/>
                  </a:cubicBezTo>
                  <a:cubicBezTo>
                    <a:pt x="277" y="30"/>
                    <a:pt x="277" y="30"/>
                    <a:pt x="277" y="30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2"/>
                    <a:pt x="274" y="32"/>
                    <a:pt x="274" y="32"/>
                  </a:cubicBezTo>
                  <a:cubicBezTo>
                    <a:pt x="273" y="32"/>
                    <a:pt x="273" y="32"/>
                    <a:pt x="273" y="32"/>
                  </a:cubicBezTo>
                  <a:cubicBezTo>
                    <a:pt x="273" y="34"/>
                    <a:pt x="273" y="34"/>
                    <a:pt x="273" y="34"/>
                  </a:cubicBezTo>
                  <a:cubicBezTo>
                    <a:pt x="274" y="34"/>
                    <a:pt x="274" y="34"/>
                    <a:pt x="274" y="34"/>
                  </a:cubicBezTo>
                  <a:cubicBezTo>
                    <a:pt x="275" y="34"/>
                    <a:pt x="275" y="34"/>
                    <a:pt x="275" y="34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5" y="35"/>
                    <a:pt x="275" y="35"/>
                    <a:pt x="275" y="35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71" y="36"/>
                    <a:pt x="271" y="36"/>
                    <a:pt x="271" y="36"/>
                  </a:cubicBezTo>
                  <a:cubicBezTo>
                    <a:pt x="271" y="37"/>
                    <a:pt x="271" y="37"/>
                    <a:pt x="271" y="37"/>
                  </a:cubicBezTo>
                  <a:cubicBezTo>
                    <a:pt x="272" y="37"/>
                    <a:pt x="272" y="37"/>
                    <a:pt x="272" y="37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9"/>
                    <a:pt x="274" y="39"/>
                    <a:pt x="274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4" y="40"/>
                    <a:pt x="274" y="40"/>
                    <a:pt x="274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39"/>
                    <a:pt x="276" y="39"/>
                    <a:pt x="276" y="39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82" y="42"/>
                    <a:pt x="282" y="42"/>
                    <a:pt x="282" y="42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0" y="43"/>
                    <a:pt x="280" y="43"/>
                    <a:pt x="280" y="43"/>
                  </a:cubicBezTo>
                  <a:cubicBezTo>
                    <a:pt x="279" y="43"/>
                    <a:pt x="279" y="43"/>
                    <a:pt x="279" y="43"/>
                  </a:cubicBezTo>
                  <a:cubicBezTo>
                    <a:pt x="278" y="42"/>
                    <a:pt x="278" y="42"/>
                    <a:pt x="278" y="42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7" y="43"/>
                    <a:pt x="277" y="43"/>
                    <a:pt x="277" y="43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1" y="44"/>
                    <a:pt x="281" y="44"/>
                    <a:pt x="281" y="44"/>
                  </a:cubicBezTo>
                  <a:cubicBezTo>
                    <a:pt x="282" y="44"/>
                    <a:pt x="282" y="44"/>
                    <a:pt x="282" y="4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78" y="44"/>
                    <a:pt x="278" y="44"/>
                    <a:pt x="278" y="44"/>
                  </a:cubicBezTo>
                  <a:cubicBezTo>
                    <a:pt x="277" y="44"/>
                    <a:pt x="277" y="44"/>
                    <a:pt x="277" y="44"/>
                  </a:cubicBezTo>
                  <a:cubicBezTo>
                    <a:pt x="276" y="43"/>
                    <a:pt x="276" y="43"/>
                    <a:pt x="276" y="43"/>
                  </a:cubicBezTo>
                  <a:cubicBezTo>
                    <a:pt x="275" y="43"/>
                    <a:pt x="275" y="43"/>
                    <a:pt x="275" y="43"/>
                  </a:cubicBezTo>
                  <a:cubicBezTo>
                    <a:pt x="274" y="42"/>
                    <a:pt x="274" y="42"/>
                    <a:pt x="274" y="42"/>
                  </a:cubicBezTo>
                  <a:cubicBezTo>
                    <a:pt x="273" y="42"/>
                    <a:pt x="273" y="42"/>
                    <a:pt x="273" y="42"/>
                  </a:cubicBezTo>
                  <a:cubicBezTo>
                    <a:pt x="273" y="43"/>
                    <a:pt x="273" y="43"/>
                    <a:pt x="273" y="43"/>
                  </a:cubicBezTo>
                  <a:cubicBezTo>
                    <a:pt x="272" y="43"/>
                    <a:pt x="272" y="43"/>
                    <a:pt x="272" y="43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72" y="46"/>
                    <a:pt x="272" y="46"/>
                    <a:pt x="272" y="46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70" y="46"/>
                    <a:pt x="270" y="46"/>
                    <a:pt x="270" y="46"/>
                  </a:cubicBezTo>
                  <a:cubicBezTo>
                    <a:pt x="270" y="47"/>
                    <a:pt x="270" y="47"/>
                    <a:pt x="270" y="47"/>
                  </a:cubicBezTo>
                  <a:cubicBezTo>
                    <a:pt x="270" y="48"/>
                    <a:pt x="270" y="48"/>
                    <a:pt x="270" y="48"/>
                  </a:cubicBezTo>
                  <a:cubicBezTo>
                    <a:pt x="270" y="49"/>
                    <a:pt x="270" y="49"/>
                    <a:pt x="270" y="49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2" y="49"/>
                    <a:pt x="272" y="49"/>
                    <a:pt x="272" y="49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72" y="50"/>
                    <a:pt x="272" y="50"/>
                    <a:pt x="272" y="50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9" y="51"/>
                    <a:pt x="269" y="51"/>
                    <a:pt x="269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1" y="53"/>
                    <a:pt x="271" y="53"/>
                    <a:pt x="271" y="53"/>
                  </a:cubicBezTo>
                  <a:cubicBezTo>
                    <a:pt x="271" y="54"/>
                    <a:pt x="271" y="54"/>
                    <a:pt x="271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6" y="54"/>
                    <a:pt x="276" y="54"/>
                    <a:pt x="276" y="54"/>
                  </a:cubicBezTo>
                  <a:cubicBezTo>
                    <a:pt x="277" y="55"/>
                    <a:pt x="277" y="55"/>
                    <a:pt x="277" y="55"/>
                  </a:cubicBezTo>
                  <a:cubicBezTo>
                    <a:pt x="276" y="55"/>
                    <a:pt x="276" y="55"/>
                    <a:pt x="276" y="55"/>
                  </a:cubicBezTo>
                  <a:cubicBezTo>
                    <a:pt x="276" y="56"/>
                    <a:pt x="276" y="56"/>
                    <a:pt x="276" y="56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1"/>
                    <a:pt x="278" y="51"/>
                    <a:pt x="278" y="51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5"/>
                    <a:pt x="278" y="55"/>
                    <a:pt x="278" y="55"/>
                  </a:cubicBezTo>
                  <a:cubicBezTo>
                    <a:pt x="278" y="56"/>
                    <a:pt x="278" y="56"/>
                    <a:pt x="278" y="56"/>
                  </a:cubicBezTo>
                  <a:cubicBezTo>
                    <a:pt x="278" y="57"/>
                    <a:pt x="278" y="57"/>
                    <a:pt x="278" y="57"/>
                  </a:cubicBezTo>
                  <a:cubicBezTo>
                    <a:pt x="278" y="57"/>
                    <a:pt x="278" y="57"/>
                    <a:pt x="278" y="57"/>
                  </a:cubicBezTo>
                  <a:close/>
                  <a:moveTo>
                    <a:pt x="281" y="22"/>
                  </a:moveTo>
                  <a:cubicBezTo>
                    <a:pt x="281" y="21"/>
                    <a:pt x="281" y="21"/>
                    <a:pt x="281" y="21"/>
                  </a:cubicBezTo>
                  <a:cubicBezTo>
                    <a:pt x="281" y="21"/>
                    <a:pt x="281" y="21"/>
                    <a:pt x="281" y="2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1" y="22"/>
                    <a:pt x="281" y="22"/>
                    <a:pt x="281" y="22"/>
                  </a:cubicBezTo>
                  <a:cubicBezTo>
                    <a:pt x="281" y="22"/>
                    <a:pt x="281" y="22"/>
                    <a:pt x="281" y="22"/>
                  </a:cubicBezTo>
                  <a:close/>
                  <a:moveTo>
                    <a:pt x="281" y="57"/>
                  </a:moveTo>
                  <a:cubicBezTo>
                    <a:pt x="281" y="56"/>
                    <a:pt x="281" y="56"/>
                    <a:pt x="281" y="56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2" y="56"/>
                    <a:pt x="282" y="56"/>
                    <a:pt x="282" y="56"/>
                  </a:cubicBezTo>
                  <a:cubicBezTo>
                    <a:pt x="282" y="57"/>
                    <a:pt x="282" y="57"/>
                    <a:pt x="282" y="57"/>
                  </a:cubicBezTo>
                  <a:cubicBezTo>
                    <a:pt x="281" y="57"/>
                    <a:pt x="281" y="57"/>
                    <a:pt x="281" y="57"/>
                  </a:cubicBezTo>
                  <a:close/>
                  <a:moveTo>
                    <a:pt x="290" y="49"/>
                  </a:moveTo>
                  <a:cubicBezTo>
                    <a:pt x="291" y="48"/>
                    <a:pt x="291" y="48"/>
                    <a:pt x="291" y="48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3" y="49"/>
                    <a:pt x="293" y="49"/>
                    <a:pt x="293" y="49"/>
                  </a:cubicBezTo>
                  <a:cubicBezTo>
                    <a:pt x="292" y="49"/>
                    <a:pt x="292" y="49"/>
                    <a:pt x="292" y="49"/>
                  </a:cubicBezTo>
                  <a:cubicBezTo>
                    <a:pt x="291" y="50"/>
                    <a:pt x="291" y="50"/>
                    <a:pt x="291" y="50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90" y="49"/>
                    <a:pt x="290" y="49"/>
                    <a:pt x="290" y="49"/>
                  </a:cubicBezTo>
                  <a:close/>
                  <a:moveTo>
                    <a:pt x="357" y="2"/>
                  </a:moveTo>
                  <a:cubicBezTo>
                    <a:pt x="357" y="1"/>
                    <a:pt x="357" y="1"/>
                    <a:pt x="357" y="1"/>
                  </a:cubicBezTo>
                  <a:cubicBezTo>
                    <a:pt x="358" y="1"/>
                    <a:pt x="358" y="1"/>
                    <a:pt x="358" y="1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7" y="2"/>
                    <a:pt x="357" y="2"/>
                    <a:pt x="357" y="2"/>
                  </a:cubicBezTo>
                  <a:close/>
                  <a:moveTo>
                    <a:pt x="325" y="58"/>
                  </a:moveTo>
                  <a:cubicBezTo>
                    <a:pt x="325" y="59"/>
                    <a:pt x="325" y="59"/>
                    <a:pt x="325" y="59"/>
                  </a:cubicBezTo>
                  <a:cubicBezTo>
                    <a:pt x="325" y="59"/>
                    <a:pt x="325" y="59"/>
                    <a:pt x="325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5" y="58"/>
                    <a:pt x="325" y="58"/>
                    <a:pt x="325" y="58"/>
                  </a:cubicBezTo>
                  <a:close/>
                  <a:moveTo>
                    <a:pt x="309" y="67"/>
                  </a:moveTo>
                  <a:cubicBezTo>
                    <a:pt x="309" y="68"/>
                    <a:pt x="309" y="68"/>
                    <a:pt x="309" y="68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9" y="67"/>
                    <a:pt x="309" y="67"/>
                    <a:pt x="309" y="67"/>
                  </a:cubicBezTo>
                  <a:close/>
                  <a:moveTo>
                    <a:pt x="287" y="67"/>
                  </a:moveTo>
                  <a:cubicBezTo>
                    <a:pt x="286" y="66"/>
                    <a:pt x="286" y="66"/>
                    <a:pt x="286" y="66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lose/>
                  <a:moveTo>
                    <a:pt x="280" y="79"/>
                  </a:moveTo>
                  <a:cubicBezTo>
                    <a:pt x="280" y="78"/>
                    <a:pt x="280" y="78"/>
                    <a:pt x="280" y="78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79" y="78"/>
                    <a:pt x="279" y="78"/>
                    <a:pt x="279" y="78"/>
                  </a:cubicBezTo>
                  <a:cubicBezTo>
                    <a:pt x="279" y="79"/>
                    <a:pt x="279" y="79"/>
                    <a:pt x="279" y="79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80" y="81"/>
                    <a:pt x="280" y="81"/>
                    <a:pt x="280" y="81"/>
                  </a:cubicBezTo>
                  <a:cubicBezTo>
                    <a:pt x="279" y="81"/>
                    <a:pt x="279" y="81"/>
                    <a:pt x="279" y="81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6" y="80"/>
                    <a:pt x="276" y="80"/>
                    <a:pt x="276" y="80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4" y="79"/>
                    <a:pt x="274" y="79"/>
                    <a:pt x="274" y="79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5" y="76"/>
                    <a:pt x="275" y="76"/>
                    <a:pt x="275" y="76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2" y="78"/>
                    <a:pt x="272" y="78"/>
                    <a:pt x="272" y="78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6"/>
                    <a:pt x="272" y="76"/>
                    <a:pt x="272" y="76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4"/>
                    <a:pt x="272" y="74"/>
                    <a:pt x="272" y="74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1" y="75"/>
                    <a:pt x="271" y="75"/>
                    <a:pt x="271" y="75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7"/>
                    <a:pt x="271" y="77"/>
                    <a:pt x="271" y="77"/>
                  </a:cubicBezTo>
                  <a:cubicBezTo>
                    <a:pt x="270" y="77"/>
                    <a:pt x="270" y="77"/>
                    <a:pt x="270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69" y="73"/>
                    <a:pt x="269" y="73"/>
                    <a:pt x="269" y="73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6" y="75"/>
                    <a:pt x="266" y="75"/>
                    <a:pt x="266" y="75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7" y="73"/>
                    <a:pt x="267" y="73"/>
                    <a:pt x="267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7" y="72"/>
                    <a:pt x="267" y="72"/>
                    <a:pt x="267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0"/>
                    <a:pt x="268" y="70"/>
                    <a:pt x="268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8"/>
                    <a:pt x="273" y="68"/>
                    <a:pt x="273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6" y="69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9" y="69"/>
                    <a:pt x="279" y="69"/>
                    <a:pt x="279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79" y="68"/>
                    <a:pt x="279" y="68"/>
                    <a:pt x="279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80" y="60"/>
                    <a:pt x="280" y="60"/>
                    <a:pt x="280" y="60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2" y="60"/>
                    <a:pt x="282" y="60"/>
                    <a:pt x="282" y="60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4" y="62"/>
                    <a:pt x="284" y="62"/>
                    <a:pt x="284" y="62"/>
                  </a:cubicBezTo>
                  <a:cubicBezTo>
                    <a:pt x="285" y="63"/>
                    <a:pt x="285" y="63"/>
                    <a:pt x="285" y="63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4" y="67"/>
                    <a:pt x="284" y="67"/>
                    <a:pt x="284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8"/>
                    <a:pt x="288" y="68"/>
                    <a:pt x="288" y="68"/>
                  </a:cubicBezTo>
                  <a:cubicBezTo>
                    <a:pt x="290" y="68"/>
                    <a:pt x="290" y="68"/>
                    <a:pt x="290" y="68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8"/>
                    <a:pt x="291" y="68"/>
                    <a:pt x="291" y="68"/>
                  </a:cubicBezTo>
                  <a:cubicBezTo>
                    <a:pt x="292" y="68"/>
                    <a:pt x="292" y="68"/>
                    <a:pt x="292" y="68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7" y="64"/>
                    <a:pt x="297" y="64"/>
                    <a:pt x="297" y="64"/>
                  </a:cubicBezTo>
                  <a:cubicBezTo>
                    <a:pt x="297" y="63"/>
                    <a:pt x="297" y="63"/>
                    <a:pt x="297" y="63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7" y="62"/>
                    <a:pt x="297" y="62"/>
                    <a:pt x="297" y="62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4" y="65"/>
                    <a:pt x="294" y="65"/>
                    <a:pt x="294" y="65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9" y="67"/>
                    <a:pt x="289" y="67"/>
                    <a:pt x="289" y="67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90" y="64"/>
                    <a:pt x="290" y="64"/>
                    <a:pt x="290" y="64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60"/>
                    <a:pt x="291" y="60"/>
                    <a:pt x="291" y="60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92" y="58"/>
                    <a:pt x="292" y="58"/>
                    <a:pt x="292" y="58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6" y="60"/>
                    <a:pt x="286" y="60"/>
                    <a:pt x="286" y="60"/>
                  </a:cubicBezTo>
                  <a:cubicBezTo>
                    <a:pt x="286" y="59"/>
                    <a:pt x="286" y="59"/>
                    <a:pt x="286" y="59"/>
                  </a:cubicBezTo>
                  <a:cubicBezTo>
                    <a:pt x="287" y="59"/>
                    <a:pt x="287" y="59"/>
                    <a:pt x="287" y="59"/>
                  </a:cubicBezTo>
                  <a:cubicBezTo>
                    <a:pt x="288" y="58"/>
                    <a:pt x="288" y="58"/>
                    <a:pt x="288" y="58"/>
                  </a:cubicBezTo>
                  <a:cubicBezTo>
                    <a:pt x="288" y="57"/>
                    <a:pt x="288" y="57"/>
                    <a:pt x="288" y="57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5" y="58"/>
                    <a:pt x="285" y="58"/>
                    <a:pt x="285" y="58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4" y="59"/>
                    <a:pt x="284" y="59"/>
                    <a:pt x="284" y="59"/>
                  </a:cubicBezTo>
                  <a:cubicBezTo>
                    <a:pt x="282" y="58"/>
                    <a:pt x="282" y="58"/>
                    <a:pt x="282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4" y="58"/>
                    <a:pt x="284" y="58"/>
                    <a:pt x="284" y="58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83" y="57"/>
                    <a:pt x="283" y="57"/>
                    <a:pt x="283" y="57"/>
                  </a:cubicBezTo>
                  <a:cubicBezTo>
                    <a:pt x="283" y="56"/>
                    <a:pt x="283" y="56"/>
                    <a:pt x="283" y="56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84" y="55"/>
                    <a:pt x="284" y="55"/>
                    <a:pt x="284" y="55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6" y="54"/>
                    <a:pt x="286" y="54"/>
                    <a:pt x="286" y="54"/>
                  </a:cubicBezTo>
                  <a:cubicBezTo>
                    <a:pt x="287" y="54"/>
                    <a:pt x="287" y="54"/>
                    <a:pt x="287" y="54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8" y="52"/>
                    <a:pt x="288" y="52"/>
                    <a:pt x="288" y="52"/>
                  </a:cubicBezTo>
                  <a:cubicBezTo>
                    <a:pt x="289" y="51"/>
                    <a:pt x="289" y="51"/>
                    <a:pt x="289" y="51"/>
                  </a:cubicBezTo>
                  <a:cubicBezTo>
                    <a:pt x="290" y="51"/>
                    <a:pt x="290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5" y="50"/>
                    <a:pt x="295" y="50"/>
                    <a:pt x="295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9" y="52"/>
                    <a:pt x="299" y="52"/>
                    <a:pt x="299" y="52"/>
                  </a:cubicBezTo>
                  <a:cubicBezTo>
                    <a:pt x="300" y="53"/>
                    <a:pt x="300" y="53"/>
                    <a:pt x="300" y="53"/>
                  </a:cubicBezTo>
                  <a:cubicBezTo>
                    <a:pt x="300" y="54"/>
                    <a:pt x="300" y="54"/>
                    <a:pt x="300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3" y="54"/>
                    <a:pt x="303" y="54"/>
                    <a:pt x="303" y="54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2" y="52"/>
                    <a:pt x="302" y="52"/>
                    <a:pt x="302" y="52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3" y="52"/>
                    <a:pt x="303" y="52"/>
                    <a:pt x="303" y="52"/>
                  </a:cubicBezTo>
                  <a:cubicBezTo>
                    <a:pt x="301" y="52"/>
                    <a:pt x="301" y="52"/>
                    <a:pt x="301" y="52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00" y="51"/>
                    <a:pt x="300" y="51"/>
                    <a:pt x="300" y="51"/>
                  </a:cubicBezTo>
                  <a:cubicBezTo>
                    <a:pt x="299" y="51"/>
                    <a:pt x="299" y="51"/>
                    <a:pt x="299" y="51"/>
                  </a:cubicBezTo>
                  <a:cubicBezTo>
                    <a:pt x="298" y="51"/>
                    <a:pt x="298" y="51"/>
                    <a:pt x="298" y="51"/>
                  </a:cubicBezTo>
                  <a:cubicBezTo>
                    <a:pt x="297" y="49"/>
                    <a:pt x="297" y="49"/>
                    <a:pt x="297" y="49"/>
                  </a:cubicBezTo>
                  <a:cubicBezTo>
                    <a:pt x="296" y="48"/>
                    <a:pt x="296" y="48"/>
                    <a:pt x="296" y="48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9" y="48"/>
                    <a:pt x="299" y="48"/>
                    <a:pt x="299" y="48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8" y="47"/>
                    <a:pt x="298" y="47"/>
                    <a:pt x="298" y="47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299" y="45"/>
                    <a:pt x="299" y="45"/>
                    <a:pt x="299" y="45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299" y="40"/>
                    <a:pt x="299" y="40"/>
                    <a:pt x="299" y="40"/>
                  </a:cubicBezTo>
                  <a:cubicBezTo>
                    <a:pt x="299" y="39"/>
                    <a:pt x="299" y="39"/>
                    <a:pt x="299" y="39"/>
                  </a:cubicBezTo>
                  <a:cubicBezTo>
                    <a:pt x="298" y="39"/>
                    <a:pt x="298" y="39"/>
                    <a:pt x="298" y="39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301" y="37"/>
                    <a:pt x="301" y="37"/>
                    <a:pt x="301" y="37"/>
                  </a:cubicBezTo>
                  <a:cubicBezTo>
                    <a:pt x="300" y="37"/>
                    <a:pt x="300" y="37"/>
                    <a:pt x="300" y="37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300" y="35"/>
                    <a:pt x="300" y="35"/>
                    <a:pt x="300" y="35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5" y="33"/>
                    <a:pt x="305" y="33"/>
                    <a:pt x="305" y="33"/>
                  </a:cubicBezTo>
                  <a:cubicBezTo>
                    <a:pt x="306" y="33"/>
                    <a:pt x="306" y="33"/>
                    <a:pt x="306" y="33"/>
                  </a:cubicBezTo>
                  <a:cubicBezTo>
                    <a:pt x="307" y="33"/>
                    <a:pt x="307" y="33"/>
                    <a:pt x="307" y="33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10" y="38"/>
                    <a:pt x="310" y="38"/>
                    <a:pt x="310" y="38"/>
                  </a:cubicBezTo>
                  <a:cubicBezTo>
                    <a:pt x="310" y="40"/>
                    <a:pt x="310" y="40"/>
                    <a:pt x="310" y="40"/>
                  </a:cubicBezTo>
                  <a:cubicBezTo>
                    <a:pt x="310" y="41"/>
                    <a:pt x="310" y="41"/>
                    <a:pt x="310" y="41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3"/>
                    <a:pt x="312" y="43"/>
                    <a:pt x="312" y="4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4" y="42"/>
                    <a:pt x="314" y="42"/>
                    <a:pt x="314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1"/>
                    <a:pt x="312" y="41"/>
                    <a:pt x="312" y="41"/>
                  </a:cubicBezTo>
                  <a:cubicBezTo>
                    <a:pt x="311" y="41"/>
                    <a:pt x="311" y="41"/>
                    <a:pt x="311" y="41"/>
                  </a:cubicBezTo>
                  <a:cubicBezTo>
                    <a:pt x="311" y="40"/>
                    <a:pt x="311" y="40"/>
                    <a:pt x="311" y="40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6"/>
                    <a:pt x="312" y="36"/>
                    <a:pt x="312" y="36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2" y="34"/>
                    <a:pt x="312" y="34"/>
                    <a:pt x="312" y="34"/>
                  </a:cubicBezTo>
                  <a:cubicBezTo>
                    <a:pt x="313" y="34"/>
                    <a:pt x="313" y="34"/>
                    <a:pt x="313" y="34"/>
                  </a:cubicBezTo>
                  <a:cubicBezTo>
                    <a:pt x="314" y="34"/>
                    <a:pt x="314" y="34"/>
                    <a:pt x="314" y="34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6" y="35"/>
                    <a:pt x="316" y="35"/>
                    <a:pt x="316" y="35"/>
                  </a:cubicBezTo>
                  <a:cubicBezTo>
                    <a:pt x="318" y="35"/>
                    <a:pt x="318" y="35"/>
                    <a:pt x="318" y="35"/>
                  </a:cubicBezTo>
                  <a:cubicBezTo>
                    <a:pt x="320" y="35"/>
                    <a:pt x="320" y="35"/>
                    <a:pt x="320" y="35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4" y="36"/>
                    <a:pt x="324" y="36"/>
                    <a:pt x="324" y="36"/>
                  </a:cubicBezTo>
                  <a:cubicBezTo>
                    <a:pt x="325" y="36"/>
                    <a:pt x="325" y="36"/>
                    <a:pt x="325" y="36"/>
                  </a:cubicBezTo>
                  <a:cubicBezTo>
                    <a:pt x="326" y="36"/>
                    <a:pt x="326" y="36"/>
                    <a:pt x="326" y="36"/>
                  </a:cubicBezTo>
                  <a:cubicBezTo>
                    <a:pt x="326" y="35"/>
                    <a:pt x="326" y="35"/>
                    <a:pt x="326" y="35"/>
                  </a:cubicBezTo>
                  <a:cubicBezTo>
                    <a:pt x="325" y="35"/>
                    <a:pt x="325" y="35"/>
                    <a:pt x="325" y="35"/>
                  </a:cubicBezTo>
                  <a:cubicBezTo>
                    <a:pt x="324" y="35"/>
                    <a:pt x="324" y="35"/>
                    <a:pt x="324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3" y="34"/>
                    <a:pt x="323" y="34"/>
                    <a:pt x="323" y="34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9" y="33"/>
                    <a:pt x="329" y="33"/>
                    <a:pt x="329" y="33"/>
                  </a:cubicBezTo>
                  <a:cubicBezTo>
                    <a:pt x="331" y="34"/>
                    <a:pt x="331" y="34"/>
                    <a:pt x="331" y="34"/>
                  </a:cubicBezTo>
                  <a:cubicBezTo>
                    <a:pt x="332" y="34"/>
                    <a:pt x="332" y="34"/>
                    <a:pt x="332" y="34"/>
                  </a:cubicBezTo>
                  <a:cubicBezTo>
                    <a:pt x="333" y="34"/>
                    <a:pt x="333" y="34"/>
                    <a:pt x="333" y="34"/>
                  </a:cubicBezTo>
                  <a:cubicBezTo>
                    <a:pt x="334" y="34"/>
                    <a:pt x="334" y="34"/>
                    <a:pt x="334" y="34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1" y="32"/>
                    <a:pt x="331" y="32"/>
                    <a:pt x="331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8" y="31"/>
                    <a:pt x="328" y="31"/>
                    <a:pt x="328" y="31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1" y="28"/>
                    <a:pt x="331" y="28"/>
                    <a:pt x="331" y="28"/>
                  </a:cubicBezTo>
                  <a:cubicBezTo>
                    <a:pt x="333" y="27"/>
                    <a:pt x="333" y="27"/>
                    <a:pt x="333" y="27"/>
                  </a:cubicBezTo>
                  <a:cubicBezTo>
                    <a:pt x="334" y="27"/>
                    <a:pt x="334" y="27"/>
                    <a:pt x="334" y="27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4" y="26"/>
                    <a:pt x="334" y="26"/>
                    <a:pt x="334" y="26"/>
                  </a:cubicBezTo>
                  <a:cubicBezTo>
                    <a:pt x="332" y="27"/>
                    <a:pt x="332" y="27"/>
                    <a:pt x="332" y="27"/>
                  </a:cubicBezTo>
                  <a:cubicBezTo>
                    <a:pt x="330" y="28"/>
                    <a:pt x="330" y="28"/>
                    <a:pt x="330" y="28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27" y="29"/>
                    <a:pt x="327" y="29"/>
                    <a:pt x="327" y="29"/>
                  </a:cubicBezTo>
                  <a:cubicBezTo>
                    <a:pt x="326" y="30"/>
                    <a:pt x="326" y="30"/>
                    <a:pt x="326" y="30"/>
                  </a:cubicBezTo>
                  <a:cubicBezTo>
                    <a:pt x="327" y="30"/>
                    <a:pt x="327" y="30"/>
                    <a:pt x="327" y="30"/>
                  </a:cubicBezTo>
                  <a:cubicBezTo>
                    <a:pt x="327" y="31"/>
                    <a:pt x="327" y="31"/>
                    <a:pt x="327" y="31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320" y="33"/>
                    <a:pt x="320" y="33"/>
                    <a:pt x="320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7" y="33"/>
                    <a:pt x="317" y="33"/>
                    <a:pt x="317" y="33"/>
                  </a:cubicBezTo>
                  <a:cubicBezTo>
                    <a:pt x="316" y="32"/>
                    <a:pt x="316" y="32"/>
                    <a:pt x="316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16" y="31"/>
                    <a:pt x="316" y="31"/>
                    <a:pt x="316" y="31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8" y="30"/>
                    <a:pt x="318" y="30"/>
                    <a:pt x="318" y="30"/>
                  </a:cubicBezTo>
                  <a:cubicBezTo>
                    <a:pt x="319" y="29"/>
                    <a:pt x="319" y="29"/>
                    <a:pt x="319" y="29"/>
                  </a:cubicBezTo>
                  <a:cubicBezTo>
                    <a:pt x="318" y="29"/>
                    <a:pt x="318" y="29"/>
                    <a:pt x="318" y="29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6" y="30"/>
                    <a:pt x="316" y="30"/>
                    <a:pt x="316" y="30"/>
                  </a:cubicBezTo>
                  <a:cubicBezTo>
                    <a:pt x="315" y="30"/>
                    <a:pt x="315" y="30"/>
                    <a:pt x="315" y="30"/>
                  </a:cubicBezTo>
                  <a:cubicBezTo>
                    <a:pt x="314" y="30"/>
                    <a:pt x="314" y="30"/>
                    <a:pt x="314" y="30"/>
                  </a:cubicBezTo>
                  <a:cubicBezTo>
                    <a:pt x="314" y="29"/>
                    <a:pt x="314" y="29"/>
                    <a:pt x="314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3" y="30"/>
                    <a:pt x="313" y="30"/>
                    <a:pt x="313" y="30"/>
                  </a:cubicBezTo>
                  <a:cubicBezTo>
                    <a:pt x="312" y="31"/>
                    <a:pt x="312" y="31"/>
                    <a:pt x="312" y="31"/>
                  </a:cubicBezTo>
                  <a:cubicBezTo>
                    <a:pt x="310" y="31"/>
                    <a:pt x="310" y="31"/>
                    <a:pt x="310" y="31"/>
                  </a:cubicBezTo>
                  <a:cubicBezTo>
                    <a:pt x="309" y="31"/>
                    <a:pt x="309" y="31"/>
                    <a:pt x="309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6" y="30"/>
                    <a:pt x="306" y="30"/>
                    <a:pt x="306" y="30"/>
                  </a:cubicBezTo>
                  <a:cubicBezTo>
                    <a:pt x="306" y="29"/>
                    <a:pt x="306" y="29"/>
                    <a:pt x="306" y="29"/>
                  </a:cubicBezTo>
                  <a:cubicBezTo>
                    <a:pt x="305" y="29"/>
                    <a:pt x="305" y="29"/>
                    <a:pt x="305" y="29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304" y="28"/>
                    <a:pt x="304" y="28"/>
                    <a:pt x="304" y="28"/>
                  </a:cubicBezTo>
                  <a:cubicBezTo>
                    <a:pt x="305" y="28"/>
                    <a:pt x="305" y="28"/>
                    <a:pt x="305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7" y="26"/>
                    <a:pt x="307" y="26"/>
                    <a:pt x="307" y="26"/>
                  </a:cubicBezTo>
                  <a:cubicBezTo>
                    <a:pt x="308" y="25"/>
                    <a:pt x="308" y="25"/>
                    <a:pt x="308" y="25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10" y="24"/>
                    <a:pt x="310" y="24"/>
                    <a:pt x="310" y="24"/>
                  </a:cubicBezTo>
                  <a:cubicBezTo>
                    <a:pt x="312" y="24"/>
                    <a:pt x="312" y="24"/>
                    <a:pt x="312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8" y="24"/>
                    <a:pt x="318" y="24"/>
                    <a:pt x="318" y="24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5" y="24"/>
                    <a:pt x="315" y="24"/>
                    <a:pt x="315" y="24"/>
                  </a:cubicBezTo>
                  <a:cubicBezTo>
                    <a:pt x="314" y="24"/>
                    <a:pt x="314" y="24"/>
                    <a:pt x="314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1" y="24"/>
                    <a:pt x="311" y="24"/>
                    <a:pt x="311" y="24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08" y="23"/>
                    <a:pt x="308" y="23"/>
                    <a:pt x="308" y="23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6" y="26"/>
                    <a:pt x="306" y="26"/>
                    <a:pt x="306" y="26"/>
                  </a:cubicBezTo>
                  <a:cubicBezTo>
                    <a:pt x="304" y="26"/>
                    <a:pt x="304" y="26"/>
                    <a:pt x="304" y="26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2" y="27"/>
                    <a:pt x="302" y="27"/>
                    <a:pt x="302" y="27"/>
                  </a:cubicBezTo>
                  <a:cubicBezTo>
                    <a:pt x="301" y="26"/>
                    <a:pt x="301" y="26"/>
                    <a:pt x="301" y="26"/>
                  </a:cubicBezTo>
                  <a:cubicBezTo>
                    <a:pt x="300" y="26"/>
                    <a:pt x="300" y="26"/>
                    <a:pt x="300" y="26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2"/>
                    <a:pt x="299" y="22"/>
                    <a:pt x="299" y="22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4" y="22"/>
                    <a:pt x="304" y="22"/>
                    <a:pt x="304" y="22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3" y="22"/>
                    <a:pt x="313" y="22"/>
                    <a:pt x="313" y="22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0"/>
                    <a:pt x="315" y="20"/>
                    <a:pt x="315" y="20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3" y="21"/>
                    <a:pt x="313" y="21"/>
                    <a:pt x="313" y="21"/>
                  </a:cubicBezTo>
                  <a:cubicBezTo>
                    <a:pt x="312" y="21"/>
                    <a:pt x="312" y="21"/>
                    <a:pt x="312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6" y="22"/>
                    <a:pt x="306" y="22"/>
                    <a:pt x="306" y="22"/>
                  </a:cubicBezTo>
                  <a:cubicBezTo>
                    <a:pt x="305" y="21"/>
                    <a:pt x="305" y="21"/>
                    <a:pt x="305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3" y="21"/>
                    <a:pt x="303" y="21"/>
                    <a:pt x="303" y="21"/>
                  </a:cubicBezTo>
                  <a:cubicBezTo>
                    <a:pt x="301" y="20"/>
                    <a:pt x="301" y="20"/>
                    <a:pt x="301" y="20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1" y="18"/>
                    <a:pt x="301" y="18"/>
                    <a:pt x="301" y="18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3" y="17"/>
                    <a:pt x="303" y="17"/>
                    <a:pt x="303" y="17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7" y="15"/>
                    <a:pt x="307" y="15"/>
                    <a:pt x="307" y="15"/>
                  </a:cubicBezTo>
                  <a:cubicBezTo>
                    <a:pt x="307" y="16"/>
                    <a:pt x="307" y="16"/>
                    <a:pt x="307" y="16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4" y="15"/>
                    <a:pt x="304" y="15"/>
                    <a:pt x="304" y="15"/>
                  </a:cubicBezTo>
                  <a:cubicBezTo>
                    <a:pt x="303" y="15"/>
                    <a:pt x="303" y="15"/>
                    <a:pt x="303" y="15"/>
                  </a:cubicBezTo>
                  <a:cubicBezTo>
                    <a:pt x="302" y="15"/>
                    <a:pt x="302" y="15"/>
                    <a:pt x="302" y="15"/>
                  </a:cubicBezTo>
                  <a:cubicBezTo>
                    <a:pt x="302" y="16"/>
                    <a:pt x="302" y="16"/>
                    <a:pt x="302" y="16"/>
                  </a:cubicBezTo>
                  <a:cubicBezTo>
                    <a:pt x="301" y="16"/>
                    <a:pt x="301" y="16"/>
                    <a:pt x="301" y="16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2" y="14"/>
                    <a:pt x="302" y="14"/>
                    <a:pt x="302" y="14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5" y="13"/>
                    <a:pt x="305" y="13"/>
                    <a:pt x="305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1"/>
                    <a:pt x="304" y="11"/>
                    <a:pt x="304" y="11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1" y="12"/>
                    <a:pt x="301" y="12"/>
                    <a:pt x="301" y="12"/>
                  </a:cubicBezTo>
                  <a:cubicBezTo>
                    <a:pt x="301" y="13"/>
                    <a:pt x="301" y="13"/>
                    <a:pt x="301" y="13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9" y="14"/>
                    <a:pt x="299" y="14"/>
                    <a:pt x="299" y="14"/>
                  </a:cubicBezTo>
                  <a:cubicBezTo>
                    <a:pt x="299" y="13"/>
                    <a:pt x="299" y="13"/>
                    <a:pt x="299" y="13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300" y="11"/>
                    <a:pt x="300" y="11"/>
                    <a:pt x="300" y="11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1" y="10"/>
                    <a:pt x="301" y="10"/>
                    <a:pt x="301" y="10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3" y="9"/>
                    <a:pt x="303" y="9"/>
                    <a:pt x="303" y="9"/>
                  </a:cubicBezTo>
                  <a:cubicBezTo>
                    <a:pt x="304" y="9"/>
                    <a:pt x="304" y="9"/>
                    <a:pt x="304" y="9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11"/>
                    <a:pt x="309" y="11"/>
                    <a:pt x="309" y="11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8"/>
                    <a:pt x="311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8"/>
                    <a:pt x="312" y="8"/>
                    <a:pt x="312" y="8"/>
                  </a:cubicBezTo>
                  <a:cubicBezTo>
                    <a:pt x="312" y="9"/>
                    <a:pt x="312" y="9"/>
                    <a:pt x="312" y="9"/>
                  </a:cubicBezTo>
                  <a:cubicBezTo>
                    <a:pt x="313" y="9"/>
                    <a:pt x="313" y="9"/>
                    <a:pt x="313" y="9"/>
                  </a:cubicBezTo>
                  <a:cubicBezTo>
                    <a:pt x="313" y="10"/>
                    <a:pt x="313" y="10"/>
                    <a:pt x="313" y="10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7" y="10"/>
                    <a:pt x="317" y="10"/>
                    <a:pt x="317" y="10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6" y="12"/>
                    <a:pt x="316" y="12"/>
                    <a:pt x="316" y="12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3"/>
                    <a:pt x="317" y="13"/>
                    <a:pt x="317" y="13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9" y="11"/>
                    <a:pt x="319" y="11"/>
                    <a:pt x="319" y="11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9" y="13"/>
                    <a:pt x="319" y="13"/>
                    <a:pt x="319" y="13"/>
                  </a:cubicBezTo>
                  <a:cubicBezTo>
                    <a:pt x="319" y="12"/>
                    <a:pt x="319" y="12"/>
                    <a:pt x="319" y="12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3"/>
                    <a:pt x="320" y="13"/>
                    <a:pt x="320" y="13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9"/>
                    <a:pt x="319" y="9"/>
                    <a:pt x="319" y="9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318" y="6"/>
                    <a:pt x="318" y="6"/>
                    <a:pt x="318" y="6"/>
                  </a:cubicBezTo>
                  <a:cubicBezTo>
                    <a:pt x="319" y="7"/>
                    <a:pt x="319" y="7"/>
                    <a:pt x="319" y="7"/>
                  </a:cubicBezTo>
                  <a:cubicBezTo>
                    <a:pt x="320" y="7"/>
                    <a:pt x="320" y="7"/>
                    <a:pt x="320" y="7"/>
                  </a:cubicBezTo>
                  <a:cubicBezTo>
                    <a:pt x="321" y="7"/>
                    <a:pt x="321" y="7"/>
                    <a:pt x="321" y="7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2" y="3"/>
                    <a:pt x="322" y="3"/>
                    <a:pt x="322" y="3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6"/>
                    <a:pt x="324" y="6"/>
                    <a:pt x="324" y="6"/>
                  </a:cubicBezTo>
                  <a:cubicBezTo>
                    <a:pt x="325" y="6"/>
                    <a:pt x="325" y="6"/>
                    <a:pt x="325" y="6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25" y="10"/>
                    <a:pt x="325" y="10"/>
                    <a:pt x="325" y="10"/>
                  </a:cubicBezTo>
                  <a:cubicBezTo>
                    <a:pt x="326" y="9"/>
                    <a:pt x="326" y="9"/>
                    <a:pt x="326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9" y="8"/>
                    <a:pt x="329" y="8"/>
                    <a:pt x="329" y="8"/>
                  </a:cubicBezTo>
                  <a:cubicBezTo>
                    <a:pt x="330" y="8"/>
                    <a:pt x="330" y="8"/>
                    <a:pt x="330" y="8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1" y="5"/>
                    <a:pt x="331" y="5"/>
                    <a:pt x="331" y="5"/>
                  </a:cubicBezTo>
                  <a:cubicBezTo>
                    <a:pt x="330" y="4"/>
                    <a:pt x="330" y="4"/>
                    <a:pt x="330" y="4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3" y="3"/>
                    <a:pt x="333" y="3"/>
                    <a:pt x="333" y="3"/>
                  </a:cubicBezTo>
                  <a:cubicBezTo>
                    <a:pt x="333" y="5"/>
                    <a:pt x="333" y="5"/>
                    <a:pt x="333" y="5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3" y="6"/>
                    <a:pt x="333" y="6"/>
                    <a:pt x="333" y="6"/>
                  </a:cubicBezTo>
                  <a:cubicBezTo>
                    <a:pt x="334" y="7"/>
                    <a:pt x="334" y="7"/>
                    <a:pt x="334" y="7"/>
                  </a:cubicBezTo>
                  <a:cubicBezTo>
                    <a:pt x="334" y="8"/>
                    <a:pt x="334" y="8"/>
                    <a:pt x="334" y="8"/>
                  </a:cubicBezTo>
                  <a:cubicBezTo>
                    <a:pt x="334" y="9"/>
                    <a:pt x="334" y="9"/>
                    <a:pt x="334" y="9"/>
                  </a:cubicBezTo>
                  <a:cubicBezTo>
                    <a:pt x="335" y="8"/>
                    <a:pt x="335" y="8"/>
                    <a:pt x="335" y="8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6"/>
                    <a:pt x="335" y="6"/>
                    <a:pt x="335" y="6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4" y="3"/>
                    <a:pt x="334" y="3"/>
                    <a:pt x="334" y="3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7" y="4"/>
                    <a:pt x="337" y="4"/>
                    <a:pt x="337" y="4"/>
                  </a:cubicBezTo>
                  <a:cubicBezTo>
                    <a:pt x="337" y="5"/>
                    <a:pt x="337" y="5"/>
                    <a:pt x="337" y="5"/>
                  </a:cubicBezTo>
                  <a:cubicBezTo>
                    <a:pt x="337" y="6"/>
                    <a:pt x="337" y="6"/>
                    <a:pt x="337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40" y="7"/>
                    <a:pt x="340" y="7"/>
                    <a:pt x="340" y="7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0" y="5"/>
                    <a:pt x="340" y="5"/>
                    <a:pt x="340" y="5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3"/>
                    <a:pt x="342" y="3"/>
                    <a:pt x="342" y="3"/>
                  </a:cubicBezTo>
                  <a:cubicBezTo>
                    <a:pt x="343" y="3"/>
                    <a:pt x="343" y="3"/>
                    <a:pt x="343" y="3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46" y="4"/>
                    <a:pt x="346" y="4"/>
                    <a:pt x="346" y="4"/>
                  </a:cubicBezTo>
                  <a:cubicBezTo>
                    <a:pt x="346" y="5"/>
                    <a:pt x="346" y="5"/>
                    <a:pt x="346" y="5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7" y="6"/>
                    <a:pt x="347" y="6"/>
                    <a:pt x="347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5"/>
                    <a:pt x="348" y="5"/>
                    <a:pt x="348" y="5"/>
                  </a:cubicBezTo>
                  <a:cubicBezTo>
                    <a:pt x="349" y="3"/>
                    <a:pt x="349" y="3"/>
                    <a:pt x="349" y="3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2"/>
                    <a:pt x="354" y="2"/>
                    <a:pt x="354" y="2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7" y="2"/>
                    <a:pt x="357" y="2"/>
                    <a:pt x="357" y="2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4"/>
                    <a:pt x="357" y="4"/>
                    <a:pt x="357" y="4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8" y="5"/>
                    <a:pt x="358" y="5"/>
                    <a:pt x="358" y="5"/>
                  </a:cubicBezTo>
                  <a:cubicBezTo>
                    <a:pt x="359" y="4"/>
                    <a:pt x="359" y="4"/>
                    <a:pt x="359" y="4"/>
                  </a:cubicBezTo>
                  <a:cubicBezTo>
                    <a:pt x="360" y="3"/>
                    <a:pt x="360" y="3"/>
                    <a:pt x="360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4" y="4"/>
                    <a:pt x="364" y="4"/>
                    <a:pt x="364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8" y="4"/>
                    <a:pt x="368" y="4"/>
                    <a:pt x="368" y="4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8" y="5"/>
                    <a:pt x="368" y="5"/>
                    <a:pt x="368" y="5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7"/>
                    <a:pt x="368" y="7"/>
                    <a:pt x="368" y="7"/>
                  </a:cubicBezTo>
                  <a:cubicBezTo>
                    <a:pt x="369" y="7"/>
                    <a:pt x="369" y="7"/>
                    <a:pt x="369" y="7"/>
                  </a:cubicBezTo>
                  <a:cubicBezTo>
                    <a:pt x="370" y="6"/>
                    <a:pt x="370" y="6"/>
                    <a:pt x="370" y="6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72" y="6"/>
                    <a:pt x="372" y="6"/>
                    <a:pt x="372" y="6"/>
                  </a:cubicBezTo>
                  <a:cubicBezTo>
                    <a:pt x="372" y="7"/>
                    <a:pt x="372" y="7"/>
                    <a:pt x="372" y="7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8"/>
                    <a:pt x="374" y="8"/>
                    <a:pt x="374" y="8"/>
                  </a:cubicBezTo>
                  <a:cubicBezTo>
                    <a:pt x="376" y="9"/>
                    <a:pt x="376" y="9"/>
                    <a:pt x="376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10"/>
                    <a:pt x="377" y="10"/>
                    <a:pt x="377" y="10"/>
                  </a:cubicBezTo>
                  <a:cubicBezTo>
                    <a:pt x="375" y="10"/>
                    <a:pt x="375" y="10"/>
                    <a:pt x="375" y="10"/>
                  </a:cubicBezTo>
                  <a:cubicBezTo>
                    <a:pt x="374" y="11"/>
                    <a:pt x="374" y="11"/>
                    <a:pt x="374" y="11"/>
                  </a:cubicBezTo>
                  <a:cubicBezTo>
                    <a:pt x="373" y="12"/>
                    <a:pt x="373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1" y="12"/>
                    <a:pt x="371" y="12"/>
                    <a:pt x="371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71" y="13"/>
                    <a:pt x="371" y="13"/>
                    <a:pt x="371" y="13"/>
                  </a:cubicBezTo>
                  <a:cubicBezTo>
                    <a:pt x="372" y="13"/>
                    <a:pt x="372" y="13"/>
                    <a:pt x="372" y="13"/>
                  </a:cubicBezTo>
                  <a:cubicBezTo>
                    <a:pt x="373" y="13"/>
                    <a:pt x="373" y="13"/>
                    <a:pt x="373" y="13"/>
                  </a:cubicBezTo>
                  <a:cubicBezTo>
                    <a:pt x="374" y="13"/>
                    <a:pt x="374" y="13"/>
                    <a:pt x="374" y="13"/>
                  </a:cubicBezTo>
                  <a:cubicBezTo>
                    <a:pt x="374" y="12"/>
                    <a:pt x="374" y="12"/>
                    <a:pt x="374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6" y="11"/>
                    <a:pt x="376" y="11"/>
                    <a:pt x="376" y="11"/>
                  </a:cubicBezTo>
                  <a:cubicBezTo>
                    <a:pt x="377" y="11"/>
                    <a:pt x="377" y="11"/>
                    <a:pt x="377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2"/>
                    <a:pt x="378" y="12"/>
                    <a:pt x="378" y="12"/>
                  </a:cubicBezTo>
                  <a:cubicBezTo>
                    <a:pt x="378" y="13"/>
                    <a:pt x="378" y="13"/>
                    <a:pt x="378" y="13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2"/>
                    <a:pt x="381" y="12"/>
                    <a:pt x="381" y="12"/>
                  </a:cubicBezTo>
                  <a:cubicBezTo>
                    <a:pt x="382" y="12"/>
                    <a:pt x="382" y="12"/>
                    <a:pt x="382" y="12"/>
                  </a:cubicBezTo>
                  <a:cubicBezTo>
                    <a:pt x="383" y="12"/>
                    <a:pt x="383" y="12"/>
                    <a:pt x="383" y="12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6"/>
                    <a:pt x="382" y="16"/>
                    <a:pt x="382" y="16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1" y="17"/>
                    <a:pt x="381" y="17"/>
                    <a:pt x="381" y="17"/>
                  </a:cubicBezTo>
                  <a:cubicBezTo>
                    <a:pt x="380" y="18"/>
                    <a:pt x="380" y="18"/>
                    <a:pt x="380" y="18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2" y="18"/>
                    <a:pt x="382" y="18"/>
                    <a:pt x="382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85" y="19"/>
                    <a:pt x="385" y="19"/>
                    <a:pt x="385" y="19"/>
                  </a:cubicBezTo>
                  <a:cubicBezTo>
                    <a:pt x="385" y="20"/>
                    <a:pt x="385" y="20"/>
                    <a:pt x="385" y="20"/>
                  </a:cubicBezTo>
                  <a:cubicBezTo>
                    <a:pt x="385" y="22"/>
                    <a:pt x="385" y="22"/>
                    <a:pt x="385" y="22"/>
                  </a:cubicBezTo>
                  <a:cubicBezTo>
                    <a:pt x="384" y="24"/>
                    <a:pt x="384" y="24"/>
                    <a:pt x="384" y="24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1" y="25"/>
                    <a:pt x="381" y="25"/>
                    <a:pt x="381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79" y="26"/>
                    <a:pt x="379" y="26"/>
                    <a:pt x="379" y="26"/>
                  </a:cubicBezTo>
                  <a:cubicBezTo>
                    <a:pt x="377" y="27"/>
                    <a:pt x="377" y="27"/>
                    <a:pt x="377" y="27"/>
                  </a:cubicBezTo>
                  <a:cubicBezTo>
                    <a:pt x="376" y="28"/>
                    <a:pt x="376" y="28"/>
                    <a:pt x="376" y="28"/>
                  </a:cubicBezTo>
                  <a:cubicBezTo>
                    <a:pt x="375" y="28"/>
                    <a:pt x="375" y="28"/>
                    <a:pt x="375" y="28"/>
                  </a:cubicBezTo>
                  <a:cubicBezTo>
                    <a:pt x="374" y="29"/>
                    <a:pt x="374" y="29"/>
                    <a:pt x="374" y="29"/>
                  </a:cubicBezTo>
                  <a:cubicBezTo>
                    <a:pt x="372" y="29"/>
                    <a:pt x="372" y="29"/>
                    <a:pt x="372" y="29"/>
                  </a:cubicBezTo>
                  <a:cubicBezTo>
                    <a:pt x="372" y="28"/>
                    <a:pt x="372" y="28"/>
                    <a:pt x="372" y="28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9" y="29"/>
                    <a:pt x="369" y="29"/>
                    <a:pt x="369" y="29"/>
                  </a:cubicBezTo>
                  <a:cubicBezTo>
                    <a:pt x="368" y="29"/>
                    <a:pt x="368" y="29"/>
                    <a:pt x="368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0" y="28"/>
                    <a:pt x="360" y="28"/>
                    <a:pt x="360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3" y="29"/>
                    <a:pt x="363" y="29"/>
                    <a:pt x="363" y="29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6" y="30"/>
                    <a:pt x="366" y="30"/>
                    <a:pt x="366" y="30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1" y="32"/>
                    <a:pt x="361" y="32"/>
                    <a:pt x="361" y="32"/>
                  </a:cubicBezTo>
                  <a:cubicBezTo>
                    <a:pt x="359" y="32"/>
                    <a:pt x="359" y="32"/>
                    <a:pt x="359" y="32"/>
                  </a:cubicBezTo>
                  <a:cubicBezTo>
                    <a:pt x="358" y="32"/>
                    <a:pt x="358" y="32"/>
                    <a:pt x="358" y="32"/>
                  </a:cubicBezTo>
                  <a:cubicBezTo>
                    <a:pt x="356" y="32"/>
                    <a:pt x="356" y="32"/>
                    <a:pt x="356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2" y="33"/>
                    <a:pt x="352" y="33"/>
                    <a:pt x="352" y="33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33"/>
                    <a:pt x="353" y="33"/>
                    <a:pt x="353" y="33"/>
                  </a:cubicBezTo>
                  <a:cubicBezTo>
                    <a:pt x="354" y="33"/>
                    <a:pt x="354" y="33"/>
                    <a:pt x="354" y="33"/>
                  </a:cubicBezTo>
                  <a:cubicBezTo>
                    <a:pt x="357" y="33"/>
                    <a:pt x="357" y="33"/>
                    <a:pt x="357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61" y="33"/>
                    <a:pt x="361" y="33"/>
                    <a:pt x="361" y="33"/>
                  </a:cubicBezTo>
                  <a:cubicBezTo>
                    <a:pt x="364" y="32"/>
                    <a:pt x="364" y="32"/>
                    <a:pt x="364" y="32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66" y="31"/>
                    <a:pt x="366" y="31"/>
                    <a:pt x="366" y="31"/>
                  </a:cubicBezTo>
                  <a:cubicBezTo>
                    <a:pt x="367" y="31"/>
                    <a:pt x="367" y="31"/>
                    <a:pt x="367" y="31"/>
                  </a:cubicBezTo>
                  <a:cubicBezTo>
                    <a:pt x="368" y="31"/>
                    <a:pt x="368" y="31"/>
                    <a:pt x="368" y="31"/>
                  </a:cubicBezTo>
                  <a:cubicBezTo>
                    <a:pt x="369" y="31"/>
                    <a:pt x="369" y="31"/>
                    <a:pt x="369" y="31"/>
                  </a:cubicBezTo>
                  <a:cubicBezTo>
                    <a:pt x="369" y="32"/>
                    <a:pt x="369" y="32"/>
                    <a:pt x="369" y="32"/>
                  </a:cubicBezTo>
                  <a:cubicBezTo>
                    <a:pt x="368" y="33"/>
                    <a:pt x="368" y="33"/>
                    <a:pt x="368" y="33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3" y="36"/>
                    <a:pt x="363" y="36"/>
                    <a:pt x="363" y="36"/>
                  </a:cubicBezTo>
                  <a:cubicBezTo>
                    <a:pt x="362" y="36"/>
                    <a:pt x="362" y="36"/>
                    <a:pt x="362" y="36"/>
                  </a:cubicBezTo>
                  <a:cubicBezTo>
                    <a:pt x="361" y="37"/>
                    <a:pt x="361" y="37"/>
                    <a:pt x="361" y="37"/>
                  </a:cubicBezTo>
                  <a:cubicBezTo>
                    <a:pt x="360" y="37"/>
                    <a:pt x="360" y="37"/>
                    <a:pt x="360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58" y="37"/>
                    <a:pt x="358" y="37"/>
                    <a:pt x="358" y="37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352" y="39"/>
                    <a:pt x="352" y="39"/>
                    <a:pt x="352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1"/>
                    <a:pt x="350" y="41"/>
                    <a:pt x="350" y="41"/>
                  </a:cubicBezTo>
                  <a:cubicBezTo>
                    <a:pt x="349" y="42"/>
                    <a:pt x="349" y="42"/>
                    <a:pt x="349" y="42"/>
                  </a:cubicBezTo>
                  <a:cubicBezTo>
                    <a:pt x="349" y="43"/>
                    <a:pt x="349" y="43"/>
                    <a:pt x="349" y="43"/>
                  </a:cubicBezTo>
                  <a:cubicBezTo>
                    <a:pt x="347" y="43"/>
                    <a:pt x="347" y="43"/>
                    <a:pt x="347" y="43"/>
                  </a:cubicBezTo>
                  <a:cubicBezTo>
                    <a:pt x="346" y="43"/>
                    <a:pt x="346" y="43"/>
                    <a:pt x="346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6" y="42"/>
                    <a:pt x="346" y="42"/>
                    <a:pt x="346" y="42"/>
                  </a:cubicBezTo>
                  <a:cubicBezTo>
                    <a:pt x="346" y="41"/>
                    <a:pt x="346" y="41"/>
                    <a:pt x="346" y="41"/>
                  </a:cubicBezTo>
                  <a:cubicBezTo>
                    <a:pt x="345" y="41"/>
                    <a:pt x="345" y="41"/>
                    <a:pt x="345" y="41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4" y="43"/>
                    <a:pt x="344" y="43"/>
                    <a:pt x="344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6" y="44"/>
                    <a:pt x="346" y="44"/>
                    <a:pt x="346" y="44"/>
                  </a:cubicBezTo>
                  <a:cubicBezTo>
                    <a:pt x="345" y="45"/>
                    <a:pt x="345" y="45"/>
                    <a:pt x="345" y="45"/>
                  </a:cubicBezTo>
                  <a:cubicBezTo>
                    <a:pt x="344" y="45"/>
                    <a:pt x="344" y="45"/>
                    <a:pt x="344" y="45"/>
                  </a:cubicBezTo>
                  <a:cubicBezTo>
                    <a:pt x="343" y="44"/>
                    <a:pt x="343" y="44"/>
                    <a:pt x="343" y="44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5"/>
                    <a:pt x="339" y="45"/>
                    <a:pt x="339" y="45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2" y="47"/>
                    <a:pt x="342" y="47"/>
                    <a:pt x="342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8"/>
                    <a:pt x="340" y="48"/>
                    <a:pt x="340" y="48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39" y="50"/>
                    <a:pt x="339" y="50"/>
                    <a:pt x="339" y="50"/>
                  </a:cubicBezTo>
                  <a:cubicBezTo>
                    <a:pt x="338" y="50"/>
                    <a:pt x="338" y="50"/>
                    <a:pt x="338" y="50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5" y="49"/>
                    <a:pt x="335" y="49"/>
                    <a:pt x="335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7"/>
                    <a:pt x="334" y="47"/>
                    <a:pt x="334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6"/>
                    <a:pt x="333" y="46"/>
                    <a:pt x="333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3" y="48"/>
                    <a:pt x="333" y="48"/>
                    <a:pt x="333" y="4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33" y="51"/>
                    <a:pt x="333" y="51"/>
                    <a:pt x="333" y="51"/>
                  </a:cubicBezTo>
                  <a:cubicBezTo>
                    <a:pt x="332" y="50"/>
                    <a:pt x="332" y="50"/>
                    <a:pt x="332" y="50"/>
                  </a:cubicBezTo>
                  <a:cubicBezTo>
                    <a:pt x="331" y="50"/>
                    <a:pt x="331" y="50"/>
                    <a:pt x="331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1"/>
                    <a:pt x="330" y="51"/>
                    <a:pt x="330" y="5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28" y="50"/>
                    <a:pt x="328" y="50"/>
                    <a:pt x="328" y="50"/>
                  </a:cubicBezTo>
                  <a:cubicBezTo>
                    <a:pt x="328" y="51"/>
                    <a:pt x="328" y="51"/>
                    <a:pt x="328" y="51"/>
                  </a:cubicBezTo>
                  <a:cubicBezTo>
                    <a:pt x="327" y="51"/>
                    <a:pt x="327" y="51"/>
                    <a:pt x="327" y="51"/>
                  </a:cubicBezTo>
                  <a:cubicBezTo>
                    <a:pt x="327" y="50"/>
                    <a:pt x="327" y="50"/>
                    <a:pt x="327" y="50"/>
                  </a:cubicBezTo>
                  <a:cubicBezTo>
                    <a:pt x="326" y="50"/>
                    <a:pt x="326" y="50"/>
                    <a:pt x="326" y="50"/>
                  </a:cubicBezTo>
                  <a:cubicBezTo>
                    <a:pt x="326" y="49"/>
                    <a:pt x="326" y="49"/>
                    <a:pt x="326" y="49"/>
                  </a:cubicBezTo>
                  <a:cubicBezTo>
                    <a:pt x="325" y="49"/>
                    <a:pt x="325" y="49"/>
                    <a:pt x="325" y="49"/>
                  </a:cubicBezTo>
                  <a:cubicBezTo>
                    <a:pt x="325" y="48"/>
                    <a:pt x="325" y="48"/>
                    <a:pt x="325" y="48"/>
                  </a:cubicBezTo>
                  <a:cubicBezTo>
                    <a:pt x="324" y="48"/>
                    <a:pt x="324" y="48"/>
                    <a:pt x="324" y="48"/>
                  </a:cubicBezTo>
                  <a:cubicBezTo>
                    <a:pt x="323" y="48"/>
                    <a:pt x="323" y="48"/>
                    <a:pt x="323" y="48"/>
                  </a:cubicBezTo>
                  <a:cubicBezTo>
                    <a:pt x="323" y="47"/>
                    <a:pt x="323" y="47"/>
                    <a:pt x="323" y="47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3" y="49"/>
                    <a:pt x="323" y="49"/>
                    <a:pt x="323" y="49"/>
                  </a:cubicBezTo>
                  <a:cubicBezTo>
                    <a:pt x="324" y="49"/>
                    <a:pt x="324" y="49"/>
                    <a:pt x="324" y="49"/>
                  </a:cubicBezTo>
                  <a:cubicBezTo>
                    <a:pt x="325" y="50"/>
                    <a:pt x="325" y="50"/>
                    <a:pt x="325" y="50"/>
                  </a:cubicBezTo>
                  <a:cubicBezTo>
                    <a:pt x="325" y="51"/>
                    <a:pt x="325" y="51"/>
                    <a:pt x="325" y="51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22" y="50"/>
                    <a:pt x="322" y="50"/>
                    <a:pt x="322" y="50"/>
                  </a:cubicBezTo>
                  <a:cubicBezTo>
                    <a:pt x="322" y="49"/>
                    <a:pt x="322" y="49"/>
                    <a:pt x="322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50"/>
                    <a:pt x="321" y="50"/>
                    <a:pt x="321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49"/>
                    <a:pt x="320" y="49"/>
                    <a:pt x="320" y="49"/>
                  </a:cubicBezTo>
                  <a:cubicBezTo>
                    <a:pt x="319" y="49"/>
                    <a:pt x="319" y="49"/>
                    <a:pt x="319" y="49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51"/>
                    <a:pt x="320" y="51"/>
                    <a:pt x="320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5" y="52"/>
                    <a:pt x="325" y="52"/>
                    <a:pt x="325" y="52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28" y="54"/>
                    <a:pt x="328" y="54"/>
                    <a:pt x="328" y="54"/>
                  </a:cubicBezTo>
                  <a:cubicBezTo>
                    <a:pt x="327" y="55"/>
                    <a:pt x="327" y="55"/>
                    <a:pt x="327" y="55"/>
                  </a:cubicBezTo>
                  <a:cubicBezTo>
                    <a:pt x="328" y="56"/>
                    <a:pt x="328" y="56"/>
                    <a:pt x="328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6" y="55"/>
                    <a:pt x="326" y="55"/>
                    <a:pt x="326" y="55"/>
                  </a:cubicBezTo>
                  <a:cubicBezTo>
                    <a:pt x="325" y="55"/>
                    <a:pt x="325" y="55"/>
                    <a:pt x="325" y="55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2" y="52"/>
                    <a:pt x="322" y="52"/>
                    <a:pt x="322" y="52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9" y="51"/>
                    <a:pt x="319" y="51"/>
                    <a:pt x="319" y="51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8" y="52"/>
                    <a:pt x="318" y="52"/>
                    <a:pt x="318" y="52"/>
                  </a:cubicBezTo>
                  <a:cubicBezTo>
                    <a:pt x="319" y="52"/>
                    <a:pt x="319" y="52"/>
                    <a:pt x="319" y="52"/>
                  </a:cubicBezTo>
                  <a:cubicBezTo>
                    <a:pt x="321" y="52"/>
                    <a:pt x="321" y="52"/>
                    <a:pt x="321" y="52"/>
                  </a:cubicBezTo>
                  <a:cubicBezTo>
                    <a:pt x="323" y="53"/>
                    <a:pt x="323" y="53"/>
                    <a:pt x="323" y="53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19" y="53"/>
                    <a:pt x="319" y="53"/>
                    <a:pt x="319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7" y="52"/>
                    <a:pt x="317" y="52"/>
                    <a:pt x="317" y="52"/>
                  </a:cubicBezTo>
                  <a:cubicBezTo>
                    <a:pt x="316" y="52"/>
                    <a:pt x="316" y="52"/>
                    <a:pt x="316" y="52"/>
                  </a:cubicBezTo>
                  <a:cubicBezTo>
                    <a:pt x="316" y="53"/>
                    <a:pt x="316" y="53"/>
                    <a:pt x="316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1" y="54"/>
                    <a:pt x="321" y="54"/>
                    <a:pt x="321" y="54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23" y="55"/>
                    <a:pt x="323" y="55"/>
                    <a:pt x="323" y="55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4" y="57"/>
                    <a:pt x="324" y="57"/>
                    <a:pt x="324" y="57"/>
                  </a:cubicBezTo>
                  <a:cubicBezTo>
                    <a:pt x="325" y="57"/>
                    <a:pt x="325" y="57"/>
                    <a:pt x="325" y="57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2" y="62"/>
                    <a:pt x="322" y="62"/>
                    <a:pt x="322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19" y="60"/>
                    <a:pt x="319" y="60"/>
                    <a:pt x="319" y="60"/>
                  </a:cubicBezTo>
                  <a:cubicBezTo>
                    <a:pt x="318" y="60"/>
                    <a:pt x="318" y="60"/>
                    <a:pt x="318" y="60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3"/>
                    <a:pt x="321" y="63"/>
                    <a:pt x="321" y="63"/>
                  </a:cubicBezTo>
                  <a:cubicBezTo>
                    <a:pt x="321" y="64"/>
                    <a:pt x="321" y="64"/>
                    <a:pt x="321" y="64"/>
                  </a:cubicBezTo>
                  <a:cubicBezTo>
                    <a:pt x="320" y="64"/>
                    <a:pt x="320" y="64"/>
                    <a:pt x="320" y="64"/>
                  </a:cubicBezTo>
                  <a:cubicBezTo>
                    <a:pt x="319" y="64"/>
                    <a:pt x="319" y="64"/>
                    <a:pt x="319" y="64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7" y="64"/>
                    <a:pt x="317" y="64"/>
                    <a:pt x="317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4" y="64"/>
                    <a:pt x="314" y="64"/>
                    <a:pt x="314" y="64"/>
                  </a:cubicBezTo>
                  <a:cubicBezTo>
                    <a:pt x="315" y="64"/>
                    <a:pt x="315" y="64"/>
                    <a:pt x="315" y="64"/>
                  </a:cubicBezTo>
                  <a:cubicBezTo>
                    <a:pt x="317" y="65"/>
                    <a:pt x="317" y="65"/>
                    <a:pt x="317" y="65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8" y="66"/>
                    <a:pt x="318" y="66"/>
                    <a:pt x="318" y="66"/>
                  </a:cubicBezTo>
                  <a:cubicBezTo>
                    <a:pt x="317" y="66"/>
                    <a:pt x="317" y="66"/>
                    <a:pt x="317" y="66"/>
                  </a:cubicBezTo>
                  <a:cubicBezTo>
                    <a:pt x="317" y="67"/>
                    <a:pt x="317" y="67"/>
                    <a:pt x="317" y="67"/>
                  </a:cubicBezTo>
                  <a:cubicBezTo>
                    <a:pt x="316" y="67"/>
                    <a:pt x="316" y="67"/>
                    <a:pt x="316" y="67"/>
                  </a:cubicBezTo>
                  <a:cubicBezTo>
                    <a:pt x="315" y="66"/>
                    <a:pt x="315" y="66"/>
                    <a:pt x="315" y="66"/>
                  </a:cubicBezTo>
                  <a:cubicBezTo>
                    <a:pt x="315" y="67"/>
                    <a:pt x="315" y="67"/>
                    <a:pt x="315" y="67"/>
                  </a:cubicBezTo>
                  <a:cubicBezTo>
                    <a:pt x="314" y="67"/>
                    <a:pt x="314" y="67"/>
                    <a:pt x="314" y="67"/>
                  </a:cubicBezTo>
                  <a:cubicBezTo>
                    <a:pt x="312" y="67"/>
                    <a:pt x="312" y="67"/>
                    <a:pt x="312" y="67"/>
                  </a:cubicBezTo>
                  <a:cubicBezTo>
                    <a:pt x="312" y="66"/>
                    <a:pt x="312" y="66"/>
                    <a:pt x="312" y="66"/>
                  </a:cubicBezTo>
                  <a:cubicBezTo>
                    <a:pt x="310" y="66"/>
                    <a:pt x="310" y="66"/>
                    <a:pt x="310" y="66"/>
                  </a:cubicBezTo>
                  <a:cubicBezTo>
                    <a:pt x="309" y="66"/>
                    <a:pt x="309" y="66"/>
                    <a:pt x="309" y="66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8" y="69"/>
                    <a:pt x="308" y="69"/>
                    <a:pt x="308" y="69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8" y="70"/>
                    <a:pt x="308" y="70"/>
                    <a:pt x="308" y="70"/>
                  </a:cubicBezTo>
                  <a:cubicBezTo>
                    <a:pt x="308" y="71"/>
                    <a:pt x="308" y="71"/>
                    <a:pt x="308" y="71"/>
                  </a:cubicBezTo>
                  <a:cubicBezTo>
                    <a:pt x="307" y="71"/>
                    <a:pt x="307" y="71"/>
                    <a:pt x="307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2"/>
                    <a:pt x="306" y="72"/>
                    <a:pt x="306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1" y="72"/>
                    <a:pt x="301" y="72"/>
                    <a:pt x="301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5" y="69"/>
                    <a:pt x="295" y="69"/>
                    <a:pt x="295" y="69"/>
                  </a:cubicBezTo>
                  <a:cubicBezTo>
                    <a:pt x="295" y="70"/>
                    <a:pt x="295" y="70"/>
                    <a:pt x="295" y="70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94" y="73"/>
                    <a:pt x="294" y="73"/>
                    <a:pt x="294" y="73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300" y="73"/>
                    <a:pt x="300" y="73"/>
                    <a:pt x="300" y="73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301" y="74"/>
                    <a:pt x="301" y="74"/>
                    <a:pt x="301" y="74"/>
                  </a:cubicBezTo>
                  <a:cubicBezTo>
                    <a:pt x="301" y="75"/>
                    <a:pt x="301" y="75"/>
                    <a:pt x="301" y="75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0" y="78"/>
                    <a:pt x="300" y="78"/>
                    <a:pt x="300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2" y="77"/>
                    <a:pt x="302" y="77"/>
                    <a:pt x="302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4" y="77"/>
                    <a:pt x="304" y="77"/>
                    <a:pt x="304" y="77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4" y="78"/>
                    <a:pt x="304" y="78"/>
                    <a:pt x="304" y="78"/>
                  </a:cubicBezTo>
                  <a:cubicBezTo>
                    <a:pt x="303" y="80"/>
                    <a:pt x="303" y="80"/>
                    <a:pt x="303" y="80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1" y="82"/>
                    <a:pt x="301" y="82"/>
                    <a:pt x="301" y="82"/>
                  </a:cubicBezTo>
                  <a:cubicBezTo>
                    <a:pt x="300" y="82"/>
                    <a:pt x="300" y="82"/>
                    <a:pt x="300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2" y="84"/>
                    <a:pt x="292" y="84"/>
                    <a:pt x="292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89" y="78"/>
                    <a:pt x="289" y="78"/>
                    <a:pt x="289" y="78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9" y="75"/>
                    <a:pt x="289" y="75"/>
                    <a:pt x="289" y="75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86" y="80"/>
                    <a:pt x="286" y="80"/>
                    <a:pt x="286" y="80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5" y="77"/>
                    <a:pt x="285" y="77"/>
                    <a:pt x="285" y="77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4" y="80"/>
                    <a:pt x="284" y="80"/>
                    <a:pt x="284" y="80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9"/>
                    <a:pt x="282" y="79"/>
                    <a:pt x="282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0" y="79"/>
                    <a:pt x="280" y="79"/>
                    <a:pt x="280" y="79"/>
                  </a:cubicBezTo>
                  <a:close/>
                  <a:moveTo>
                    <a:pt x="304" y="198"/>
                  </a:moveTo>
                  <a:cubicBezTo>
                    <a:pt x="304" y="199"/>
                    <a:pt x="304" y="199"/>
                    <a:pt x="304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4" y="201"/>
                    <a:pt x="304" y="201"/>
                    <a:pt x="304" y="201"/>
                  </a:cubicBezTo>
                  <a:cubicBezTo>
                    <a:pt x="305" y="200"/>
                    <a:pt x="305" y="200"/>
                    <a:pt x="305" y="200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5" y="199"/>
                    <a:pt x="305" y="199"/>
                    <a:pt x="305" y="199"/>
                  </a:cubicBezTo>
                  <a:cubicBezTo>
                    <a:pt x="305" y="198"/>
                    <a:pt x="305" y="198"/>
                    <a:pt x="305" y="198"/>
                  </a:cubicBezTo>
                  <a:cubicBezTo>
                    <a:pt x="304" y="198"/>
                    <a:pt x="304" y="198"/>
                    <a:pt x="304" y="198"/>
                  </a:cubicBezTo>
                  <a:close/>
                  <a:moveTo>
                    <a:pt x="303" y="194"/>
                  </a:moveTo>
                  <a:cubicBezTo>
                    <a:pt x="303" y="193"/>
                    <a:pt x="303" y="193"/>
                    <a:pt x="303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4"/>
                    <a:pt x="304" y="194"/>
                    <a:pt x="304" y="194"/>
                  </a:cubicBezTo>
                  <a:cubicBezTo>
                    <a:pt x="303" y="194"/>
                    <a:pt x="303" y="194"/>
                    <a:pt x="303" y="194"/>
                  </a:cubicBezTo>
                  <a:close/>
                  <a:moveTo>
                    <a:pt x="302" y="191"/>
                  </a:moveTo>
                  <a:cubicBezTo>
                    <a:pt x="303" y="190"/>
                    <a:pt x="303" y="190"/>
                    <a:pt x="303" y="190"/>
                  </a:cubicBezTo>
                  <a:cubicBezTo>
                    <a:pt x="303" y="190"/>
                    <a:pt x="303" y="190"/>
                    <a:pt x="303" y="190"/>
                  </a:cubicBezTo>
                  <a:cubicBezTo>
                    <a:pt x="304" y="190"/>
                    <a:pt x="304" y="190"/>
                    <a:pt x="304" y="190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2" y="191"/>
                    <a:pt x="302" y="191"/>
                    <a:pt x="302" y="191"/>
                  </a:cubicBezTo>
                  <a:close/>
                  <a:moveTo>
                    <a:pt x="295" y="131"/>
                  </a:moveTo>
                  <a:cubicBezTo>
                    <a:pt x="295" y="131"/>
                    <a:pt x="295" y="131"/>
                    <a:pt x="295" y="131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95" y="131"/>
                    <a:pt x="295" y="131"/>
                    <a:pt x="295" y="131"/>
                  </a:cubicBezTo>
                  <a:close/>
                  <a:moveTo>
                    <a:pt x="296" y="132"/>
                  </a:moveTo>
                  <a:cubicBezTo>
                    <a:pt x="296" y="131"/>
                    <a:pt x="296" y="131"/>
                    <a:pt x="296" y="131"/>
                  </a:cubicBezTo>
                  <a:cubicBezTo>
                    <a:pt x="296" y="131"/>
                    <a:pt x="296" y="131"/>
                    <a:pt x="296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6" y="132"/>
                    <a:pt x="296" y="132"/>
                    <a:pt x="296" y="132"/>
                  </a:cubicBezTo>
                  <a:close/>
                  <a:moveTo>
                    <a:pt x="295" y="134"/>
                  </a:moveTo>
                  <a:cubicBezTo>
                    <a:pt x="295" y="133"/>
                    <a:pt x="295" y="133"/>
                    <a:pt x="295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6" y="132"/>
                    <a:pt x="296" y="132"/>
                    <a:pt x="296" y="132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4"/>
                    <a:pt x="295" y="134"/>
                    <a:pt x="295" y="134"/>
                  </a:cubicBezTo>
                  <a:close/>
                  <a:moveTo>
                    <a:pt x="308" y="152"/>
                  </a:moveTo>
                  <a:cubicBezTo>
                    <a:pt x="309" y="151"/>
                    <a:pt x="309" y="151"/>
                    <a:pt x="309" y="151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8" y="152"/>
                    <a:pt x="308" y="152"/>
                    <a:pt x="308" y="152"/>
                  </a:cubicBezTo>
                  <a:cubicBezTo>
                    <a:pt x="308" y="152"/>
                    <a:pt x="308" y="152"/>
                    <a:pt x="308" y="152"/>
                  </a:cubicBezTo>
                  <a:close/>
                  <a:moveTo>
                    <a:pt x="307" y="152"/>
                  </a:moveTo>
                  <a:cubicBezTo>
                    <a:pt x="307" y="151"/>
                    <a:pt x="307" y="151"/>
                    <a:pt x="307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lose/>
                  <a:moveTo>
                    <a:pt x="304" y="160"/>
                  </a:move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4" y="160"/>
                    <a:pt x="304" y="160"/>
                    <a:pt x="304" y="160"/>
                  </a:cubicBezTo>
                  <a:close/>
                  <a:moveTo>
                    <a:pt x="308" y="163"/>
                  </a:moveTo>
                  <a:cubicBezTo>
                    <a:pt x="308" y="164"/>
                    <a:pt x="308" y="164"/>
                    <a:pt x="308" y="164"/>
                  </a:cubicBezTo>
                  <a:cubicBezTo>
                    <a:pt x="309" y="164"/>
                    <a:pt x="309" y="164"/>
                    <a:pt x="309" y="164"/>
                  </a:cubicBezTo>
                  <a:cubicBezTo>
                    <a:pt x="309" y="163"/>
                    <a:pt x="309" y="163"/>
                    <a:pt x="309" y="163"/>
                  </a:cubicBezTo>
                  <a:cubicBezTo>
                    <a:pt x="308" y="163"/>
                    <a:pt x="308" y="163"/>
                    <a:pt x="308" y="163"/>
                  </a:cubicBezTo>
                  <a:cubicBezTo>
                    <a:pt x="308" y="163"/>
                    <a:pt x="308" y="163"/>
                    <a:pt x="308" y="163"/>
                  </a:cubicBezTo>
                  <a:close/>
                  <a:moveTo>
                    <a:pt x="315" y="170"/>
                  </a:moveTo>
                  <a:cubicBezTo>
                    <a:pt x="314" y="169"/>
                    <a:pt x="314" y="169"/>
                    <a:pt x="314" y="169"/>
                  </a:cubicBezTo>
                  <a:cubicBezTo>
                    <a:pt x="315" y="168"/>
                    <a:pt x="315" y="168"/>
                    <a:pt x="315" y="168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70"/>
                    <a:pt x="315" y="170"/>
                    <a:pt x="315" y="170"/>
                  </a:cubicBezTo>
                  <a:cubicBezTo>
                    <a:pt x="315" y="170"/>
                    <a:pt x="315" y="170"/>
                    <a:pt x="315" y="170"/>
                  </a:cubicBezTo>
                  <a:close/>
                  <a:moveTo>
                    <a:pt x="318" y="173"/>
                  </a:moveTo>
                  <a:cubicBezTo>
                    <a:pt x="318" y="173"/>
                    <a:pt x="318" y="173"/>
                    <a:pt x="318" y="173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3"/>
                    <a:pt x="319" y="173"/>
                    <a:pt x="319" y="173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18" y="173"/>
                    <a:pt x="318" y="173"/>
                    <a:pt x="318" y="173"/>
                  </a:cubicBezTo>
                  <a:close/>
                  <a:moveTo>
                    <a:pt x="293" y="88"/>
                  </a:moveTo>
                  <a:cubicBezTo>
                    <a:pt x="293" y="87"/>
                    <a:pt x="293" y="87"/>
                    <a:pt x="293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6"/>
                    <a:pt x="294" y="86"/>
                    <a:pt x="294" y="86"/>
                  </a:cubicBezTo>
                  <a:cubicBezTo>
                    <a:pt x="296" y="85"/>
                    <a:pt x="296" y="85"/>
                    <a:pt x="296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8"/>
                    <a:pt x="293" y="88"/>
                    <a:pt x="293" y="88"/>
                  </a:cubicBezTo>
                  <a:close/>
                  <a:moveTo>
                    <a:pt x="289" y="84"/>
                  </a:moveTo>
                  <a:cubicBezTo>
                    <a:pt x="289" y="84"/>
                    <a:pt x="289" y="84"/>
                    <a:pt x="289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89" y="84"/>
                    <a:pt x="289" y="84"/>
                    <a:pt x="289" y="84"/>
                  </a:cubicBezTo>
                  <a:close/>
                  <a:moveTo>
                    <a:pt x="265" y="74"/>
                  </a:moveTo>
                  <a:cubicBezTo>
                    <a:pt x="264" y="74"/>
                    <a:pt x="264" y="74"/>
                    <a:pt x="264" y="74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4" y="72"/>
                    <a:pt x="264" y="72"/>
                    <a:pt x="264" y="72"/>
                  </a:cubicBezTo>
                  <a:cubicBezTo>
                    <a:pt x="264" y="71"/>
                    <a:pt x="264" y="71"/>
                    <a:pt x="264" y="71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6" y="70"/>
                    <a:pt x="266" y="70"/>
                    <a:pt x="266" y="70"/>
                  </a:cubicBezTo>
                  <a:cubicBezTo>
                    <a:pt x="266" y="71"/>
                    <a:pt x="266" y="71"/>
                    <a:pt x="266" y="71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4"/>
                    <a:pt x="265" y="74"/>
                    <a:pt x="265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5" y="74"/>
                    <a:pt x="265" y="74"/>
                    <a:pt x="265" y="74"/>
                  </a:cubicBezTo>
                  <a:close/>
                  <a:moveTo>
                    <a:pt x="265" y="30"/>
                  </a:moveTo>
                  <a:cubicBezTo>
                    <a:pt x="266" y="29"/>
                    <a:pt x="266" y="29"/>
                    <a:pt x="266" y="29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8" y="27"/>
                    <a:pt x="268" y="27"/>
                    <a:pt x="268" y="27"/>
                  </a:cubicBezTo>
                  <a:cubicBezTo>
                    <a:pt x="268" y="26"/>
                    <a:pt x="268" y="26"/>
                    <a:pt x="268" y="26"/>
                  </a:cubicBezTo>
                  <a:cubicBezTo>
                    <a:pt x="268" y="25"/>
                    <a:pt x="268" y="25"/>
                    <a:pt x="268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6" y="25"/>
                    <a:pt x="266" y="25"/>
                    <a:pt x="266" y="25"/>
                  </a:cubicBezTo>
                  <a:cubicBezTo>
                    <a:pt x="267" y="24"/>
                    <a:pt x="267" y="24"/>
                    <a:pt x="267" y="24"/>
                  </a:cubicBezTo>
                  <a:cubicBezTo>
                    <a:pt x="266" y="24"/>
                    <a:pt x="266" y="24"/>
                    <a:pt x="266" y="24"/>
                  </a:cubicBezTo>
                  <a:cubicBezTo>
                    <a:pt x="265" y="25"/>
                    <a:pt x="265" y="25"/>
                    <a:pt x="265" y="25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3" y="26"/>
                    <a:pt x="263" y="26"/>
                    <a:pt x="263" y="26"/>
                  </a:cubicBezTo>
                  <a:cubicBezTo>
                    <a:pt x="263" y="27"/>
                    <a:pt x="263" y="27"/>
                    <a:pt x="263" y="27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5" y="27"/>
                    <a:pt x="265" y="27"/>
                    <a:pt x="265" y="27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264" y="28"/>
                    <a:pt x="264" y="28"/>
                    <a:pt x="264" y="28"/>
                  </a:cubicBezTo>
                  <a:cubicBezTo>
                    <a:pt x="264" y="29"/>
                    <a:pt x="264" y="29"/>
                    <a:pt x="264" y="29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65" y="30"/>
                    <a:pt x="265" y="30"/>
                    <a:pt x="265" y="30"/>
                  </a:cubicBezTo>
                  <a:close/>
                  <a:moveTo>
                    <a:pt x="253" y="54"/>
                  </a:moveTo>
                  <a:cubicBezTo>
                    <a:pt x="253" y="53"/>
                    <a:pt x="253" y="53"/>
                    <a:pt x="253" y="53"/>
                  </a:cubicBezTo>
                  <a:cubicBezTo>
                    <a:pt x="254" y="53"/>
                    <a:pt x="254" y="53"/>
                    <a:pt x="254" y="53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49"/>
                    <a:pt x="255" y="49"/>
                    <a:pt x="255" y="49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5" y="44"/>
                    <a:pt x="255" y="44"/>
                    <a:pt x="255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2"/>
                    <a:pt x="256" y="42"/>
                    <a:pt x="256" y="42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8" y="41"/>
                    <a:pt x="258" y="41"/>
                    <a:pt x="258" y="41"/>
                  </a:cubicBezTo>
                  <a:cubicBezTo>
                    <a:pt x="259" y="41"/>
                    <a:pt x="259" y="41"/>
                    <a:pt x="259" y="41"/>
                  </a:cubicBezTo>
                  <a:cubicBezTo>
                    <a:pt x="260" y="42"/>
                    <a:pt x="260" y="42"/>
                    <a:pt x="260" y="4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5"/>
                    <a:pt x="261" y="45"/>
                    <a:pt x="261" y="45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7"/>
                    <a:pt x="262" y="47"/>
                    <a:pt x="262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8"/>
                    <a:pt x="263" y="48"/>
                    <a:pt x="263" y="48"/>
                  </a:cubicBezTo>
                  <a:cubicBezTo>
                    <a:pt x="264" y="50"/>
                    <a:pt x="264" y="50"/>
                    <a:pt x="264" y="50"/>
                  </a:cubicBezTo>
                  <a:cubicBezTo>
                    <a:pt x="263" y="50"/>
                    <a:pt x="263" y="50"/>
                    <a:pt x="263" y="50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2"/>
                    <a:pt x="262" y="52"/>
                    <a:pt x="262" y="52"/>
                  </a:cubicBezTo>
                  <a:cubicBezTo>
                    <a:pt x="262" y="53"/>
                    <a:pt x="262" y="53"/>
                    <a:pt x="262" y="53"/>
                  </a:cubicBezTo>
                  <a:cubicBezTo>
                    <a:pt x="260" y="54"/>
                    <a:pt x="260" y="54"/>
                    <a:pt x="260" y="54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3"/>
                    <a:pt x="259" y="53"/>
                    <a:pt x="259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7" y="54"/>
                    <a:pt x="257" y="54"/>
                    <a:pt x="257" y="54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4" y="54"/>
                    <a:pt x="254" y="54"/>
                    <a:pt x="254" y="54"/>
                  </a:cubicBezTo>
                  <a:cubicBezTo>
                    <a:pt x="253" y="54"/>
                    <a:pt x="253" y="54"/>
                    <a:pt x="253" y="54"/>
                  </a:cubicBezTo>
                  <a:close/>
                  <a:moveTo>
                    <a:pt x="264" y="53"/>
                  </a:moveTo>
                  <a:cubicBezTo>
                    <a:pt x="264" y="53"/>
                    <a:pt x="264" y="53"/>
                    <a:pt x="264" y="53"/>
                  </a:cubicBezTo>
                  <a:cubicBezTo>
                    <a:pt x="264" y="52"/>
                    <a:pt x="264" y="52"/>
                    <a:pt x="264" y="52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3" y="51"/>
                    <a:pt x="263" y="51"/>
                    <a:pt x="263" y="51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4" y="53"/>
                    <a:pt x="264" y="53"/>
                    <a:pt x="264" y="53"/>
                  </a:cubicBezTo>
                  <a:close/>
                  <a:moveTo>
                    <a:pt x="267" y="65"/>
                  </a:moveTo>
                  <a:cubicBezTo>
                    <a:pt x="267" y="66"/>
                    <a:pt x="267" y="66"/>
                    <a:pt x="267" y="66"/>
                  </a:cubicBezTo>
                  <a:cubicBezTo>
                    <a:pt x="268" y="66"/>
                    <a:pt x="268" y="66"/>
                    <a:pt x="268" y="66"/>
                  </a:cubicBezTo>
                  <a:cubicBezTo>
                    <a:pt x="269" y="66"/>
                    <a:pt x="269" y="66"/>
                    <a:pt x="269" y="66"/>
                  </a:cubicBezTo>
                  <a:cubicBezTo>
                    <a:pt x="270" y="66"/>
                    <a:pt x="270" y="66"/>
                    <a:pt x="270" y="66"/>
                  </a:cubicBezTo>
                  <a:cubicBezTo>
                    <a:pt x="270" y="65"/>
                    <a:pt x="270" y="65"/>
                    <a:pt x="270" y="65"/>
                  </a:cubicBezTo>
                  <a:cubicBezTo>
                    <a:pt x="271" y="64"/>
                    <a:pt x="271" y="64"/>
                    <a:pt x="271" y="64"/>
                  </a:cubicBezTo>
                  <a:cubicBezTo>
                    <a:pt x="270" y="64"/>
                    <a:pt x="270" y="64"/>
                    <a:pt x="270" y="64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69" y="63"/>
                    <a:pt x="269" y="63"/>
                    <a:pt x="269" y="63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7" y="64"/>
                  </a:cubicBezTo>
                  <a:cubicBezTo>
                    <a:pt x="267" y="65"/>
                    <a:pt x="267" y="65"/>
                    <a:pt x="267" y="65"/>
                  </a:cubicBezTo>
                  <a:close/>
                  <a:moveTo>
                    <a:pt x="266" y="65"/>
                  </a:move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6" y="65"/>
                    <a:pt x="266" y="65"/>
                    <a:pt x="266" y="65"/>
                  </a:cubicBezTo>
                  <a:close/>
                  <a:moveTo>
                    <a:pt x="253" y="59"/>
                  </a:moveTo>
                  <a:cubicBezTo>
                    <a:pt x="253" y="58"/>
                    <a:pt x="253" y="58"/>
                    <a:pt x="253" y="58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7"/>
                    <a:pt x="257" y="57"/>
                    <a:pt x="257" y="57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6"/>
                    <a:pt x="258" y="56"/>
                    <a:pt x="258" y="56"/>
                  </a:cubicBezTo>
                  <a:cubicBezTo>
                    <a:pt x="259" y="57"/>
                    <a:pt x="259" y="57"/>
                    <a:pt x="259" y="57"/>
                  </a:cubicBezTo>
                  <a:cubicBezTo>
                    <a:pt x="260" y="57"/>
                    <a:pt x="260" y="57"/>
                    <a:pt x="260" y="57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9"/>
                    <a:pt x="261" y="59"/>
                    <a:pt x="261" y="59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3" y="59"/>
                    <a:pt x="263" y="59"/>
                    <a:pt x="263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1"/>
                    <a:pt x="263" y="61"/>
                    <a:pt x="263" y="61"/>
                  </a:cubicBezTo>
                  <a:cubicBezTo>
                    <a:pt x="262" y="61"/>
                    <a:pt x="262" y="61"/>
                    <a:pt x="262" y="61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0" y="62"/>
                    <a:pt x="260" y="62"/>
                    <a:pt x="260" y="62"/>
                  </a:cubicBezTo>
                  <a:cubicBezTo>
                    <a:pt x="259" y="61"/>
                    <a:pt x="259" y="61"/>
                    <a:pt x="259" y="61"/>
                  </a:cubicBezTo>
                  <a:cubicBezTo>
                    <a:pt x="258" y="61"/>
                    <a:pt x="258" y="61"/>
                    <a:pt x="258" y="61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54" y="59"/>
                    <a:pt x="254" y="59"/>
                    <a:pt x="254" y="59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53" y="59"/>
                    <a:pt x="253" y="59"/>
                    <a:pt x="253" y="59"/>
                  </a:cubicBezTo>
                  <a:close/>
                  <a:moveTo>
                    <a:pt x="242" y="46"/>
                  </a:moveTo>
                  <a:cubicBezTo>
                    <a:pt x="242" y="45"/>
                    <a:pt x="242" y="45"/>
                    <a:pt x="242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42" y="46"/>
                    <a:pt x="242" y="46"/>
                    <a:pt x="242" y="46"/>
                  </a:cubicBezTo>
                  <a:close/>
                  <a:moveTo>
                    <a:pt x="243" y="50"/>
                  </a:moveTo>
                  <a:cubicBezTo>
                    <a:pt x="243" y="52"/>
                    <a:pt x="243" y="52"/>
                    <a:pt x="243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5" y="53"/>
                    <a:pt x="245" y="53"/>
                    <a:pt x="245" y="53"/>
                  </a:cubicBezTo>
                  <a:cubicBezTo>
                    <a:pt x="246" y="53"/>
                    <a:pt x="246" y="53"/>
                    <a:pt x="246" y="53"/>
                  </a:cubicBezTo>
                  <a:cubicBezTo>
                    <a:pt x="247" y="52"/>
                    <a:pt x="247" y="52"/>
                    <a:pt x="247" y="52"/>
                  </a:cubicBezTo>
                  <a:cubicBezTo>
                    <a:pt x="247" y="51"/>
                    <a:pt x="247" y="51"/>
                    <a:pt x="247" y="51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4"/>
                    <a:pt x="252" y="44"/>
                    <a:pt x="252" y="44"/>
                  </a:cubicBezTo>
                  <a:cubicBezTo>
                    <a:pt x="253" y="43"/>
                    <a:pt x="253" y="43"/>
                    <a:pt x="253" y="4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3" y="40"/>
                    <a:pt x="253" y="40"/>
                    <a:pt x="253" y="40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2" y="38"/>
                    <a:pt x="252" y="38"/>
                    <a:pt x="252" y="38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1" y="37"/>
                    <a:pt x="251" y="37"/>
                    <a:pt x="251" y="37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5"/>
                    <a:pt x="252" y="35"/>
                    <a:pt x="252" y="35"/>
                  </a:cubicBezTo>
                  <a:cubicBezTo>
                    <a:pt x="252" y="34"/>
                    <a:pt x="252" y="34"/>
                    <a:pt x="252" y="34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49" y="34"/>
                    <a:pt x="249" y="34"/>
                    <a:pt x="249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3"/>
                    <a:pt x="248" y="33"/>
                    <a:pt x="248" y="33"/>
                  </a:cubicBezTo>
                  <a:cubicBezTo>
                    <a:pt x="248" y="31"/>
                    <a:pt x="248" y="31"/>
                    <a:pt x="248" y="31"/>
                  </a:cubicBezTo>
                  <a:cubicBezTo>
                    <a:pt x="248" y="30"/>
                    <a:pt x="248" y="30"/>
                    <a:pt x="248" y="30"/>
                  </a:cubicBezTo>
                  <a:cubicBezTo>
                    <a:pt x="247" y="30"/>
                    <a:pt x="247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6" y="29"/>
                    <a:pt x="246" y="29"/>
                    <a:pt x="246" y="29"/>
                  </a:cubicBezTo>
                  <a:cubicBezTo>
                    <a:pt x="245" y="29"/>
                    <a:pt x="245" y="29"/>
                    <a:pt x="245" y="29"/>
                  </a:cubicBezTo>
                  <a:cubicBezTo>
                    <a:pt x="244" y="29"/>
                    <a:pt x="244" y="29"/>
                    <a:pt x="244" y="29"/>
                  </a:cubicBezTo>
                  <a:cubicBezTo>
                    <a:pt x="243" y="30"/>
                    <a:pt x="243" y="30"/>
                    <a:pt x="243" y="30"/>
                  </a:cubicBezTo>
                  <a:cubicBezTo>
                    <a:pt x="243" y="29"/>
                    <a:pt x="243" y="29"/>
                    <a:pt x="243" y="29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39" y="32"/>
                    <a:pt x="239" y="32"/>
                    <a:pt x="239" y="32"/>
                  </a:cubicBezTo>
                  <a:cubicBezTo>
                    <a:pt x="240" y="33"/>
                    <a:pt x="240" y="33"/>
                    <a:pt x="240" y="33"/>
                  </a:cubicBezTo>
                  <a:cubicBezTo>
                    <a:pt x="240" y="32"/>
                    <a:pt x="240" y="32"/>
                    <a:pt x="240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7"/>
                    <a:pt x="241" y="37"/>
                    <a:pt x="241" y="37"/>
                  </a:cubicBezTo>
                  <a:cubicBezTo>
                    <a:pt x="242" y="37"/>
                    <a:pt x="242" y="37"/>
                    <a:pt x="242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8"/>
                    <a:pt x="242" y="38"/>
                    <a:pt x="242" y="38"/>
                  </a:cubicBezTo>
                  <a:cubicBezTo>
                    <a:pt x="241" y="38"/>
                    <a:pt x="241" y="38"/>
                    <a:pt x="241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9"/>
                    <a:pt x="239" y="39"/>
                    <a:pt x="239" y="39"/>
                  </a:cubicBezTo>
                  <a:cubicBezTo>
                    <a:pt x="238" y="39"/>
                    <a:pt x="238" y="39"/>
                    <a:pt x="238" y="39"/>
                  </a:cubicBezTo>
                  <a:cubicBezTo>
                    <a:pt x="237" y="38"/>
                    <a:pt x="237" y="38"/>
                    <a:pt x="237" y="38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40"/>
                    <a:pt x="235" y="40"/>
                    <a:pt x="235" y="40"/>
                  </a:cubicBezTo>
                  <a:cubicBezTo>
                    <a:pt x="235" y="41"/>
                    <a:pt x="235" y="41"/>
                    <a:pt x="235" y="41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3"/>
                    <a:pt x="242" y="43"/>
                    <a:pt x="242" y="43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2" y="44"/>
                    <a:pt x="242" y="44"/>
                    <a:pt x="242" y="44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7"/>
                    <a:pt x="244" y="47"/>
                    <a:pt x="244" y="47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3" y="50"/>
                    <a:pt x="243" y="50"/>
                    <a:pt x="243" y="50"/>
                  </a:cubicBezTo>
                  <a:close/>
                  <a:moveTo>
                    <a:pt x="238" y="44"/>
                  </a:moveTo>
                  <a:cubicBezTo>
                    <a:pt x="238" y="44"/>
                    <a:pt x="238" y="44"/>
                    <a:pt x="238" y="44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5"/>
                    <a:pt x="238" y="45"/>
                    <a:pt x="238" y="45"/>
                  </a:cubicBezTo>
                  <a:cubicBezTo>
                    <a:pt x="238" y="44"/>
                    <a:pt x="238" y="44"/>
                    <a:pt x="238" y="44"/>
                  </a:cubicBezTo>
                  <a:close/>
                  <a:moveTo>
                    <a:pt x="236" y="49"/>
                  </a:moveTo>
                  <a:cubicBezTo>
                    <a:pt x="237" y="48"/>
                    <a:pt x="237" y="48"/>
                    <a:pt x="23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9" y="48"/>
                    <a:pt x="239" y="48"/>
                    <a:pt x="239" y="48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0" y="50"/>
                    <a:pt x="240" y="50"/>
                    <a:pt x="240" y="50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0" y="52"/>
                    <a:pt x="240" y="52"/>
                    <a:pt x="240" y="52"/>
                  </a:cubicBezTo>
                  <a:cubicBezTo>
                    <a:pt x="239" y="51"/>
                    <a:pt x="239" y="51"/>
                    <a:pt x="239" y="51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7" y="51"/>
                    <a:pt x="237" y="51"/>
                    <a:pt x="237" y="51"/>
                  </a:cubicBezTo>
                  <a:cubicBezTo>
                    <a:pt x="236" y="50"/>
                    <a:pt x="236" y="50"/>
                    <a:pt x="236" y="50"/>
                  </a:cubicBezTo>
                  <a:cubicBezTo>
                    <a:pt x="236" y="49"/>
                    <a:pt x="236" y="49"/>
                    <a:pt x="236" y="49"/>
                  </a:cubicBezTo>
                  <a:close/>
                  <a:moveTo>
                    <a:pt x="225" y="56"/>
                  </a:moveTo>
                  <a:cubicBezTo>
                    <a:pt x="226" y="55"/>
                    <a:pt x="226" y="55"/>
                    <a:pt x="226" y="55"/>
                  </a:cubicBezTo>
                  <a:cubicBezTo>
                    <a:pt x="227" y="55"/>
                    <a:pt x="227" y="55"/>
                    <a:pt x="227" y="55"/>
                  </a:cubicBezTo>
                  <a:cubicBezTo>
                    <a:pt x="227" y="56"/>
                    <a:pt x="227" y="56"/>
                    <a:pt x="227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lose/>
                  <a:moveTo>
                    <a:pt x="224" y="55"/>
                  </a:moveTo>
                  <a:cubicBezTo>
                    <a:pt x="224" y="54"/>
                    <a:pt x="224" y="54"/>
                    <a:pt x="224" y="54"/>
                  </a:cubicBezTo>
                  <a:cubicBezTo>
                    <a:pt x="224" y="53"/>
                    <a:pt x="224" y="53"/>
                    <a:pt x="224" y="53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6" y="50"/>
                    <a:pt x="226" y="50"/>
                    <a:pt x="226" y="50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6" y="48"/>
                    <a:pt x="226" y="48"/>
                    <a:pt x="226" y="48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7" y="51"/>
                    <a:pt x="227" y="51"/>
                    <a:pt x="227" y="51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4" y="55"/>
                    <a:pt x="224" y="55"/>
                    <a:pt x="224" y="55"/>
                  </a:cubicBezTo>
                  <a:close/>
                  <a:moveTo>
                    <a:pt x="214" y="36"/>
                  </a:moveTo>
                  <a:cubicBezTo>
                    <a:pt x="214" y="36"/>
                    <a:pt x="214" y="36"/>
                    <a:pt x="214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3" y="34"/>
                    <a:pt x="213" y="34"/>
                    <a:pt x="213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1" y="34"/>
                    <a:pt x="211" y="34"/>
                    <a:pt x="211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2" y="32"/>
                    <a:pt x="212" y="32"/>
                    <a:pt x="212" y="32"/>
                  </a:cubicBezTo>
                  <a:cubicBezTo>
                    <a:pt x="215" y="31"/>
                    <a:pt x="215" y="31"/>
                    <a:pt x="215" y="31"/>
                  </a:cubicBezTo>
                  <a:cubicBezTo>
                    <a:pt x="216" y="31"/>
                    <a:pt x="216" y="31"/>
                    <a:pt x="216" y="31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9" y="31"/>
                    <a:pt x="219" y="31"/>
                    <a:pt x="219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2" y="31"/>
                    <a:pt x="222" y="31"/>
                    <a:pt x="222" y="31"/>
                  </a:cubicBezTo>
                  <a:cubicBezTo>
                    <a:pt x="222" y="32"/>
                    <a:pt x="222" y="32"/>
                    <a:pt x="222" y="32"/>
                  </a:cubicBezTo>
                  <a:cubicBezTo>
                    <a:pt x="223" y="32"/>
                    <a:pt x="223" y="32"/>
                    <a:pt x="223" y="32"/>
                  </a:cubicBezTo>
                  <a:cubicBezTo>
                    <a:pt x="223" y="33"/>
                    <a:pt x="223" y="33"/>
                    <a:pt x="223" y="33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7"/>
                    <a:pt x="222" y="37"/>
                    <a:pt x="222" y="37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7" y="38"/>
                    <a:pt x="217" y="38"/>
                    <a:pt x="217" y="38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36"/>
                    <a:pt x="214" y="36"/>
                    <a:pt x="214" y="36"/>
                  </a:cubicBezTo>
                  <a:close/>
                  <a:moveTo>
                    <a:pt x="202" y="42"/>
                  </a:moveTo>
                  <a:cubicBezTo>
                    <a:pt x="203" y="42"/>
                    <a:pt x="203" y="42"/>
                    <a:pt x="203" y="42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15" y="41"/>
                    <a:pt x="215" y="41"/>
                    <a:pt x="215" y="41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4"/>
                    <a:pt x="213" y="44"/>
                    <a:pt x="213" y="44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0" y="47"/>
                    <a:pt x="210" y="47"/>
                    <a:pt x="210" y="47"/>
                  </a:cubicBezTo>
                  <a:cubicBezTo>
                    <a:pt x="209" y="47"/>
                    <a:pt x="209" y="47"/>
                    <a:pt x="209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4" y="47"/>
                    <a:pt x="204" y="47"/>
                    <a:pt x="204" y="47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2" y="42"/>
                    <a:pt x="202" y="42"/>
                    <a:pt x="202" y="42"/>
                  </a:cubicBezTo>
                  <a:close/>
                  <a:moveTo>
                    <a:pt x="201" y="40"/>
                  </a:moveTo>
                  <a:cubicBezTo>
                    <a:pt x="201" y="40"/>
                    <a:pt x="201" y="40"/>
                    <a:pt x="201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1" y="40"/>
                    <a:pt x="201" y="40"/>
                    <a:pt x="201" y="40"/>
                  </a:cubicBezTo>
                  <a:close/>
                  <a:moveTo>
                    <a:pt x="276" y="99"/>
                  </a:moveTo>
                  <a:cubicBezTo>
                    <a:pt x="277" y="99"/>
                    <a:pt x="277" y="99"/>
                    <a:pt x="277" y="99"/>
                  </a:cubicBezTo>
                  <a:cubicBezTo>
                    <a:pt x="277" y="99"/>
                    <a:pt x="277" y="99"/>
                    <a:pt x="277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2" y="99"/>
                    <a:pt x="282" y="99"/>
                    <a:pt x="282" y="99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4" y="99"/>
                    <a:pt x="284" y="99"/>
                    <a:pt x="284" y="99"/>
                  </a:cubicBezTo>
                  <a:cubicBezTo>
                    <a:pt x="284" y="100"/>
                    <a:pt x="284" y="100"/>
                    <a:pt x="284" y="100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86" y="98"/>
                    <a:pt x="286" y="98"/>
                    <a:pt x="286" y="98"/>
                  </a:cubicBezTo>
                  <a:cubicBezTo>
                    <a:pt x="286" y="97"/>
                    <a:pt x="286" y="97"/>
                    <a:pt x="286" y="97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6"/>
                    <a:pt x="289" y="96"/>
                    <a:pt x="289" y="96"/>
                  </a:cubicBezTo>
                  <a:cubicBezTo>
                    <a:pt x="289" y="95"/>
                    <a:pt x="289" y="95"/>
                    <a:pt x="289" y="95"/>
                  </a:cubicBezTo>
                  <a:cubicBezTo>
                    <a:pt x="288" y="95"/>
                    <a:pt x="288" y="95"/>
                    <a:pt x="288" y="95"/>
                  </a:cubicBezTo>
                  <a:cubicBezTo>
                    <a:pt x="287" y="95"/>
                    <a:pt x="287" y="95"/>
                    <a:pt x="287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4"/>
                    <a:pt x="286" y="94"/>
                    <a:pt x="286" y="94"/>
                  </a:cubicBezTo>
                  <a:cubicBezTo>
                    <a:pt x="287" y="94"/>
                    <a:pt x="287" y="94"/>
                    <a:pt x="287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93"/>
                    <a:pt x="288" y="93"/>
                    <a:pt x="288" y="93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2"/>
                    <a:pt x="290" y="92"/>
                    <a:pt x="290" y="92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0" y="89"/>
                    <a:pt x="290" y="89"/>
                    <a:pt x="290" y="89"/>
                  </a:cubicBezTo>
                  <a:cubicBezTo>
                    <a:pt x="289" y="89"/>
                    <a:pt x="289" y="89"/>
                    <a:pt x="289" y="89"/>
                  </a:cubicBezTo>
                  <a:cubicBezTo>
                    <a:pt x="287" y="89"/>
                    <a:pt x="287" y="89"/>
                    <a:pt x="287" y="89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7"/>
                    <a:pt x="287" y="87"/>
                    <a:pt x="287" y="87"/>
                  </a:cubicBezTo>
                  <a:cubicBezTo>
                    <a:pt x="286" y="86"/>
                    <a:pt x="286" y="86"/>
                    <a:pt x="286" y="86"/>
                  </a:cubicBezTo>
                  <a:cubicBezTo>
                    <a:pt x="285" y="86"/>
                    <a:pt x="285" y="86"/>
                    <a:pt x="285" y="86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3" y="86"/>
                    <a:pt x="283" y="86"/>
                    <a:pt x="283" y="86"/>
                  </a:cubicBezTo>
                  <a:cubicBezTo>
                    <a:pt x="282" y="87"/>
                    <a:pt x="282" y="87"/>
                    <a:pt x="282" y="87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80" y="85"/>
                    <a:pt x="280" y="85"/>
                    <a:pt x="280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5" y="85"/>
                    <a:pt x="275" y="85"/>
                    <a:pt x="275" y="85"/>
                  </a:cubicBezTo>
                  <a:cubicBezTo>
                    <a:pt x="274" y="86"/>
                    <a:pt x="274" y="86"/>
                    <a:pt x="274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7"/>
                    <a:pt x="273" y="87"/>
                    <a:pt x="273" y="87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2" y="86"/>
                    <a:pt x="272" y="86"/>
                    <a:pt x="272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1" y="88"/>
                    <a:pt x="271" y="88"/>
                    <a:pt x="271" y="88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7" y="87"/>
                    <a:pt x="267" y="87"/>
                    <a:pt x="267" y="87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5" y="85"/>
                    <a:pt x="265" y="85"/>
                    <a:pt x="26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5" y="84"/>
                    <a:pt x="265" y="84"/>
                    <a:pt x="265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3"/>
                    <a:pt x="264" y="83"/>
                    <a:pt x="264" y="83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3"/>
                    <a:pt x="263" y="83"/>
                    <a:pt x="263" y="83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62" y="85"/>
                    <a:pt x="262" y="85"/>
                    <a:pt x="262" y="85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84"/>
                    <a:pt x="261" y="84"/>
                    <a:pt x="261" y="84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2" y="82"/>
                    <a:pt x="262" y="82"/>
                    <a:pt x="262" y="82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1" y="80"/>
                    <a:pt x="261" y="80"/>
                    <a:pt x="261" y="80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8" y="78"/>
                    <a:pt x="258" y="78"/>
                    <a:pt x="258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61" y="78"/>
                    <a:pt x="261" y="78"/>
                    <a:pt x="261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8" y="76"/>
                    <a:pt x="258" y="76"/>
                    <a:pt x="258" y="76"/>
                  </a:cubicBezTo>
                  <a:cubicBezTo>
                    <a:pt x="257" y="75"/>
                    <a:pt x="257" y="75"/>
                    <a:pt x="257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9" y="75"/>
                    <a:pt x="259" y="75"/>
                    <a:pt x="259" y="75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1" y="76"/>
                    <a:pt x="261" y="76"/>
                    <a:pt x="261" y="76"/>
                  </a:cubicBezTo>
                  <a:cubicBezTo>
                    <a:pt x="261" y="77"/>
                    <a:pt x="261" y="77"/>
                    <a:pt x="261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4" y="77"/>
                    <a:pt x="264" y="77"/>
                    <a:pt x="264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0" y="73"/>
                    <a:pt x="260" y="73"/>
                    <a:pt x="260" y="73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1"/>
                    <a:pt x="263" y="71"/>
                    <a:pt x="263" y="71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0" y="70"/>
                    <a:pt x="260" y="70"/>
                    <a:pt x="260" y="70"/>
                  </a:cubicBezTo>
                  <a:cubicBezTo>
                    <a:pt x="259" y="71"/>
                    <a:pt x="259" y="71"/>
                    <a:pt x="259" y="71"/>
                  </a:cubicBezTo>
                  <a:cubicBezTo>
                    <a:pt x="258" y="71"/>
                    <a:pt x="258" y="71"/>
                    <a:pt x="258" y="71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2"/>
                    <a:pt x="254" y="72"/>
                    <a:pt x="254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8"/>
                    <a:pt x="256" y="68"/>
                    <a:pt x="256" y="68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4" y="66"/>
                    <a:pt x="254" y="66"/>
                    <a:pt x="254" y="66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3" y="64"/>
                    <a:pt x="253" y="64"/>
                    <a:pt x="253" y="64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251" y="63"/>
                    <a:pt x="251" y="63"/>
                    <a:pt x="251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49" y="63"/>
                    <a:pt x="249" y="63"/>
                    <a:pt x="249" y="63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47" y="65"/>
                    <a:pt x="247" y="65"/>
                    <a:pt x="247" y="65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6" y="65"/>
                    <a:pt x="246" y="65"/>
                    <a:pt x="246" y="65"/>
                  </a:cubicBezTo>
                  <a:cubicBezTo>
                    <a:pt x="246" y="66"/>
                    <a:pt x="246" y="66"/>
                    <a:pt x="246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7" y="68"/>
                    <a:pt x="247" y="68"/>
                    <a:pt x="247" y="68"/>
                  </a:cubicBezTo>
                  <a:cubicBezTo>
                    <a:pt x="247" y="69"/>
                    <a:pt x="247" y="69"/>
                    <a:pt x="247" y="69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2"/>
                    <a:pt x="247" y="72"/>
                    <a:pt x="247" y="72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50" y="72"/>
                    <a:pt x="250" y="72"/>
                    <a:pt x="250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73"/>
                    <a:pt x="251" y="73"/>
                    <a:pt x="251" y="73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54" y="76"/>
                    <a:pt x="254" y="76"/>
                    <a:pt x="254" y="76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5" y="78"/>
                    <a:pt x="255" y="78"/>
                    <a:pt x="255" y="78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4" y="80"/>
                    <a:pt x="254" y="80"/>
                    <a:pt x="254" y="80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6"/>
                    <a:pt x="249" y="86"/>
                    <a:pt x="249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1"/>
                    <a:pt x="249" y="91"/>
                    <a:pt x="249" y="91"/>
                  </a:cubicBezTo>
                  <a:cubicBezTo>
                    <a:pt x="250" y="91"/>
                    <a:pt x="250" y="91"/>
                    <a:pt x="250" y="91"/>
                  </a:cubicBezTo>
                  <a:cubicBezTo>
                    <a:pt x="251" y="91"/>
                    <a:pt x="251" y="91"/>
                    <a:pt x="251" y="91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53" y="89"/>
                    <a:pt x="253" y="89"/>
                    <a:pt x="253" y="89"/>
                  </a:cubicBezTo>
                  <a:cubicBezTo>
                    <a:pt x="253" y="90"/>
                    <a:pt x="253" y="90"/>
                    <a:pt x="253" y="90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3" y="93"/>
                    <a:pt x="253" y="93"/>
                    <a:pt x="253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8" y="92"/>
                    <a:pt x="258" y="92"/>
                    <a:pt x="258" y="92"/>
                  </a:cubicBezTo>
                  <a:cubicBezTo>
                    <a:pt x="258" y="91"/>
                    <a:pt x="258" y="91"/>
                    <a:pt x="258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2"/>
                    <a:pt x="259" y="92"/>
                    <a:pt x="259" y="92"/>
                  </a:cubicBezTo>
                  <a:cubicBezTo>
                    <a:pt x="258" y="94"/>
                    <a:pt x="258" y="94"/>
                    <a:pt x="258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8" y="95"/>
                    <a:pt x="258" y="95"/>
                    <a:pt x="258" y="95"/>
                  </a:cubicBezTo>
                  <a:cubicBezTo>
                    <a:pt x="259" y="95"/>
                    <a:pt x="259" y="95"/>
                    <a:pt x="259" y="95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60" y="96"/>
                    <a:pt x="260" y="96"/>
                    <a:pt x="260" y="96"/>
                  </a:cubicBezTo>
                  <a:cubicBezTo>
                    <a:pt x="261" y="96"/>
                    <a:pt x="261" y="96"/>
                    <a:pt x="261" y="96"/>
                  </a:cubicBezTo>
                  <a:cubicBezTo>
                    <a:pt x="261" y="95"/>
                    <a:pt x="261" y="95"/>
                    <a:pt x="261" y="95"/>
                  </a:cubicBezTo>
                  <a:cubicBezTo>
                    <a:pt x="262" y="95"/>
                    <a:pt x="262" y="95"/>
                    <a:pt x="262" y="95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263" y="95"/>
                    <a:pt x="263" y="95"/>
                    <a:pt x="263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5"/>
                    <a:pt x="265" y="95"/>
                    <a:pt x="265" y="95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6" y="96"/>
                    <a:pt x="266" y="96"/>
                    <a:pt x="266" y="96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7" y="97"/>
                    <a:pt x="267" y="97"/>
                    <a:pt x="267" y="97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8" y="95"/>
                    <a:pt x="268" y="95"/>
                    <a:pt x="268" y="95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7"/>
                    <a:pt x="268" y="97"/>
                    <a:pt x="268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6"/>
                    <a:pt x="269" y="96"/>
                    <a:pt x="269" y="96"/>
                  </a:cubicBezTo>
                  <a:cubicBezTo>
                    <a:pt x="269" y="95"/>
                    <a:pt x="269" y="95"/>
                    <a:pt x="269" y="95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271" y="98"/>
                    <a:pt x="271" y="98"/>
                    <a:pt x="271" y="98"/>
                  </a:cubicBezTo>
                  <a:cubicBezTo>
                    <a:pt x="272" y="98"/>
                    <a:pt x="272" y="98"/>
                    <a:pt x="272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98"/>
                    <a:pt x="274" y="98"/>
                    <a:pt x="274" y="98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5" y="96"/>
                    <a:pt x="275" y="96"/>
                    <a:pt x="275" y="96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5" y="95"/>
                    <a:pt x="275" y="95"/>
                    <a:pt x="275" y="95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6" y="96"/>
                    <a:pt x="276" y="96"/>
                    <a:pt x="276" y="96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6" y="99"/>
                    <a:pt x="276" y="99"/>
                    <a:pt x="276" y="99"/>
                  </a:cubicBezTo>
                  <a:close/>
                  <a:moveTo>
                    <a:pt x="245" y="62"/>
                  </a:move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lose/>
                  <a:moveTo>
                    <a:pt x="244" y="67"/>
                  </a:moveTo>
                  <a:cubicBezTo>
                    <a:pt x="244" y="67"/>
                    <a:pt x="244" y="67"/>
                    <a:pt x="244" y="67"/>
                  </a:cubicBezTo>
                  <a:cubicBezTo>
                    <a:pt x="244" y="66"/>
                    <a:pt x="244" y="66"/>
                    <a:pt x="244" y="66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lose/>
                  <a:moveTo>
                    <a:pt x="222" y="74"/>
                  </a:moveTo>
                  <a:cubicBezTo>
                    <a:pt x="222" y="75"/>
                    <a:pt x="222" y="75"/>
                    <a:pt x="222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2" y="74"/>
                    <a:pt x="222" y="74"/>
                    <a:pt x="222" y="74"/>
                  </a:cubicBezTo>
                  <a:close/>
                  <a:moveTo>
                    <a:pt x="236" y="62"/>
                  </a:moveTo>
                  <a:cubicBezTo>
                    <a:pt x="236" y="62"/>
                    <a:pt x="236" y="62"/>
                    <a:pt x="236" y="62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6" y="62"/>
                    <a:pt x="236" y="62"/>
                    <a:pt x="236" y="62"/>
                  </a:cubicBezTo>
                  <a:close/>
                  <a:moveTo>
                    <a:pt x="230" y="62"/>
                  </a:moveTo>
                  <a:cubicBezTo>
                    <a:pt x="230" y="63"/>
                    <a:pt x="230" y="63"/>
                    <a:pt x="230" y="63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3" y="61"/>
                    <a:pt x="233" y="61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30" y="62"/>
                    <a:pt x="230" y="62"/>
                    <a:pt x="230" y="62"/>
                  </a:cubicBezTo>
                  <a:close/>
                  <a:moveTo>
                    <a:pt x="223" y="65"/>
                  </a:moveTo>
                  <a:cubicBezTo>
                    <a:pt x="222" y="64"/>
                    <a:pt x="222" y="64"/>
                    <a:pt x="222" y="64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20" y="63"/>
                    <a:pt x="220" y="63"/>
                    <a:pt x="220" y="63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60"/>
                    <a:pt x="222" y="60"/>
                    <a:pt x="222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3"/>
                    <a:pt x="224" y="63"/>
                    <a:pt x="224" y="63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3" y="64"/>
                    <a:pt x="223" y="64"/>
                    <a:pt x="223" y="64"/>
                  </a:cubicBezTo>
                  <a:cubicBezTo>
                    <a:pt x="223" y="65"/>
                    <a:pt x="223" y="65"/>
                    <a:pt x="223" y="65"/>
                  </a:cubicBezTo>
                  <a:close/>
                  <a:moveTo>
                    <a:pt x="222" y="67"/>
                  </a:moveTo>
                  <a:cubicBezTo>
                    <a:pt x="223" y="68"/>
                    <a:pt x="223" y="68"/>
                    <a:pt x="223" y="68"/>
                  </a:cubicBezTo>
                  <a:cubicBezTo>
                    <a:pt x="224" y="67"/>
                    <a:pt x="224" y="67"/>
                    <a:pt x="224" y="67"/>
                  </a:cubicBezTo>
                  <a:cubicBezTo>
                    <a:pt x="225" y="66"/>
                    <a:pt x="225" y="66"/>
                    <a:pt x="225" y="66"/>
                  </a:cubicBezTo>
                  <a:cubicBezTo>
                    <a:pt x="224" y="65"/>
                    <a:pt x="224" y="65"/>
                    <a:pt x="224" y="65"/>
                  </a:cubicBezTo>
                  <a:cubicBezTo>
                    <a:pt x="223" y="65"/>
                    <a:pt x="223" y="65"/>
                    <a:pt x="223" y="65"/>
                  </a:cubicBezTo>
                  <a:cubicBezTo>
                    <a:pt x="222" y="65"/>
                    <a:pt x="222" y="65"/>
                    <a:pt x="222" y="65"/>
                  </a:cubicBezTo>
                  <a:cubicBezTo>
                    <a:pt x="221" y="65"/>
                    <a:pt x="221" y="65"/>
                    <a:pt x="221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8" y="66"/>
                    <a:pt x="218" y="66"/>
                    <a:pt x="218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21" y="67"/>
                    <a:pt x="221" y="67"/>
                    <a:pt x="221" y="67"/>
                  </a:cubicBezTo>
                  <a:cubicBezTo>
                    <a:pt x="222" y="67"/>
                    <a:pt x="222" y="67"/>
                    <a:pt x="222" y="67"/>
                  </a:cubicBezTo>
                  <a:close/>
                  <a:moveTo>
                    <a:pt x="218" y="69"/>
                  </a:moveTo>
                  <a:cubicBezTo>
                    <a:pt x="220" y="69"/>
                    <a:pt x="220" y="69"/>
                    <a:pt x="220" y="69"/>
                  </a:cubicBezTo>
                  <a:cubicBezTo>
                    <a:pt x="221" y="69"/>
                    <a:pt x="221" y="69"/>
                    <a:pt x="221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68"/>
                    <a:pt x="224" y="68"/>
                    <a:pt x="224" y="68"/>
                  </a:cubicBezTo>
                  <a:cubicBezTo>
                    <a:pt x="223" y="68"/>
                    <a:pt x="223" y="68"/>
                    <a:pt x="223" y="68"/>
                  </a:cubicBezTo>
                  <a:cubicBezTo>
                    <a:pt x="221" y="68"/>
                    <a:pt x="221" y="68"/>
                    <a:pt x="221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19" y="68"/>
                    <a:pt x="219" y="68"/>
                    <a:pt x="219" y="68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18" y="69"/>
                    <a:pt x="218" y="69"/>
                    <a:pt x="218" y="69"/>
                  </a:cubicBezTo>
                  <a:close/>
                  <a:moveTo>
                    <a:pt x="218" y="71"/>
                  </a:moveTo>
                  <a:cubicBezTo>
                    <a:pt x="219" y="70"/>
                    <a:pt x="219" y="70"/>
                    <a:pt x="219" y="70"/>
                  </a:cubicBezTo>
                  <a:cubicBezTo>
                    <a:pt x="219" y="70"/>
                    <a:pt x="219" y="70"/>
                    <a:pt x="219" y="70"/>
                  </a:cubicBezTo>
                  <a:cubicBezTo>
                    <a:pt x="220" y="70"/>
                    <a:pt x="220" y="70"/>
                    <a:pt x="220" y="70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70"/>
                    <a:pt x="224" y="70"/>
                    <a:pt x="224" y="70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1" y="70"/>
                    <a:pt x="221" y="70"/>
                    <a:pt x="221" y="70"/>
                  </a:cubicBezTo>
                  <a:cubicBezTo>
                    <a:pt x="221" y="71"/>
                    <a:pt x="221" y="71"/>
                    <a:pt x="221" y="71"/>
                  </a:cubicBezTo>
                  <a:cubicBezTo>
                    <a:pt x="220" y="71"/>
                    <a:pt x="220" y="71"/>
                    <a:pt x="220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lose/>
                  <a:moveTo>
                    <a:pt x="197" y="47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7" y="47"/>
                    <a:pt x="197" y="47"/>
                    <a:pt x="197" y="47"/>
                  </a:cubicBezTo>
                  <a:close/>
                  <a:moveTo>
                    <a:pt x="191" y="49"/>
                  </a:moveTo>
                  <a:cubicBezTo>
                    <a:pt x="192" y="49"/>
                    <a:pt x="192" y="49"/>
                    <a:pt x="192" y="49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lose/>
                  <a:moveTo>
                    <a:pt x="160" y="50"/>
                  </a:move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lose/>
                  <a:moveTo>
                    <a:pt x="163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4"/>
                    <a:pt x="164" y="54"/>
                    <a:pt x="164" y="54"/>
                  </a:cubicBezTo>
                  <a:cubicBezTo>
                    <a:pt x="163" y="55"/>
                    <a:pt x="163" y="55"/>
                    <a:pt x="163" y="55"/>
                  </a:cubicBezTo>
                  <a:cubicBezTo>
                    <a:pt x="163" y="55"/>
                    <a:pt x="163" y="54"/>
                    <a:pt x="163" y="54"/>
                  </a:cubicBezTo>
                  <a:close/>
                  <a:moveTo>
                    <a:pt x="165" y="53"/>
                  </a:moveTo>
                  <a:cubicBezTo>
                    <a:pt x="165" y="53"/>
                    <a:pt x="165" y="53"/>
                    <a:pt x="165" y="53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6" y="50"/>
                    <a:pt x="176" y="50"/>
                    <a:pt x="176" y="50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8"/>
                    <a:pt x="177" y="48"/>
                    <a:pt x="177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1" y="46"/>
                    <a:pt x="181" y="46"/>
                    <a:pt x="181" y="46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1" y="47"/>
                    <a:pt x="181" y="47"/>
                    <a:pt x="181" y="47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81" y="53"/>
                    <a:pt x="181" y="53"/>
                    <a:pt x="181" y="53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82" y="50"/>
                    <a:pt x="182" y="50"/>
                    <a:pt x="182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4" y="42"/>
                    <a:pt x="194" y="42"/>
                    <a:pt x="194" y="42"/>
                  </a:cubicBezTo>
                  <a:cubicBezTo>
                    <a:pt x="193" y="42"/>
                    <a:pt x="193" y="42"/>
                    <a:pt x="193" y="42"/>
                  </a:cubicBezTo>
                  <a:cubicBezTo>
                    <a:pt x="193" y="40"/>
                    <a:pt x="193" y="40"/>
                    <a:pt x="193" y="40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6" y="43"/>
                    <a:pt x="176" y="43"/>
                    <a:pt x="176" y="43"/>
                  </a:cubicBezTo>
                  <a:cubicBezTo>
                    <a:pt x="175" y="43"/>
                    <a:pt x="175" y="43"/>
                    <a:pt x="175" y="43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1" y="44"/>
                    <a:pt x="171" y="44"/>
                    <a:pt x="171" y="44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0" y="45"/>
                    <a:pt x="170" y="45"/>
                    <a:pt x="170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7" y="46"/>
                    <a:pt x="167" y="46"/>
                    <a:pt x="167" y="46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lose/>
                  <a:moveTo>
                    <a:pt x="250" y="98"/>
                  </a:moveTo>
                  <a:cubicBezTo>
                    <a:pt x="250" y="98"/>
                    <a:pt x="250" y="98"/>
                    <a:pt x="250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8"/>
                    <a:pt x="250" y="98"/>
                    <a:pt x="250" y="98"/>
                  </a:cubicBezTo>
                  <a:close/>
                  <a:moveTo>
                    <a:pt x="240" y="81"/>
                  </a:moveTo>
                  <a:cubicBezTo>
                    <a:pt x="239" y="80"/>
                    <a:pt x="239" y="80"/>
                    <a:pt x="239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8" y="81"/>
                    <a:pt x="238" y="81"/>
                    <a:pt x="238" y="81"/>
                  </a:cubicBezTo>
                  <a:cubicBezTo>
                    <a:pt x="237" y="81"/>
                    <a:pt x="237" y="81"/>
                    <a:pt x="237" y="81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3"/>
                    <a:pt x="238" y="83"/>
                    <a:pt x="238" y="83"/>
                  </a:cubicBezTo>
                  <a:cubicBezTo>
                    <a:pt x="237" y="82"/>
                    <a:pt x="237" y="82"/>
                    <a:pt x="237" y="82"/>
                  </a:cubicBezTo>
                  <a:cubicBezTo>
                    <a:pt x="236" y="83"/>
                    <a:pt x="236" y="83"/>
                    <a:pt x="236" y="83"/>
                  </a:cubicBezTo>
                  <a:cubicBezTo>
                    <a:pt x="235" y="83"/>
                    <a:pt x="235" y="83"/>
                    <a:pt x="235" y="8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9" y="88"/>
                    <a:pt x="239" y="88"/>
                    <a:pt x="239" y="88"/>
                  </a:cubicBezTo>
                  <a:cubicBezTo>
                    <a:pt x="239" y="89"/>
                    <a:pt x="239" y="89"/>
                    <a:pt x="239" y="89"/>
                  </a:cubicBezTo>
                  <a:cubicBezTo>
                    <a:pt x="240" y="89"/>
                    <a:pt x="240" y="89"/>
                    <a:pt x="240" y="89"/>
                  </a:cubicBezTo>
                  <a:cubicBezTo>
                    <a:pt x="241" y="89"/>
                    <a:pt x="241" y="89"/>
                    <a:pt x="241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2" y="90"/>
                    <a:pt x="242" y="90"/>
                    <a:pt x="242" y="90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4" y="88"/>
                    <a:pt x="244" y="88"/>
                    <a:pt x="244" y="88"/>
                  </a:cubicBezTo>
                  <a:cubicBezTo>
                    <a:pt x="243" y="87"/>
                    <a:pt x="243" y="87"/>
                    <a:pt x="243" y="87"/>
                  </a:cubicBezTo>
                  <a:cubicBezTo>
                    <a:pt x="244" y="86"/>
                    <a:pt x="244" y="86"/>
                    <a:pt x="244" y="86"/>
                  </a:cubicBezTo>
                  <a:cubicBezTo>
                    <a:pt x="244" y="85"/>
                    <a:pt x="244" y="85"/>
                    <a:pt x="244" y="85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2"/>
                    <a:pt x="245" y="82"/>
                    <a:pt x="245" y="82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3" y="79"/>
                    <a:pt x="243" y="79"/>
                    <a:pt x="243" y="79"/>
                  </a:cubicBezTo>
                  <a:cubicBezTo>
                    <a:pt x="242" y="79"/>
                    <a:pt x="242" y="79"/>
                    <a:pt x="242" y="79"/>
                  </a:cubicBezTo>
                  <a:cubicBezTo>
                    <a:pt x="241" y="79"/>
                    <a:pt x="241" y="79"/>
                    <a:pt x="241" y="79"/>
                  </a:cubicBezTo>
                  <a:cubicBezTo>
                    <a:pt x="240" y="79"/>
                    <a:pt x="240" y="79"/>
                    <a:pt x="240" y="79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1"/>
                    <a:pt x="240" y="81"/>
                    <a:pt x="240" y="81"/>
                  </a:cubicBezTo>
                  <a:cubicBezTo>
                    <a:pt x="240" y="81"/>
                    <a:pt x="240" y="81"/>
                    <a:pt x="240" y="81"/>
                  </a:cubicBezTo>
                  <a:close/>
                  <a:moveTo>
                    <a:pt x="245" y="74"/>
                  </a:moveTo>
                  <a:cubicBezTo>
                    <a:pt x="245" y="74"/>
                    <a:pt x="245" y="74"/>
                    <a:pt x="245" y="74"/>
                  </a:cubicBezTo>
                  <a:cubicBezTo>
                    <a:pt x="245" y="74"/>
                    <a:pt x="245" y="74"/>
                    <a:pt x="245" y="74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246" y="74"/>
                    <a:pt x="246" y="74"/>
                    <a:pt x="245" y="74"/>
                  </a:cubicBezTo>
                  <a:close/>
                  <a:moveTo>
                    <a:pt x="244" y="78"/>
                  </a:moveTo>
                  <a:cubicBezTo>
                    <a:pt x="244" y="78"/>
                    <a:pt x="244" y="78"/>
                    <a:pt x="244" y="78"/>
                  </a:cubicBezTo>
                  <a:cubicBezTo>
                    <a:pt x="244" y="78"/>
                    <a:pt x="244" y="78"/>
                    <a:pt x="244" y="78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5" y="77"/>
                    <a:pt x="245" y="77"/>
                    <a:pt x="245" y="77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5" y="78"/>
                    <a:pt x="244" y="78"/>
                    <a:pt x="244" y="78"/>
                  </a:cubicBezTo>
                  <a:close/>
                  <a:moveTo>
                    <a:pt x="238" y="77"/>
                  </a:moveTo>
                  <a:cubicBezTo>
                    <a:pt x="238" y="76"/>
                    <a:pt x="238" y="76"/>
                    <a:pt x="238" y="76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8" y="77"/>
                    <a:pt x="238" y="77"/>
                    <a:pt x="238" y="77"/>
                  </a:cubicBezTo>
                  <a:close/>
                  <a:moveTo>
                    <a:pt x="237" y="78"/>
                  </a:move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8"/>
                    <a:pt x="237" y="78"/>
                    <a:pt x="237" y="78"/>
                  </a:cubicBezTo>
                  <a:close/>
                  <a:moveTo>
                    <a:pt x="238" y="79"/>
                  </a:move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9" y="78"/>
                    <a:pt x="239" y="78"/>
                    <a:pt x="239" y="78"/>
                  </a:cubicBezTo>
                  <a:cubicBezTo>
                    <a:pt x="239" y="79"/>
                    <a:pt x="239" y="79"/>
                    <a:pt x="239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lose/>
                  <a:moveTo>
                    <a:pt x="236" y="80"/>
                  </a:moveTo>
                  <a:cubicBezTo>
                    <a:pt x="236" y="80"/>
                    <a:pt x="236" y="80"/>
                    <a:pt x="236" y="80"/>
                  </a:cubicBezTo>
                  <a:cubicBezTo>
                    <a:pt x="235" y="79"/>
                    <a:pt x="235" y="79"/>
                    <a:pt x="235" y="79"/>
                  </a:cubicBezTo>
                  <a:cubicBezTo>
                    <a:pt x="236" y="79"/>
                    <a:pt x="236" y="79"/>
                    <a:pt x="236" y="79"/>
                  </a:cubicBezTo>
                  <a:cubicBezTo>
                    <a:pt x="236" y="78"/>
                    <a:pt x="236" y="78"/>
                    <a:pt x="236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lose/>
                  <a:moveTo>
                    <a:pt x="234" y="81"/>
                  </a:move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1"/>
                    <a:pt x="234" y="81"/>
                    <a:pt x="234" y="81"/>
                  </a:cubicBezTo>
                  <a:close/>
                  <a:moveTo>
                    <a:pt x="225" y="82"/>
                  </a:moveTo>
                  <a:cubicBezTo>
                    <a:pt x="224" y="81"/>
                    <a:pt x="224" y="81"/>
                    <a:pt x="224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6"/>
                    <a:pt x="224" y="76"/>
                    <a:pt x="224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7" y="77"/>
                    <a:pt x="227" y="77"/>
                    <a:pt x="227" y="77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8" y="76"/>
                    <a:pt x="228" y="76"/>
                    <a:pt x="228" y="76"/>
                  </a:cubicBezTo>
                  <a:cubicBezTo>
                    <a:pt x="228" y="75"/>
                    <a:pt x="228" y="75"/>
                    <a:pt x="228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27" y="74"/>
                    <a:pt x="227" y="74"/>
                    <a:pt x="227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2" y="73"/>
                    <a:pt x="222" y="73"/>
                    <a:pt x="222" y="73"/>
                  </a:cubicBezTo>
                  <a:cubicBezTo>
                    <a:pt x="221" y="73"/>
                    <a:pt x="221" y="73"/>
                    <a:pt x="221" y="73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4"/>
                    <a:pt x="220" y="74"/>
                    <a:pt x="220" y="74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3" y="71"/>
                    <a:pt x="223" y="71"/>
                    <a:pt x="223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4" y="73"/>
                    <a:pt x="224" y="73"/>
                    <a:pt x="224" y="73"/>
                  </a:cubicBezTo>
                  <a:cubicBezTo>
                    <a:pt x="225" y="73"/>
                    <a:pt x="225" y="73"/>
                    <a:pt x="225" y="73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5" y="70"/>
                    <a:pt x="225" y="70"/>
                    <a:pt x="225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5" y="69"/>
                    <a:pt x="225" y="69"/>
                    <a:pt x="225" y="69"/>
                  </a:cubicBezTo>
                  <a:cubicBezTo>
                    <a:pt x="225" y="68"/>
                    <a:pt x="225" y="68"/>
                    <a:pt x="225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6"/>
                    <a:pt x="226" y="66"/>
                    <a:pt x="226" y="66"/>
                  </a:cubicBezTo>
                  <a:cubicBezTo>
                    <a:pt x="227" y="66"/>
                    <a:pt x="227" y="66"/>
                    <a:pt x="227" y="6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1"/>
                    <a:pt x="229" y="71"/>
                    <a:pt x="229" y="71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30" y="72"/>
                    <a:pt x="230" y="72"/>
                    <a:pt x="230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0"/>
                    <a:pt x="231" y="70"/>
                    <a:pt x="231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1" y="64"/>
                    <a:pt x="231" y="64"/>
                    <a:pt x="231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4"/>
                    <a:pt x="235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8" y="66"/>
                    <a:pt x="238" y="66"/>
                    <a:pt x="238" y="66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9"/>
                    <a:pt x="240" y="69"/>
                    <a:pt x="240" y="69"/>
                  </a:cubicBezTo>
                  <a:cubicBezTo>
                    <a:pt x="240" y="70"/>
                    <a:pt x="240" y="70"/>
                    <a:pt x="240" y="70"/>
                  </a:cubicBezTo>
                  <a:cubicBezTo>
                    <a:pt x="240" y="71"/>
                    <a:pt x="240" y="71"/>
                    <a:pt x="240" y="71"/>
                  </a:cubicBezTo>
                  <a:cubicBezTo>
                    <a:pt x="239" y="71"/>
                    <a:pt x="239" y="71"/>
                    <a:pt x="239" y="71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37" y="73"/>
                    <a:pt x="237" y="73"/>
                    <a:pt x="237" y="73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6"/>
                    <a:pt x="235" y="76"/>
                    <a:pt x="235" y="76"/>
                  </a:cubicBezTo>
                  <a:cubicBezTo>
                    <a:pt x="236" y="76"/>
                    <a:pt x="236" y="76"/>
                    <a:pt x="236" y="76"/>
                  </a:cubicBezTo>
                  <a:cubicBezTo>
                    <a:pt x="236" y="77"/>
                    <a:pt x="236" y="77"/>
                    <a:pt x="236" y="77"/>
                  </a:cubicBezTo>
                  <a:cubicBezTo>
                    <a:pt x="235" y="78"/>
                    <a:pt x="235" y="78"/>
                    <a:pt x="235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3" y="77"/>
                    <a:pt x="233" y="77"/>
                    <a:pt x="233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2" y="79"/>
                    <a:pt x="232" y="79"/>
                    <a:pt x="232" y="79"/>
                  </a:cubicBezTo>
                  <a:cubicBezTo>
                    <a:pt x="231" y="79"/>
                    <a:pt x="231" y="79"/>
                    <a:pt x="231" y="79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1" y="81"/>
                    <a:pt x="231" y="81"/>
                    <a:pt x="231" y="81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0" y="80"/>
                    <a:pt x="230" y="80"/>
                    <a:pt x="230" y="80"/>
                  </a:cubicBezTo>
                  <a:cubicBezTo>
                    <a:pt x="230" y="81"/>
                    <a:pt x="230" y="81"/>
                    <a:pt x="230" y="81"/>
                  </a:cubicBezTo>
                  <a:cubicBezTo>
                    <a:pt x="231" y="82"/>
                    <a:pt x="231" y="82"/>
                    <a:pt x="231" y="82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6" y="82"/>
                    <a:pt x="226" y="82"/>
                    <a:pt x="226" y="82"/>
                  </a:cubicBezTo>
                  <a:cubicBezTo>
                    <a:pt x="226" y="81"/>
                    <a:pt x="226" y="81"/>
                    <a:pt x="226" y="81"/>
                  </a:cubicBezTo>
                  <a:cubicBezTo>
                    <a:pt x="226" y="80"/>
                    <a:pt x="226" y="80"/>
                    <a:pt x="226" y="80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2"/>
                    <a:pt x="225" y="82"/>
                    <a:pt x="225" y="82"/>
                  </a:cubicBezTo>
                  <a:close/>
                  <a:moveTo>
                    <a:pt x="167" y="60"/>
                  </a:moveTo>
                  <a:cubicBezTo>
                    <a:pt x="167" y="59"/>
                    <a:pt x="167" y="59"/>
                    <a:pt x="167" y="59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7" y="60"/>
                    <a:pt x="167" y="60"/>
                    <a:pt x="167" y="60"/>
                  </a:cubicBezTo>
                  <a:close/>
                  <a:moveTo>
                    <a:pt x="210" y="76"/>
                  </a:moveTo>
                  <a:cubicBezTo>
                    <a:pt x="210" y="76"/>
                    <a:pt x="210" y="76"/>
                    <a:pt x="210" y="76"/>
                  </a:cubicBezTo>
                  <a:cubicBezTo>
                    <a:pt x="210" y="75"/>
                    <a:pt x="210" y="75"/>
                    <a:pt x="210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12" y="74"/>
                    <a:pt x="212" y="74"/>
                    <a:pt x="212" y="74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4"/>
                    <a:pt x="213" y="74"/>
                    <a:pt x="213" y="74"/>
                  </a:cubicBezTo>
                  <a:cubicBezTo>
                    <a:pt x="214" y="74"/>
                    <a:pt x="214" y="74"/>
                    <a:pt x="214" y="74"/>
                  </a:cubicBezTo>
                  <a:cubicBezTo>
                    <a:pt x="214" y="75"/>
                    <a:pt x="214" y="75"/>
                    <a:pt x="214" y="75"/>
                  </a:cubicBezTo>
                  <a:cubicBezTo>
                    <a:pt x="213" y="76"/>
                    <a:pt x="213" y="76"/>
                    <a:pt x="213" y="76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2" y="77"/>
                    <a:pt x="212" y="77"/>
                    <a:pt x="212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lose/>
                  <a:moveTo>
                    <a:pt x="176" y="75"/>
                  </a:moveTo>
                  <a:cubicBezTo>
                    <a:pt x="176" y="74"/>
                    <a:pt x="176" y="74"/>
                    <a:pt x="176" y="74"/>
                  </a:cubicBezTo>
                  <a:cubicBezTo>
                    <a:pt x="176" y="73"/>
                    <a:pt x="176" y="73"/>
                    <a:pt x="176" y="73"/>
                  </a:cubicBezTo>
                  <a:cubicBezTo>
                    <a:pt x="176" y="72"/>
                    <a:pt x="176" y="72"/>
                    <a:pt x="176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1"/>
                    <a:pt x="182" y="71"/>
                    <a:pt x="182" y="71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5" y="72"/>
                    <a:pt x="185" y="72"/>
                    <a:pt x="185" y="72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7" y="72"/>
                    <a:pt x="187" y="72"/>
                    <a:pt x="187" y="72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90" y="71"/>
                    <a:pt x="190" y="71"/>
                    <a:pt x="190" y="71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8" y="71"/>
                    <a:pt x="188" y="71"/>
                    <a:pt x="188" y="71"/>
                  </a:cubicBezTo>
                  <a:cubicBezTo>
                    <a:pt x="188" y="70"/>
                    <a:pt x="188" y="70"/>
                    <a:pt x="188" y="70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70"/>
                    <a:pt x="186" y="70"/>
                    <a:pt x="186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2" y="70"/>
                    <a:pt x="182" y="70"/>
                    <a:pt x="182" y="70"/>
                  </a:cubicBezTo>
                  <a:cubicBezTo>
                    <a:pt x="181" y="70"/>
                    <a:pt x="181" y="70"/>
                    <a:pt x="181" y="70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4" y="69"/>
                    <a:pt x="174" y="69"/>
                    <a:pt x="174" y="69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9" y="65"/>
                    <a:pt x="169" y="65"/>
                    <a:pt x="169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9" y="63"/>
                    <a:pt x="179" y="63"/>
                    <a:pt x="179" y="63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8" y="62"/>
                    <a:pt x="178" y="62"/>
                    <a:pt x="178" y="62"/>
                  </a:cubicBezTo>
                  <a:cubicBezTo>
                    <a:pt x="177" y="62"/>
                    <a:pt x="177" y="62"/>
                    <a:pt x="177" y="62"/>
                  </a:cubicBezTo>
                  <a:cubicBezTo>
                    <a:pt x="175" y="62"/>
                    <a:pt x="175" y="62"/>
                    <a:pt x="175" y="62"/>
                  </a:cubicBezTo>
                  <a:cubicBezTo>
                    <a:pt x="174" y="62"/>
                    <a:pt x="174" y="62"/>
                    <a:pt x="174" y="62"/>
                  </a:cubicBezTo>
                  <a:cubicBezTo>
                    <a:pt x="174" y="61"/>
                    <a:pt x="174" y="61"/>
                    <a:pt x="174" y="61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6" y="59"/>
                    <a:pt x="176" y="59"/>
                    <a:pt x="176" y="59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78" y="59"/>
                    <a:pt x="178" y="59"/>
                    <a:pt x="178" y="59"/>
                  </a:cubicBezTo>
                  <a:cubicBezTo>
                    <a:pt x="180" y="59"/>
                    <a:pt x="180" y="59"/>
                    <a:pt x="180" y="5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2" y="59"/>
                    <a:pt x="182" y="59"/>
                    <a:pt x="182" y="59"/>
                  </a:cubicBezTo>
                  <a:cubicBezTo>
                    <a:pt x="181" y="58"/>
                    <a:pt x="181" y="58"/>
                    <a:pt x="181" y="5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9" y="58"/>
                    <a:pt x="179" y="58"/>
                    <a:pt x="179" y="58"/>
                  </a:cubicBezTo>
                  <a:cubicBezTo>
                    <a:pt x="178" y="57"/>
                    <a:pt x="178" y="57"/>
                    <a:pt x="178" y="57"/>
                  </a:cubicBezTo>
                  <a:cubicBezTo>
                    <a:pt x="179" y="56"/>
                    <a:pt x="179" y="56"/>
                    <a:pt x="179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0" y="55"/>
                    <a:pt x="180" y="55"/>
                    <a:pt x="180" y="55"/>
                  </a:cubicBezTo>
                  <a:cubicBezTo>
                    <a:pt x="181" y="55"/>
                    <a:pt x="181" y="55"/>
                    <a:pt x="181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5"/>
                    <a:pt x="185" y="55"/>
                    <a:pt x="185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4" y="53"/>
                    <a:pt x="184" y="53"/>
                    <a:pt x="184" y="53"/>
                  </a:cubicBezTo>
                  <a:cubicBezTo>
                    <a:pt x="186" y="53"/>
                    <a:pt x="186" y="53"/>
                    <a:pt x="186" y="53"/>
                  </a:cubicBezTo>
                  <a:cubicBezTo>
                    <a:pt x="187" y="53"/>
                    <a:pt x="187" y="53"/>
                    <a:pt x="187" y="53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90" y="57"/>
                    <a:pt x="190" y="57"/>
                    <a:pt x="190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2" y="59"/>
                    <a:pt x="192" y="59"/>
                    <a:pt x="192" y="59"/>
                  </a:cubicBezTo>
                  <a:cubicBezTo>
                    <a:pt x="192" y="60"/>
                    <a:pt x="192" y="60"/>
                    <a:pt x="192" y="60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2" y="66"/>
                    <a:pt x="192" y="66"/>
                    <a:pt x="192" y="66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8" y="69"/>
                    <a:pt x="198" y="69"/>
                    <a:pt x="198" y="69"/>
                  </a:cubicBezTo>
                  <a:cubicBezTo>
                    <a:pt x="199" y="69"/>
                    <a:pt x="199" y="69"/>
                    <a:pt x="199" y="69"/>
                  </a:cubicBezTo>
                  <a:cubicBezTo>
                    <a:pt x="199" y="68"/>
                    <a:pt x="199" y="68"/>
                    <a:pt x="199" y="68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200" y="67"/>
                    <a:pt x="200" y="67"/>
                    <a:pt x="200" y="67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201" y="57"/>
                    <a:pt x="201" y="57"/>
                    <a:pt x="201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04" y="56"/>
                    <a:pt x="204" y="56"/>
                    <a:pt x="204" y="56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7" y="54"/>
                    <a:pt x="207" y="54"/>
                    <a:pt x="207" y="54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7" y="56"/>
                    <a:pt x="207" y="56"/>
                    <a:pt x="207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4" y="63"/>
                    <a:pt x="204" y="63"/>
                    <a:pt x="204" y="63"/>
                  </a:cubicBezTo>
                  <a:cubicBezTo>
                    <a:pt x="204" y="64"/>
                    <a:pt x="204" y="64"/>
                    <a:pt x="204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7" y="63"/>
                    <a:pt x="207" y="63"/>
                    <a:pt x="207" y="63"/>
                  </a:cubicBezTo>
                  <a:cubicBezTo>
                    <a:pt x="207" y="64"/>
                    <a:pt x="207" y="64"/>
                    <a:pt x="207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3" y="67"/>
                    <a:pt x="203" y="67"/>
                    <a:pt x="203" y="67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7" y="65"/>
                    <a:pt x="207" y="65"/>
                    <a:pt x="207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7" y="69"/>
                    <a:pt x="207" y="69"/>
                    <a:pt x="207" y="69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2" y="65"/>
                    <a:pt x="212" y="65"/>
                    <a:pt x="212" y="65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8"/>
                    <a:pt x="213" y="68"/>
                    <a:pt x="213" y="68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1" y="71"/>
                    <a:pt x="211" y="71"/>
                    <a:pt x="211" y="71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1"/>
                    <a:pt x="209" y="71"/>
                    <a:pt x="209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4" y="76"/>
                    <a:pt x="204" y="76"/>
                    <a:pt x="204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199" y="74"/>
                    <a:pt x="199" y="74"/>
                    <a:pt x="199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88" y="75"/>
                    <a:pt x="188" y="75"/>
                    <a:pt x="188" y="75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7" y="76"/>
                    <a:pt x="187" y="76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6" y="77"/>
                    <a:pt x="186" y="77"/>
                    <a:pt x="186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4" y="77"/>
                    <a:pt x="184" y="77"/>
                    <a:pt x="184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2" y="77"/>
                    <a:pt x="182" y="77"/>
                    <a:pt x="182" y="77"/>
                  </a:cubicBezTo>
                  <a:cubicBezTo>
                    <a:pt x="181" y="77"/>
                    <a:pt x="181" y="77"/>
                    <a:pt x="181" y="77"/>
                  </a:cubicBezTo>
                  <a:cubicBezTo>
                    <a:pt x="179" y="77"/>
                    <a:pt x="179" y="77"/>
                    <a:pt x="179" y="77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6" y="75"/>
                    <a:pt x="176" y="75"/>
                    <a:pt x="176" y="75"/>
                  </a:cubicBezTo>
                  <a:close/>
                  <a:moveTo>
                    <a:pt x="123" y="100"/>
                  </a:moveTo>
                  <a:cubicBezTo>
                    <a:pt x="123" y="98"/>
                    <a:pt x="123" y="98"/>
                    <a:pt x="123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23" y="94"/>
                    <a:pt x="123" y="94"/>
                    <a:pt x="123" y="94"/>
                  </a:cubicBezTo>
                  <a:cubicBezTo>
                    <a:pt x="122" y="92"/>
                    <a:pt x="122" y="92"/>
                    <a:pt x="122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1"/>
                    <a:pt x="123" y="91"/>
                    <a:pt x="123" y="91"/>
                  </a:cubicBezTo>
                  <a:cubicBezTo>
                    <a:pt x="122" y="91"/>
                    <a:pt x="122" y="91"/>
                    <a:pt x="122" y="91"/>
                  </a:cubicBezTo>
                  <a:cubicBezTo>
                    <a:pt x="120" y="91"/>
                    <a:pt x="120" y="91"/>
                    <a:pt x="120" y="91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21" y="90"/>
                    <a:pt x="121" y="90"/>
                    <a:pt x="121" y="90"/>
                  </a:cubicBezTo>
                  <a:cubicBezTo>
                    <a:pt x="122" y="90"/>
                    <a:pt x="122" y="90"/>
                    <a:pt x="122" y="90"/>
                  </a:cubicBezTo>
                  <a:cubicBezTo>
                    <a:pt x="123" y="89"/>
                    <a:pt x="123" y="89"/>
                    <a:pt x="123" y="89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50" y="69"/>
                    <a:pt x="150" y="69"/>
                    <a:pt x="150" y="69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1" y="86"/>
                    <a:pt x="161" y="86"/>
                    <a:pt x="161" y="86"/>
                  </a:cubicBezTo>
                  <a:cubicBezTo>
                    <a:pt x="159" y="86"/>
                    <a:pt x="159" y="86"/>
                    <a:pt x="159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49" y="89"/>
                    <a:pt x="149" y="89"/>
                    <a:pt x="149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7" y="89"/>
                    <a:pt x="147" y="89"/>
                    <a:pt x="147" y="89"/>
                  </a:cubicBezTo>
                  <a:cubicBezTo>
                    <a:pt x="146" y="89"/>
                    <a:pt x="146" y="89"/>
                    <a:pt x="146" y="89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2"/>
                    <a:pt x="144" y="92"/>
                    <a:pt x="144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6"/>
                    <a:pt x="136" y="96"/>
                    <a:pt x="136" y="96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8"/>
                    <a:pt x="130" y="98"/>
                    <a:pt x="130" y="98"/>
                  </a:cubicBezTo>
                  <a:cubicBezTo>
                    <a:pt x="130" y="97"/>
                    <a:pt x="130" y="97"/>
                    <a:pt x="130" y="97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7" y="100"/>
                    <a:pt x="127" y="100"/>
                    <a:pt x="127" y="100"/>
                  </a:cubicBezTo>
                  <a:cubicBezTo>
                    <a:pt x="126" y="100"/>
                    <a:pt x="126" y="100"/>
                    <a:pt x="126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lose/>
                  <a:moveTo>
                    <a:pt x="236" y="88"/>
                  </a:moveTo>
                  <a:cubicBezTo>
                    <a:pt x="236" y="88"/>
                    <a:pt x="236" y="88"/>
                    <a:pt x="236" y="88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35" y="88"/>
                    <a:pt x="235" y="88"/>
                    <a:pt x="235" y="88"/>
                  </a:cubicBezTo>
                  <a:cubicBezTo>
                    <a:pt x="236" y="88"/>
                    <a:pt x="236" y="88"/>
                    <a:pt x="236" y="88"/>
                  </a:cubicBezTo>
                  <a:close/>
                  <a:moveTo>
                    <a:pt x="227" y="88"/>
                  </a:moveTo>
                  <a:cubicBezTo>
                    <a:pt x="227" y="87"/>
                    <a:pt x="227" y="87"/>
                    <a:pt x="227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8"/>
                    <a:pt x="229" y="88"/>
                    <a:pt x="229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7" y="88"/>
                    <a:pt x="227" y="88"/>
                    <a:pt x="227" y="88"/>
                  </a:cubicBezTo>
                  <a:close/>
                  <a:moveTo>
                    <a:pt x="218" y="92"/>
                  </a:moveTo>
                  <a:cubicBezTo>
                    <a:pt x="219" y="93"/>
                    <a:pt x="219" y="93"/>
                    <a:pt x="219" y="93"/>
                  </a:cubicBezTo>
                  <a:cubicBezTo>
                    <a:pt x="220" y="93"/>
                    <a:pt x="220" y="93"/>
                    <a:pt x="220" y="93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3"/>
                    <a:pt x="223" y="93"/>
                    <a:pt x="223" y="93"/>
                  </a:cubicBezTo>
                  <a:cubicBezTo>
                    <a:pt x="224" y="94"/>
                    <a:pt x="224" y="94"/>
                    <a:pt x="224" y="94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6" y="93"/>
                    <a:pt x="226" y="93"/>
                    <a:pt x="226" y="93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5" y="92"/>
                    <a:pt x="225" y="92"/>
                    <a:pt x="225" y="92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2" y="92"/>
                    <a:pt x="222" y="92"/>
                    <a:pt x="222" y="92"/>
                  </a:cubicBezTo>
                  <a:cubicBezTo>
                    <a:pt x="221" y="92"/>
                    <a:pt x="221" y="92"/>
                    <a:pt x="221" y="92"/>
                  </a:cubicBezTo>
                  <a:cubicBezTo>
                    <a:pt x="220" y="92"/>
                    <a:pt x="220" y="92"/>
                    <a:pt x="220" y="92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8" y="92"/>
                    <a:pt x="218" y="92"/>
                    <a:pt x="218" y="92"/>
                  </a:cubicBezTo>
                  <a:close/>
                  <a:moveTo>
                    <a:pt x="214" y="120"/>
                  </a:moveTo>
                  <a:cubicBezTo>
                    <a:pt x="213" y="120"/>
                    <a:pt x="213" y="120"/>
                    <a:pt x="213" y="120"/>
                  </a:cubicBezTo>
                  <a:cubicBezTo>
                    <a:pt x="213" y="120"/>
                    <a:pt x="213" y="120"/>
                    <a:pt x="213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lose/>
                  <a:moveTo>
                    <a:pt x="208" y="120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6" y="116"/>
                    <a:pt x="206" y="116"/>
                    <a:pt x="206" y="116"/>
                  </a:cubicBezTo>
                  <a:cubicBezTo>
                    <a:pt x="207" y="115"/>
                    <a:pt x="207" y="115"/>
                    <a:pt x="207" y="115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207" y="113"/>
                    <a:pt x="207" y="113"/>
                    <a:pt x="207" y="113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5" y="111"/>
                    <a:pt x="205" y="111"/>
                    <a:pt x="205" y="111"/>
                  </a:cubicBezTo>
                  <a:cubicBezTo>
                    <a:pt x="205" y="110"/>
                    <a:pt x="205" y="110"/>
                    <a:pt x="205" y="110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1" y="107"/>
                    <a:pt x="201" y="107"/>
                    <a:pt x="201" y="107"/>
                  </a:cubicBezTo>
                  <a:cubicBezTo>
                    <a:pt x="201" y="106"/>
                    <a:pt x="201" y="106"/>
                    <a:pt x="201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3" y="100"/>
                    <a:pt x="203" y="100"/>
                    <a:pt x="203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99"/>
                    <a:pt x="204" y="99"/>
                    <a:pt x="204" y="99"/>
                  </a:cubicBezTo>
                  <a:cubicBezTo>
                    <a:pt x="205" y="100"/>
                    <a:pt x="205" y="100"/>
                    <a:pt x="205" y="100"/>
                  </a:cubicBezTo>
                  <a:cubicBezTo>
                    <a:pt x="206" y="99"/>
                    <a:pt x="206" y="99"/>
                    <a:pt x="206" y="99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7" y="101"/>
                    <a:pt x="207" y="101"/>
                    <a:pt x="207" y="101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8" y="103"/>
                    <a:pt x="208" y="103"/>
                    <a:pt x="208" y="103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1"/>
                    <a:pt x="211" y="101"/>
                    <a:pt x="211" y="101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2" y="100"/>
                    <a:pt x="212" y="100"/>
                    <a:pt x="212" y="100"/>
                  </a:cubicBezTo>
                  <a:cubicBezTo>
                    <a:pt x="213" y="100"/>
                    <a:pt x="213" y="100"/>
                    <a:pt x="213" y="100"/>
                  </a:cubicBezTo>
                  <a:cubicBezTo>
                    <a:pt x="213" y="101"/>
                    <a:pt x="213" y="101"/>
                    <a:pt x="213" y="101"/>
                  </a:cubicBezTo>
                  <a:cubicBezTo>
                    <a:pt x="214" y="101"/>
                    <a:pt x="214" y="101"/>
                    <a:pt x="214" y="101"/>
                  </a:cubicBezTo>
                  <a:cubicBezTo>
                    <a:pt x="214" y="100"/>
                    <a:pt x="214" y="100"/>
                    <a:pt x="214" y="100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2" y="99"/>
                    <a:pt x="212" y="99"/>
                    <a:pt x="212" y="99"/>
                  </a:cubicBezTo>
                  <a:cubicBezTo>
                    <a:pt x="211" y="99"/>
                    <a:pt x="211" y="99"/>
                    <a:pt x="211" y="99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7"/>
                    <a:pt x="210" y="97"/>
                    <a:pt x="210" y="97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6"/>
                    <a:pt x="213" y="96"/>
                    <a:pt x="213" y="96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3"/>
                    <a:pt x="213" y="93"/>
                    <a:pt x="213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16" y="94"/>
                    <a:pt x="216" y="94"/>
                    <a:pt x="216" y="94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7" y="92"/>
                    <a:pt x="217" y="92"/>
                    <a:pt x="217" y="92"/>
                  </a:cubicBezTo>
                  <a:cubicBezTo>
                    <a:pt x="218" y="92"/>
                    <a:pt x="218" y="92"/>
                    <a:pt x="218" y="92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4"/>
                    <a:pt x="218" y="94"/>
                    <a:pt x="218" y="94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1" y="95"/>
                    <a:pt x="221" y="95"/>
                    <a:pt x="221" y="95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4"/>
                    <a:pt x="223" y="94"/>
                    <a:pt x="223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7"/>
                    <a:pt x="226" y="97"/>
                    <a:pt x="226" y="97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2" y="100"/>
                    <a:pt x="222" y="100"/>
                    <a:pt x="222" y="100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21" y="101"/>
                    <a:pt x="221" y="101"/>
                    <a:pt x="221" y="101"/>
                  </a:cubicBezTo>
                  <a:cubicBezTo>
                    <a:pt x="219" y="101"/>
                    <a:pt x="219" y="101"/>
                    <a:pt x="219" y="101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21" y="103"/>
                    <a:pt x="221" y="103"/>
                    <a:pt x="221" y="103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0" y="104"/>
                    <a:pt x="220" y="104"/>
                    <a:pt x="220" y="104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0" y="106"/>
                    <a:pt x="220" y="106"/>
                    <a:pt x="220" y="106"/>
                  </a:cubicBezTo>
                  <a:cubicBezTo>
                    <a:pt x="220" y="107"/>
                    <a:pt x="220" y="107"/>
                    <a:pt x="220" y="107"/>
                  </a:cubicBezTo>
                  <a:cubicBezTo>
                    <a:pt x="220" y="108"/>
                    <a:pt x="220" y="108"/>
                    <a:pt x="220" y="108"/>
                  </a:cubicBezTo>
                  <a:cubicBezTo>
                    <a:pt x="221" y="107"/>
                    <a:pt x="221" y="107"/>
                    <a:pt x="221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2" y="108"/>
                    <a:pt x="222" y="108"/>
                    <a:pt x="222" y="108"/>
                  </a:cubicBezTo>
                  <a:cubicBezTo>
                    <a:pt x="222" y="109"/>
                    <a:pt x="222" y="109"/>
                    <a:pt x="222" y="109"/>
                  </a:cubicBezTo>
                  <a:cubicBezTo>
                    <a:pt x="222" y="110"/>
                    <a:pt x="222" y="110"/>
                    <a:pt x="222" y="110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1"/>
                    <a:pt x="219" y="111"/>
                    <a:pt x="219" y="111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18" y="113"/>
                    <a:pt x="218" y="113"/>
                    <a:pt x="218" y="113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218" y="114"/>
                    <a:pt x="218" y="114"/>
                    <a:pt x="218" y="114"/>
                  </a:cubicBezTo>
                  <a:cubicBezTo>
                    <a:pt x="219" y="115"/>
                    <a:pt x="219" y="115"/>
                    <a:pt x="219" y="115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4" y="117"/>
                    <a:pt x="214" y="117"/>
                    <a:pt x="214" y="117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2" y="117"/>
                    <a:pt x="212" y="117"/>
                    <a:pt x="212" y="117"/>
                  </a:cubicBezTo>
                  <a:cubicBezTo>
                    <a:pt x="211" y="116"/>
                    <a:pt x="211" y="116"/>
                    <a:pt x="211" y="116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13"/>
                    <a:pt x="212" y="113"/>
                    <a:pt x="212" y="113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0" y="118"/>
                    <a:pt x="210" y="118"/>
                    <a:pt x="210" y="118"/>
                  </a:cubicBezTo>
                  <a:cubicBezTo>
                    <a:pt x="209" y="119"/>
                    <a:pt x="209" y="119"/>
                    <a:pt x="209" y="119"/>
                  </a:cubicBezTo>
                  <a:cubicBezTo>
                    <a:pt x="209" y="119"/>
                    <a:pt x="208" y="120"/>
                    <a:pt x="208" y="120"/>
                  </a:cubicBezTo>
                  <a:close/>
                  <a:moveTo>
                    <a:pt x="223" y="101"/>
                  </a:moveTo>
                  <a:cubicBezTo>
                    <a:pt x="223" y="101"/>
                    <a:pt x="223" y="101"/>
                    <a:pt x="223" y="101"/>
                  </a:cubicBezTo>
                  <a:cubicBezTo>
                    <a:pt x="223" y="101"/>
                    <a:pt x="223" y="101"/>
                    <a:pt x="223" y="101"/>
                  </a:cubicBezTo>
                  <a:cubicBezTo>
                    <a:pt x="224" y="101"/>
                    <a:pt x="224" y="101"/>
                    <a:pt x="224" y="101"/>
                  </a:cubicBezTo>
                  <a:cubicBezTo>
                    <a:pt x="223" y="101"/>
                    <a:pt x="223" y="101"/>
                    <a:pt x="223" y="101"/>
                  </a:cubicBezTo>
                  <a:close/>
                  <a:moveTo>
                    <a:pt x="222" y="104"/>
                  </a:moveTo>
                  <a:cubicBezTo>
                    <a:pt x="223" y="104"/>
                    <a:pt x="223" y="104"/>
                    <a:pt x="223" y="10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lose/>
                  <a:moveTo>
                    <a:pt x="222" y="106"/>
                  </a:move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2" y="105"/>
                    <a:pt x="222" y="105"/>
                    <a:pt x="222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2" y="106"/>
                    <a:pt x="222" y="106"/>
                    <a:pt x="222" y="106"/>
                  </a:cubicBezTo>
                  <a:close/>
                  <a:moveTo>
                    <a:pt x="188" y="89"/>
                  </a:moveTo>
                  <a:cubicBezTo>
                    <a:pt x="188" y="89"/>
                    <a:pt x="188" y="89"/>
                    <a:pt x="188" y="89"/>
                  </a:cubicBezTo>
                  <a:cubicBezTo>
                    <a:pt x="188" y="90"/>
                    <a:pt x="188" y="90"/>
                    <a:pt x="188" y="90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90" y="89"/>
                    <a:pt x="190" y="89"/>
                    <a:pt x="190" y="89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188" y="89"/>
                    <a:pt x="188" y="89"/>
                    <a:pt x="188" y="89"/>
                  </a:cubicBezTo>
                  <a:close/>
                  <a:moveTo>
                    <a:pt x="194" y="99"/>
                  </a:moveTo>
                  <a:cubicBezTo>
                    <a:pt x="193" y="98"/>
                    <a:pt x="193" y="98"/>
                    <a:pt x="193" y="98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92"/>
                    <a:pt x="192" y="92"/>
                    <a:pt x="192" y="92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3" y="90"/>
                    <a:pt x="193" y="90"/>
                    <a:pt x="193" y="90"/>
                  </a:cubicBezTo>
                  <a:cubicBezTo>
                    <a:pt x="194" y="89"/>
                    <a:pt x="194" y="89"/>
                    <a:pt x="194" y="89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201" y="93"/>
                    <a:pt x="201" y="93"/>
                    <a:pt x="201" y="93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196" y="97"/>
                    <a:pt x="196" y="97"/>
                    <a:pt x="196" y="97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4" y="98"/>
                    <a:pt x="194" y="98"/>
                    <a:pt x="194" y="98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4" y="99"/>
                    <a:pt x="194" y="99"/>
                    <a:pt x="194" y="99"/>
                  </a:cubicBezTo>
                  <a:close/>
                  <a:moveTo>
                    <a:pt x="226" y="115"/>
                  </a:moveTo>
                  <a:cubicBezTo>
                    <a:pt x="224" y="114"/>
                    <a:pt x="224" y="114"/>
                    <a:pt x="224" y="114"/>
                  </a:cubicBezTo>
                  <a:cubicBezTo>
                    <a:pt x="224" y="114"/>
                    <a:pt x="224" y="114"/>
                    <a:pt x="224" y="114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2"/>
                    <a:pt x="223" y="112"/>
                    <a:pt x="223" y="112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5" y="110"/>
                    <a:pt x="225" y="110"/>
                    <a:pt x="225" y="110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8"/>
                    <a:pt x="225" y="108"/>
                    <a:pt x="225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7"/>
                    <a:pt x="225" y="107"/>
                    <a:pt x="225" y="107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6" y="105"/>
                    <a:pt x="226" y="105"/>
                    <a:pt x="226" y="105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7" y="103"/>
                    <a:pt x="227" y="103"/>
                    <a:pt x="227" y="103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8" y="102"/>
                    <a:pt x="228" y="102"/>
                    <a:pt x="228" y="102"/>
                  </a:cubicBezTo>
                  <a:cubicBezTo>
                    <a:pt x="228" y="101"/>
                    <a:pt x="228" y="101"/>
                    <a:pt x="228" y="101"/>
                  </a:cubicBezTo>
                  <a:cubicBezTo>
                    <a:pt x="229" y="100"/>
                    <a:pt x="229" y="100"/>
                    <a:pt x="229" y="100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2" y="98"/>
                    <a:pt x="232" y="98"/>
                    <a:pt x="232" y="98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3" y="98"/>
                    <a:pt x="233" y="98"/>
                    <a:pt x="233" y="98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3" y="97"/>
                    <a:pt x="233" y="97"/>
                    <a:pt x="233" y="97"/>
                  </a:cubicBezTo>
                  <a:cubicBezTo>
                    <a:pt x="232" y="96"/>
                    <a:pt x="232" y="96"/>
                    <a:pt x="232" y="96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7" y="94"/>
                    <a:pt x="237" y="94"/>
                    <a:pt x="237" y="94"/>
                  </a:cubicBezTo>
                  <a:cubicBezTo>
                    <a:pt x="237" y="95"/>
                    <a:pt x="237" y="95"/>
                    <a:pt x="237" y="95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38" y="95"/>
                    <a:pt x="238" y="95"/>
                    <a:pt x="238" y="95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40" y="95"/>
                    <a:pt x="240" y="95"/>
                    <a:pt x="240" y="95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5" y="97"/>
                    <a:pt x="245" y="97"/>
                    <a:pt x="245" y="97"/>
                  </a:cubicBezTo>
                  <a:cubicBezTo>
                    <a:pt x="247" y="98"/>
                    <a:pt x="247" y="98"/>
                    <a:pt x="247" y="98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9" y="100"/>
                    <a:pt x="249" y="100"/>
                    <a:pt x="249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7" y="101"/>
                    <a:pt x="247" y="101"/>
                    <a:pt x="247" y="101"/>
                  </a:cubicBezTo>
                  <a:cubicBezTo>
                    <a:pt x="246" y="102"/>
                    <a:pt x="246" y="102"/>
                    <a:pt x="246" y="102"/>
                  </a:cubicBezTo>
                  <a:cubicBezTo>
                    <a:pt x="246" y="103"/>
                    <a:pt x="246" y="103"/>
                    <a:pt x="246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3" y="104"/>
                    <a:pt x="243" y="104"/>
                    <a:pt x="243" y="104"/>
                  </a:cubicBezTo>
                  <a:cubicBezTo>
                    <a:pt x="242" y="106"/>
                    <a:pt x="242" y="106"/>
                    <a:pt x="242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9" y="108"/>
                    <a:pt x="239" y="108"/>
                    <a:pt x="239" y="108"/>
                  </a:cubicBezTo>
                  <a:cubicBezTo>
                    <a:pt x="238" y="109"/>
                    <a:pt x="238" y="109"/>
                    <a:pt x="238" y="109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36" y="110"/>
                    <a:pt x="236" y="110"/>
                    <a:pt x="236" y="110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4" y="110"/>
                    <a:pt x="234" y="110"/>
                    <a:pt x="234" y="110"/>
                  </a:cubicBezTo>
                  <a:cubicBezTo>
                    <a:pt x="233" y="109"/>
                    <a:pt x="233" y="109"/>
                    <a:pt x="233" y="109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2" y="108"/>
                    <a:pt x="232" y="108"/>
                    <a:pt x="232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30" y="110"/>
                    <a:pt x="230" y="110"/>
                    <a:pt x="230" y="110"/>
                  </a:cubicBezTo>
                  <a:cubicBezTo>
                    <a:pt x="231" y="110"/>
                    <a:pt x="231" y="110"/>
                    <a:pt x="231" y="110"/>
                  </a:cubicBezTo>
                  <a:cubicBezTo>
                    <a:pt x="231" y="111"/>
                    <a:pt x="231" y="111"/>
                    <a:pt x="231" y="111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29" y="113"/>
                    <a:pt x="229" y="113"/>
                    <a:pt x="229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6" y="115"/>
                    <a:pt x="226" y="115"/>
                    <a:pt x="226" y="115"/>
                  </a:cubicBezTo>
                  <a:cubicBezTo>
                    <a:pt x="226" y="115"/>
                    <a:pt x="226" y="115"/>
                    <a:pt x="226" y="115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8"/>
                    <a:pt x="279" y="118"/>
                  </a:cubicBezTo>
                  <a:cubicBezTo>
                    <a:pt x="278" y="118"/>
                    <a:pt x="278" y="118"/>
                    <a:pt x="278" y="118"/>
                  </a:cubicBezTo>
                  <a:cubicBezTo>
                    <a:pt x="278" y="117"/>
                    <a:pt x="278" y="117"/>
                    <a:pt x="278" y="117"/>
                  </a:cubicBezTo>
                  <a:cubicBezTo>
                    <a:pt x="277" y="117"/>
                    <a:pt x="277" y="117"/>
                    <a:pt x="277" y="117"/>
                  </a:cubicBezTo>
                  <a:cubicBezTo>
                    <a:pt x="277" y="116"/>
                    <a:pt x="277" y="116"/>
                    <a:pt x="277" y="116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09"/>
                    <a:pt x="278" y="109"/>
                    <a:pt x="278" y="109"/>
                  </a:cubicBezTo>
                  <a:cubicBezTo>
                    <a:pt x="279" y="108"/>
                    <a:pt x="279" y="108"/>
                    <a:pt x="279" y="108"/>
                  </a:cubicBezTo>
                  <a:cubicBezTo>
                    <a:pt x="279" y="107"/>
                    <a:pt x="279" y="107"/>
                    <a:pt x="279" y="107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2" y="109"/>
                    <a:pt x="282" y="109"/>
                    <a:pt x="282" y="109"/>
                  </a:cubicBezTo>
                  <a:cubicBezTo>
                    <a:pt x="283" y="109"/>
                    <a:pt x="283" y="109"/>
                    <a:pt x="283" y="109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284" y="109"/>
                    <a:pt x="284" y="109"/>
                    <a:pt x="284" y="109"/>
                  </a:cubicBezTo>
                  <a:cubicBezTo>
                    <a:pt x="286" y="110"/>
                    <a:pt x="286" y="110"/>
                    <a:pt x="286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8" y="111"/>
                    <a:pt x="288" y="111"/>
                    <a:pt x="288" y="111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3"/>
                    <a:pt x="289" y="113"/>
                    <a:pt x="289" y="113"/>
                  </a:cubicBezTo>
                  <a:cubicBezTo>
                    <a:pt x="289" y="114"/>
                    <a:pt x="289" y="114"/>
                    <a:pt x="289" y="114"/>
                  </a:cubicBezTo>
                  <a:cubicBezTo>
                    <a:pt x="290" y="114"/>
                    <a:pt x="290" y="114"/>
                    <a:pt x="290" y="114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6"/>
                    <a:pt x="290" y="116"/>
                    <a:pt x="290" y="116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8"/>
                    <a:pt x="290" y="118"/>
                    <a:pt x="290" y="11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5" y="118"/>
                    <a:pt x="285" y="118"/>
                    <a:pt x="285" y="118"/>
                  </a:cubicBezTo>
                  <a:cubicBezTo>
                    <a:pt x="284" y="118"/>
                    <a:pt x="284" y="118"/>
                    <a:pt x="284" y="118"/>
                  </a:cubicBezTo>
                  <a:cubicBezTo>
                    <a:pt x="284" y="117"/>
                    <a:pt x="284" y="117"/>
                    <a:pt x="284" y="117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1" y="119"/>
                    <a:pt x="281" y="119"/>
                    <a:pt x="281" y="119"/>
                  </a:cubicBezTo>
                  <a:cubicBezTo>
                    <a:pt x="280" y="119"/>
                    <a:pt x="280" y="119"/>
                    <a:pt x="280" y="119"/>
                  </a:cubicBezTo>
                  <a:close/>
                  <a:moveTo>
                    <a:pt x="275" y="120"/>
                  </a:moveTo>
                  <a:cubicBezTo>
                    <a:pt x="275" y="119"/>
                    <a:pt x="275" y="119"/>
                    <a:pt x="275" y="119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5" y="120"/>
                    <a:pt x="275" y="120"/>
                    <a:pt x="275" y="120"/>
                  </a:cubicBezTo>
                  <a:close/>
                  <a:moveTo>
                    <a:pt x="276" y="121"/>
                  </a:moveTo>
                  <a:cubicBezTo>
                    <a:pt x="276" y="120"/>
                    <a:pt x="276" y="120"/>
                    <a:pt x="276" y="120"/>
                  </a:cubicBezTo>
                  <a:cubicBezTo>
                    <a:pt x="276" y="120"/>
                    <a:pt x="276" y="120"/>
                    <a:pt x="276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6" y="121"/>
                    <a:pt x="276" y="121"/>
                    <a:pt x="276" y="121"/>
                  </a:cubicBezTo>
                  <a:close/>
                  <a:moveTo>
                    <a:pt x="279" y="121"/>
                  </a:move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9" y="120"/>
                    <a:pt x="279" y="120"/>
                    <a:pt x="279" y="120"/>
                  </a:cubicBezTo>
                  <a:cubicBezTo>
                    <a:pt x="279" y="121"/>
                    <a:pt x="279" y="121"/>
                    <a:pt x="279" y="121"/>
                  </a:cubicBezTo>
                  <a:close/>
                  <a:moveTo>
                    <a:pt x="224" y="138"/>
                  </a:move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8"/>
                    <a:pt x="224" y="138"/>
                    <a:pt x="224" y="138"/>
                  </a:cubicBezTo>
                  <a:close/>
                  <a:moveTo>
                    <a:pt x="226" y="142"/>
                  </a:moveTo>
                  <a:cubicBezTo>
                    <a:pt x="226" y="143"/>
                    <a:pt x="226" y="143"/>
                    <a:pt x="226" y="143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26" y="142"/>
                  </a:moveTo>
                  <a:cubicBezTo>
                    <a:pt x="225" y="142"/>
                    <a:pt x="225" y="142"/>
                    <a:pt x="225" y="142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43" y="139"/>
                  </a:moveTo>
                  <a:cubicBezTo>
                    <a:pt x="242" y="139"/>
                    <a:pt x="242" y="139"/>
                    <a:pt x="242" y="139"/>
                  </a:cubicBezTo>
                  <a:cubicBezTo>
                    <a:pt x="242" y="138"/>
                    <a:pt x="242" y="138"/>
                    <a:pt x="242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9"/>
                    <a:pt x="243" y="139"/>
                    <a:pt x="243" y="139"/>
                  </a:cubicBezTo>
                  <a:cubicBezTo>
                    <a:pt x="243" y="139"/>
                    <a:pt x="243" y="139"/>
                    <a:pt x="243" y="139"/>
                  </a:cubicBezTo>
                  <a:close/>
                  <a:moveTo>
                    <a:pt x="252" y="142"/>
                  </a:moveTo>
                  <a:cubicBezTo>
                    <a:pt x="252" y="142"/>
                    <a:pt x="252" y="142"/>
                    <a:pt x="252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52" y="142"/>
                    <a:pt x="252" y="142"/>
                    <a:pt x="252" y="142"/>
                  </a:cubicBezTo>
                  <a:close/>
                  <a:moveTo>
                    <a:pt x="253" y="142"/>
                  </a:moveTo>
                  <a:cubicBezTo>
                    <a:pt x="254" y="143"/>
                    <a:pt x="254" y="143"/>
                    <a:pt x="254" y="143"/>
                  </a:cubicBezTo>
                  <a:cubicBezTo>
                    <a:pt x="254" y="142"/>
                    <a:pt x="254" y="142"/>
                    <a:pt x="254" y="142"/>
                  </a:cubicBezTo>
                  <a:cubicBezTo>
                    <a:pt x="253" y="142"/>
                    <a:pt x="253" y="142"/>
                    <a:pt x="253" y="142"/>
                  </a:cubicBezTo>
                  <a:close/>
                  <a:moveTo>
                    <a:pt x="255" y="143"/>
                  </a:moveTo>
                  <a:cubicBezTo>
                    <a:pt x="255" y="143"/>
                    <a:pt x="255" y="143"/>
                    <a:pt x="255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5" y="143"/>
                    <a:pt x="255" y="143"/>
                    <a:pt x="255" y="143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3"/>
                    <a:pt x="255" y="143"/>
                    <a:pt x="255" y="143"/>
                  </a:cubicBezTo>
                  <a:close/>
                  <a:moveTo>
                    <a:pt x="265" y="155"/>
                  </a:moveTo>
                  <a:cubicBezTo>
                    <a:pt x="265" y="155"/>
                    <a:pt x="265" y="155"/>
                    <a:pt x="265" y="155"/>
                  </a:cubicBezTo>
                  <a:cubicBezTo>
                    <a:pt x="265" y="155"/>
                    <a:pt x="265" y="155"/>
                    <a:pt x="265" y="155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6" y="154"/>
                    <a:pt x="266" y="154"/>
                    <a:pt x="266" y="154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5" y="155"/>
                    <a:pt x="265" y="155"/>
                    <a:pt x="265" y="155"/>
                  </a:cubicBezTo>
                  <a:close/>
                  <a:moveTo>
                    <a:pt x="264" y="158"/>
                  </a:moveTo>
                  <a:cubicBezTo>
                    <a:pt x="264" y="157"/>
                    <a:pt x="264" y="157"/>
                    <a:pt x="264" y="157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5" y="156"/>
                    <a:pt x="265" y="156"/>
                    <a:pt x="265" y="156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4" y="158"/>
                    <a:pt x="264" y="158"/>
                    <a:pt x="264" y="158"/>
                  </a:cubicBezTo>
                  <a:cubicBezTo>
                    <a:pt x="264" y="158"/>
                    <a:pt x="264" y="158"/>
                    <a:pt x="264" y="158"/>
                  </a:cubicBezTo>
                  <a:close/>
                  <a:moveTo>
                    <a:pt x="258" y="146"/>
                  </a:moveTo>
                  <a:cubicBezTo>
                    <a:pt x="258" y="145"/>
                    <a:pt x="258" y="145"/>
                    <a:pt x="258" y="145"/>
                  </a:cubicBezTo>
                  <a:cubicBezTo>
                    <a:pt x="258" y="145"/>
                    <a:pt x="258" y="145"/>
                    <a:pt x="258" y="145"/>
                  </a:cubicBezTo>
                  <a:cubicBezTo>
                    <a:pt x="258" y="146"/>
                    <a:pt x="258" y="146"/>
                    <a:pt x="258" y="146"/>
                  </a:cubicBezTo>
                  <a:close/>
                  <a:moveTo>
                    <a:pt x="257" y="146"/>
                  </a:moveTo>
                  <a:cubicBezTo>
                    <a:pt x="256" y="145"/>
                    <a:pt x="256" y="145"/>
                    <a:pt x="256" y="145"/>
                  </a:cubicBezTo>
                  <a:cubicBezTo>
                    <a:pt x="257" y="145"/>
                    <a:pt x="257" y="145"/>
                    <a:pt x="257" y="145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57" y="146"/>
                  </a:moveTo>
                  <a:cubicBezTo>
                    <a:pt x="257" y="147"/>
                    <a:pt x="257" y="147"/>
                    <a:pt x="257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63" y="144"/>
                  </a:moveTo>
                  <a:cubicBezTo>
                    <a:pt x="263" y="144"/>
                    <a:pt x="263" y="144"/>
                    <a:pt x="263" y="144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5" y="145"/>
                    <a:pt x="265" y="145"/>
                    <a:pt x="265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4" y="144"/>
                    <a:pt x="264" y="144"/>
                    <a:pt x="264" y="144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3" y="144"/>
                    <a:pt x="263" y="144"/>
                    <a:pt x="263" y="144"/>
                  </a:cubicBezTo>
                  <a:close/>
                  <a:moveTo>
                    <a:pt x="273" y="144"/>
                  </a:moveTo>
                  <a:cubicBezTo>
                    <a:pt x="273" y="143"/>
                    <a:pt x="273" y="143"/>
                    <a:pt x="273" y="143"/>
                  </a:cubicBezTo>
                  <a:cubicBezTo>
                    <a:pt x="273" y="143"/>
                    <a:pt x="273" y="143"/>
                    <a:pt x="273" y="143"/>
                  </a:cubicBezTo>
                  <a:cubicBezTo>
                    <a:pt x="273" y="144"/>
                    <a:pt x="273" y="144"/>
                    <a:pt x="273" y="144"/>
                  </a:cubicBezTo>
                  <a:cubicBezTo>
                    <a:pt x="273" y="144"/>
                    <a:pt x="273" y="144"/>
                    <a:pt x="273" y="144"/>
                  </a:cubicBezTo>
                  <a:close/>
                  <a:moveTo>
                    <a:pt x="269" y="147"/>
                  </a:moveTo>
                  <a:cubicBezTo>
                    <a:pt x="270" y="147"/>
                    <a:pt x="270" y="147"/>
                    <a:pt x="270" y="147"/>
                  </a:cubicBezTo>
                  <a:cubicBezTo>
                    <a:pt x="270" y="146"/>
                    <a:pt x="270" y="146"/>
                    <a:pt x="270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1" y="147"/>
                    <a:pt x="271" y="147"/>
                    <a:pt x="271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9" y="147"/>
                    <a:pt x="269" y="147"/>
                    <a:pt x="269" y="147"/>
                  </a:cubicBezTo>
                  <a:close/>
                  <a:moveTo>
                    <a:pt x="266" y="152"/>
                  </a:moveTo>
                  <a:cubicBezTo>
                    <a:pt x="268" y="151"/>
                    <a:pt x="268" y="151"/>
                    <a:pt x="268" y="151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9"/>
                    <a:pt x="270" y="149"/>
                    <a:pt x="270" y="149"/>
                  </a:cubicBezTo>
                  <a:cubicBezTo>
                    <a:pt x="270" y="148"/>
                    <a:pt x="270" y="148"/>
                    <a:pt x="270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9"/>
                    <a:pt x="269" y="149"/>
                    <a:pt x="269" y="149"/>
                  </a:cubicBezTo>
                  <a:cubicBezTo>
                    <a:pt x="268" y="149"/>
                    <a:pt x="268" y="149"/>
                    <a:pt x="268" y="149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6" y="150"/>
                    <a:pt x="266" y="150"/>
                    <a:pt x="266" y="150"/>
                  </a:cubicBezTo>
                  <a:cubicBezTo>
                    <a:pt x="265" y="150"/>
                    <a:pt x="265" y="150"/>
                    <a:pt x="265" y="150"/>
                  </a:cubicBezTo>
                  <a:cubicBezTo>
                    <a:pt x="265" y="151"/>
                    <a:pt x="265" y="151"/>
                    <a:pt x="265" y="151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6" y="152"/>
                    <a:pt x="266" y="152"/>
                    <a:pt x="266" y="152"/>
                  </a:cubicBezTo>
                  <a:close/>
                  <a:moveTo>
                    <a:pt x="273" y="152"/>
                  </a:moveTo>
                  <a:cubicBezTo>
                    <a:pt x="273" y="150"/>
                    <a:pt x="273" y="150"/>
                    <a:pt x="273" y="150"/>
                  </a:cubicBezTo>
                  <a:cubicBezTo>
                    <a:pt x="273" y="150"/>
                    <a:pt x="273" y="150"/>
                    <a:pt x="273" y="150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5" y="149"/>
                    <a:pt x="275" y="149"/>
                    <a:pt x="275" y="149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5" y="151"/>
                    <a:pt x="275" y="151"/>
                    <a:pt x="275" y="151"/>
                  </a:cubicBezTo>
                  <a:cubicBezTo>
                    <a:pt x="274" y="151"/>
                    <a:pt x="274" y="151"/>
                    <a:pt x="274" y="151"/>
                  </a:cubicBezTo>
                  <a:cubicBezTo>
                    <a:pt x="274" y="152"/>
                    <a:pt x="274" y="152"/>
                    <a:pt x="274" y="152"/>
                  </a:cubicBezTo>
                  <a:cubicBezTo>
                    <a:pt x="273" y="152"/>
                    <a:pt x="273" y="152"/>
                    <a:pt x="273" y="152"/>
                  </a:cubicBezTo>
                  <a:close/>
                  <a:moveTo>
                    <a:pt x="279" y="158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79" y="156"/>
                    <a:pt x="279" y="156"/>
                    <a:pt x="279" y="156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6"/>
                    <a:pt x="278" y="156"/>
                    <a:pt x="278" y="156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9" y="158"/>
                    <a:pt x="279" y="158"/>
                    <a:pt x="279" y="158"/>
                  </a:cubicBezTo>
                  <a:cubicBezTo>
                    <a:pt x="279" y="158"/>
                    <a:pt x="279" y="158"/>
                    <a:pt x="279" y="158"/>
                  </a:cubicBezTo>
                  <a:close/>
                  <a:moveTo>
                    <a:pt x="280" y="157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80" y="157"/>
                    <a:pt x="280" y="157"/>
                    <a:pt x="280" y="157"/>
                  </a:cubicBezTo>
                  <a:close/>
                  <a:moveTo>
                    <a:pt x="281" y="159"/>
                  </a:moveTo>
                  <a:cubicBezTo>
                    <a:pt x="280" y="159"/>
                    <a:pt x="280" y="159"/>
                    <a:pt x="280" y="159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9"/>
                    <a:pt x="281" y="159"/>
                    <a:pt x="281" y="159"/>
                  </a:cubicBezTo>
                  <a:cubicBezTo>
                    <a:pt x="281" y="159"/>
                    <a:pt x="281" y="159"/>
                    <a:pt x="281" y="159"/>
                  </a:cubicBezTo>
                  <a:close/>
                  <a:moveTo>
                    <a:pt x="278" y="161"/>
                  </a:moveTo>
                  <a:cubicBezTo>
                    <a:pt x="278" y="161"/>
                    <a:pt x="278" y="161"/>
                    <a:pt x="278" y="161"/>
                  </a:cubicBezTo>
                  <a:cubicBezTo>
                    <a:pt x="278" y="162"/>
                    <a:pt x="278" y="162"/>
                    <a:pt x="278" y="162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1" y="163"/>
                    <a:pt x="281" y="163"/>
                    <a:pt x="281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279" y="160"/>
                    <a:pt x="279" y="160"/>
                    <a:pt x="279" y="160"/>
                  </a:cubicBezTo>
                  <a:cubicBezTo>
                    <a:pt x="279" y="161"/>
                    <a:pt x="279" y="161"/>
                    <a:pt x="279" y="161"/>
                  </a:cubicBezTo>
                  <a:cubicBezTo>
                    <a:pt x="278" y="161"/>
                    <a:pt x="278" y="161"/>
                    <a:pt x="278" y="161"/>
                  </a:cubicBezTo>
                  <a:cubicBezTo>
                    <a:pt x="278" y="161"/>
                    <a:pt x="278" y="161"/>
                    <a:pt x="278" y="161"/>
                  </a:cubicBezTo>
                  <a:close/>
                  <a:moveTo>
                    <a:pt x="255" y="190"/>
                  </a:move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5" y="190"/>
                    <a:pt x="255" y="190"/>
                    <a:pt x="255" y="190"/>
                  </a:cubicBezTo>
                  <a:cubicBezTo>
                    <a:pt x="255" y="190"/>
                    <a:pt x="255" y="190"/>
                    <a:pt x="255" y="190"/>
                  </a:cubicBezTo>
                  <a:close/>
                  <a:moveTo>
                    <a:pt x="242" y="171"/>
                  </a:moveTo>
                  <a:cubicBezTo>
                    <a:pt x="242" y="171"/>
                    <a:pt x="242" y="171"/>
                    <a:pt x="242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lose/>
                  <a:moveTo>
                    <a:pt x="239" y="175"/>
                  </a:moveTo>
                  <a:cubicBezTo>
                    <a:pt x="239" y="175"/>
                    <a:pt x="239" y="175"/>
                    <a:pt x="239" y="175"/>
                  </a:cubicBezTo>
                  <a:cubicBezTo>
                    <a:pt x="238" y="174"/>
                    <a:pt x="238" y="174"/>
                    <a:pt x="238" y="174"/>
                  </a:cubicBezTo>
                  <a:cubicBezTo>
                    <a:pt x="237" y="174"/>
                    <a:pt x="237" y="174"/>
                    <a:pt x="237" y="174"/>
                  </a:cubicBezTo>
                  <a:cubicBezTo>
                    <a:pt x="238" y="173"/>
                    <a:pt x="238" y="173"/>
                    <a:pt x="238" y="173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9" y="173"/>
                    <a:pt x="239" y="173"/>
                    <a:pt x="239" y="173"/>
                  </a:cubicBezTo>
                  <a:cubicBezTo>
                    <a:pt x="239" y="174"/>
                    <a:pt x="239" y="174"/>
                    <a:pt x="239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5"/>
                    <a:pt x="239" y="175"/>
                    <a:pt x="239" y="175"/>
                  </a:cubicBezTo>
                  <a:close/>
                  <a:moveTo>
                    <a:pt x="234" y="175"/>
                  </a:moveTo>
                  <a:cubicBezTo>
                    <a:pt x="234" y="174"/>
                    <a:pt x="234" y="174"/>
                    <a:pt x="234" y="174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4" y="175"/>
                    <a:pt x="234" y="175"/>
                    <a:pt x="234" y="175"/>
                  </a:cubicBezTo>
                  <a:cubicBezTo>
                    <a:pt x="234" y="175"/>
                    <a:pt x="234" y="175"/>
                    <a:pt x="234" y="175"/>
                  </a:cubicBezTo>
                  <a:close/>
                  <a:moveTo>
                    <a:pt x="233" y="156"/>
                  </a:moveTo>
                  <a:cubicBezTo>
                    <a:pt x="233" y="157"/>
                    <a:pt x="233" y="157"/>
                    <a:pt x="233" y="157"/>
                  </a:cubicBezTo>
                  <a:cubicBezTo>
                    <a:pt x="233" y="157"/>
                    <a:pt x="233" y="157"/>
                    <a:pt x="233" y="157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233" y="156"/>
                  </a:move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6" y="153"/>
                    <a:pt x="236" y="153"/>
                    <a:pt x="236" y="153"/>
                  </a:cubicBezTo>
                  <a:cubicBezTo>
                    <a:pt x="236" y="154"/>
                    <a:pt x="236" y="154"/>
                    <a:pt x="236" y="154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191" y="148"/>
                  </a:move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8"/>
                    <a:pt x="191" y="148"/>
                    <a:pt x="191" y="148"/>
                  </a:cubicBezTo>
                  <a:close/>
                  <a:moveTo>
                    <a:pt x="155" y="138"/>
                  </a:moveTo>
                  <a:cubicBezTo>
                    <a:pt x="155" y="138"/>
                    <a:pt x="155" y="138"/>
                    <a:pt x="155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5" y="138"/>
                    <a:pt x="155" y="138"/>
                    <a:pt x="155" y="138"/>
                  </a:cubicBezTo>
                  <a:close/>
                  <a:moveTo>
                    <a:pt x="152" y="140"/>
                  </a:moveTo>
                  <a:cubicBezTo>
                    <a:pt x="153" y="140"/>
                    <a:pt x="153" y="140"/>
                    <a:pt x="153" y="140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40"/>
                    <a:pt x="152" y="140"/>
                    <a:pt x="152" y="140"/>
                  </a:cubicBezTo>
                  <a:close/>
                  <a:moveTo>
                    <a:pt x="153" y="142"/>
                  </a:move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lose/>
                  <a:moveTo>
                    <a:pt x="153" y="143"/>
                  </a:moveTo>
                  <a:cubicBezTo>
                    <a:pt x="152" y="142"/>
                    <a:pt x="152" y="142"/>
                    <a:pt x="152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3" y="143"/>
                    <a:pt x="153" y="143"/>
                    <a:pt x="153" y="143"/>
                  </a:cubicBezTo>
                  <a:close/>
                  <a:moveTo>
                    <a:pt x="154" y="145"/>
                  </a:moveTo>
                  <a:cubicBezTo>
                    <a:pt x="155" y="146"/>
                    <a:pt x="155" y="146"/>
                    <a:pt x="155" y="146"/>
                  </a:cubicBezTo>
                  <a:cubicBezTo>
                    <a:pt x="155" y="146"/>
                    <a:pt x="155" y="146"/>
                    <a:pt x="155" y="146"/>
                  </a:cubicBezTo>
                  <a:cubicBezTo>
                    <a:pt x="156" y="145"/>
                    <a:pt x="156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6" y="144"/>
                    <a:pt x="156" y="144"/>
                    <a:pt x="156" y="144"/>
                  </a:cubicBezTo>
                  <a:cubicBezTo>
                    <a:pt x="155" y="144"/>
                    <a:pt x="155" y="144"/>
                    <a:pt x="155" y="144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4" y="145"/>
                    <a:pt x="154" y="145"/>
                    <a:pt x="154" y="145"/>
                  </a:cubicBezTo>
                  <a:close/>
                  <a:moveTo>
                    <a:pt x="153" y="149"/>
                  </a:moveTo>
                  <a:cubicBezTo>
                    <a:pt x="153" y="148"/>
                    <a:pt x="153" y="148"/>
                    <a:pt x="153" y="148"/>
                  </a:cubicBezTo>
                  <a:cubicBezTo>
                    <a:pt x="153" y="148"/>
                    <a:pt x="153" y="148"/>
                    <a:pt x="153" y="148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3" y="149"/>
                    <a:pt x="153" y="149"/>
                    <a:pt x="153" y="149"/>
                  </a:cubicBezTo>
                  <a:close/>
                  <a:moveTo>
                    <a:pt x="186" y="131"/>
                  </a:move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lose/>
                  <a:moveTo>
                    <a:pt x="197" y="125"/>
                  </a:moveTo>
                  <a:cubicBezTo>
                    <a:pt x="197" y="124"/>
                    <a:pt x="197" y="124"/>
                    <a:pt x="197" y="124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7" y="125"/>
                    <a:pt x="197" y="125"/>
                    <a:pt x="197" y="125"/>
                  </a:cubicBezTo>
                  <a:cubicBezTo>
                    <a:pt x="197" y="125"/>
                    <a:pt x="197" y="125"/>
                    <a:pt x="197" y="125"/>
                  </a:cubicBezTo>
                  <a:close/>
                  <a:moveTo>
                    <a:pt x="185" y="137"/>
                  </a:moveTo>
                  <a:cubicBezTo>
                    <a:pt x="185" y="137"/>
                    <a:pt x="185" y="137"/>
                    <a:pt x="185" y="137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5" y="135"/>
                    <a:pt x="185" y="135"/>
                    <a:pt x="185" y="135"/>
                  </a:cubicBezTo>
                  <a:cubicBezTo>
                    <a:pt x="185" y="134"/>
                    <a:pt x="185" y="134"/>
                    <a:pt x="185" y="134"/>
                  </a:cubicBezTo>
                  <a:cubicBezTo>
                    <a:pt x="185" y="133"/>
                    <a:pt x="185" y="133"/>
                    <a:pt x="185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4" y="132"/>
                    <a:pt x="184" y="132"/>
                    <a:pt x="184" y="132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3" y="131"/>
                    <a:pt x="183" y="131"/>
                    <a:pt x="183" y="131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7" y="130"/>
                    <a:pt x="187" y="130"/>
                    <a:pt x="187" y="130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30"/>
                    <a:pt x="190" y="130"/>
                    <a:pt x="190" y="130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2" y="131"/>
                    <a:pt x="192" y="131"/>
                    <a:pt x="192" y="131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89" y="120"/>
                    <a:pt x="189" y="120"/>
                    <a:pt x="189" y="120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88" y="121"/>
                    <a:pt x="188" y="121"/>
                    <a:pt x="188" y="121"/>
                  </a:cubicBezTo>
                  <a:cubicBezTo>
                    <a:pt x="187" y="121"/>
                    <a:pt x="187" y="121"/>
                    <a:pt x="187" y="121"/>
                  </a:cubicBezTo>
                  <a:cubicBezTo>
                    <a:pt x="187" y="119"/>
                    <a:pt x="187" y="119"/>
                    <a:pt x="187" y="119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6" y="117"/>
                    <a:pt x="186" y="117"/>
                    <a:pt x="186" y="117"/>
                  </a:cubicBezTo>
                  <a:cubicBezTo>
                    <a:pt x="185" y="117"/>
                    <a:pt x="185" y="117"/>
                    <a:pt x="185" y="117"/>
                  </a:cubicBezTo>
                  <a:cubicBezTo>
                    <a:pt x="185" y="116"/>
                    <a:pt x="185" y="116"/>
                    <a:pt x="185" y="116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6" y="115"/>
                    <a:pt x="186" y="115"/>
                    <a:pt x="186" y="115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8" y="112"/>
                    <a:pt x="188" y="112"/>
                    <a:pt x="188" y="112"/>
                  </a:cubicBezTo>
                  <a:cubicBezTo>
                    <a:pt x="188" y="111"/>
                    <a:pt x="188" y="111"/>
                    <a:pt x="188" y="111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0" y="105"/>
                    <a:pt x="190" y="105"/>
                    <a:pt x="190" y="105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91" y="102"/>
                    <a:pt x="191" y="102"/>
                    <a:pt x="191" y="102"/>
                  </a:cubicBezTo>
                  <a:cubicBezTo>
                    <a:pt x="192" y="101"/>
                    <a:pt x="192" y="101"/>
                    <a:pt x="192" y="101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3" y="99"/>
                    <a:pt x="193" y="99"/>
                    <a:pt x="193" y="99"/>
                  </a:cubicBezTo>
                  <a:cubicBezTo>
                    <a:pt x="192" y="98"/>
                    <a:pt x="192" y="98"/>
                    <a:pt x="192" y="98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3"/>
                    <a:pt x="191" y="93"/>
                    <a:pt x="191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89" y="93"/>
                    <a:pt x="189" y="93"/>
                    <a:pt x="189" y="93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5"/>
                    <a:pt x="185" y="95"/>
                    <a:pt x="185" y="95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0" y="104"/>
                    <a:pt x="180" y="104"/>
                    <a:pt x="180" y="104"/>
                  </a:cubicBezTo>
                  <a:cubicBezTo>
                    <a:pt x="181" y="104"/>
                    <a:pt x="181" y="104"/>
                    <a:pt x="181" y="104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7"/>
                    <a:pt x="180" y="107"/>
                    <a:pt x="180" y="107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79" y="109"/>
                    <a:pt x="179" y="109"/>
                    <a:pt x="179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7" y="111"/>
                    <a:pt x="177" y="111"/>
                    <a:pt x="177" y="111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7" y="106"/>
                    <a:pt x="177" y="106"/>
                    <a:pt x="177" y="106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8" y="102"/>
                    <a:pt x="178" y="102"/>
                    <a:pt x="178" y="102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9" y="99"/>
                    <a:pt x="179" y="99"/>
                    <a:pt x="179" y="99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7" y="94"/>
                    <a:pt x="177" y="94"/>
                    <a:pt x="177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5"/>
                    <a:pt x="176" y="95"/>
                    <a:pt x="176" y="95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5" y="97"/>
                    <a:pt x="175" y="97"/>
                    <a:pt x="175" y="97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6" y="100"/>
                    <a:pt x="176" y="100"/>
                    <a:pt x="176" y="100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5" y="99"/>
                    <a:pt x="175" y="99"/>
                    <a:pt x="175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9" y="98"/>
                    <a:pt x="169" y="98"/>
                    <a:pt x="169" y="98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69" y="91"/>
                    <a:pt x="169" y="91"/>
                    <a:pt x="169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5" y="90"/>
                    <a:pt x="165" y="90"/>
                    <a:pt x="165" y="90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8"/>
                    <a:pt x="166" y="88"/>
                    <a:pt x="166" y="88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6" y="92"/>
                    <a:pt x="146" y="92"/>
                    <a:pt x="146" y="92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5" y="95"/>
                    <a:pt x="145" y="95"/>
                    <a:pt x="145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6"/>
                    <a:pt x="141" y="96"/>
                    <a:pt x="141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0" y="101"/>
                    <a:pt x="140" y="101"/>
                    <a:pt x="140" y="101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5" y="103"/>
                    <a:pt x="145" y="103"/>
                    <a:pt x="145" y="103"/>
                  </a:cubicBezTo>
                  <a:cubicBezTo>
                    <a:pt x="147" y="102"/>
                    <a:pt x="147" y="102"/>
                    <a:pt x="147" y="102"/>
                  </a:cubicBezTo>
                  <a:cubicBezTo>
                    <a:pt x="148" y="102"/>
                    <a:pt x="148" y="102"/>
                    <a:pt x="148" y="102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3" y="104"/>
                    <a:pt x="143" y="104"/>
                    <a:pt x="143" y="10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2" y="105"/>
                    <a:pt x="142" y="105"/>
                    <a:pt x="142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6" y="112"/>
                    <a:pt x="146" y="112"/>
                    <a:pt x="146" y="112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50" y="112"/>
                    <a:pt x="150" y="112"/>
                    <a:pt x="150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7"/>
                    <a:pt x="156" y="117"/>
                    <a:pt x="156" y="117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8" y="118"/>
                    <a:pt x="158" y="118"/>
                    <a:pt x="158" y="118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7" y="119"/>
                    <a:pt x="157" y="119"/>
                    <a:pt x="157" y="119"/>
                  </a:cubicBezTo>
                  <a:cubicBezTo>
                    <a:pt x="156" y="119"/>
                    <a:pt x="156" y="119"/>
                    <a:pt x="156" y="119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4"/>
                    <a:pt x="142" y="134"/>
                    <a:pt x="142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34"/>
                    <a:pt x="146" y="134"/>
                    <a:pt x="146" y="134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0" y="134"/>
                    <a:pt x="150" y="134"/>
                    <a:pt x="150" y="134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5" y="135"/>
                    <a:pt x="155" y="135"/>
                    <a:pt x="155" y="135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58" y="133"/>
                    <a:pt x="158" y="133"/>
                    <a:pt x="158" y="133"/>
                  </a:cubicBezTo>
                  <a:cubicBezTo>
                    <a:pt x="159" y="133"/>
                    <a:pt x="159" y="133"/>
                    <a:pt x="159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6" y="132"/>
                    <a:pt x="166" y="132"/>
                    <a:pt x="166" y="132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7" y="132"/>
                    <a:pt x="167" y="132"/>
                    <a:pt x="167" y="132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5"/>
                    <a:pt x="173" y="135"/>
                    <a:pt x="173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7"/>
                    <a:pt x="175" y="137"/>
                    <a:pt x="175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8" y="137"/>
                    <a:pt x="178" y="137"/>
                    <a:pt x="178" y="137"/>
                  </a:cubicBezTo>
                  <a:cubicBezTo>
                    <a:pt x="178" y="138"/>
                    <a:pt x="178" y="138"/>
                    <a:pt x="178" y="138"/>
                  </a:cubicBezTo>
                  <a:cubicBezTo>
                    <a:pt x="179" y="138"/>
                    <a:pt x="179" y="138"/>
                    <a:pt x="179" y="138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5" y="137"/>
                    <a:pt x="185" y="137"/>
                    <a:pt x="185" y="137"/>
                  </a:cubicBezTo>
                  <a:close/>
                  <a:moveTo>
                    <a:pt x="267" y="165"/>
                  </a:moveTo>
                  <a:cubicBezTo>
                    <a:pt x="268" y="165"/>
                    <a:pt x="268" y="165"/>
                    <a:pt x="268" y="165"/>
                  </a:cubicBezTo>
                  <a:cubicBezTo>
                    <a:pt x="268" y="164"/>
                    <a:pt x="268" y="164"/>
                    <a:pt x="268" y="164"/>
                  </a:cubicBezTo>
                  <a:cubicBezTo>
                    <a:pt x="268" y="163"/>
                    <a:pt x="268" y="163"/>
                    <a:pt x="268" y="163"/>
                  </a:cubicBezTo>
                  <a:cubicBezTo>
                    <a:pt x="268" y="162"/>
                    <a:pt x="268" y="162"/>
                    <a:pt x="268" y="162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0" y="160"/>
                    <a:pt x="270" y="160"/>
                    <a:pt x="270" y="160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8"/>
                    <a:pt x="272" y="158"/>
                    <a:pt x="272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4" y="157"/>
                    <a:pt x="274" y="157"/>
                    <a:pt x="274" y="157"/>
                  </a:cubicBezTo>
                  <a:cubicBezTo>
                    <a:pt x="275" y="158"/>
                    <a:pt x="275" y="158"/>
                    <a:pt x="275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7" y="159"/>
                    <a:pt x="277" y="159"/>
                    <a:pt x="277" y="159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6" y="161"/>
                    <a:pt x="276" y="161"/>
                    <a:pt x="276" y="161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5" y="164"/>
                    <a:pt x="275" y="164"/>
                    <a:pt x="275" y="164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2" y="165"/>
                    <a:pt x="272" y="165"/>
                    <a:pt x="272" y="165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1" y="166"/>
                    <a:pt x="271" y="166"/>
                    <a:pt x="271" y="166"/>
                  </a:cubicBezTo>
                  <a:cubicBezTo>
                    <a:pt x="270" y="166"/>
                    <a:pt x="270" y="166"/>
                    <a:pt x="270" y="166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7" y="165"/>
                    <a:pt x="267" y="165"/>
                    <a:pt x="267" y="165"/>
                  </a:cubicBezTo>
                  <a:close/>
                  <a:moveTo>
                    <a:pt x="189" y="135"/>
                  </a:move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89" y="135"/>
                    <a:pt x="189" y="135"/>
                    <a:pt x="189" y="135"/>
                  </a:cubicBezTo>
                  <a:close/>
                  <a:moveTo>
                    <a:pt x="181" y="141"/>
                  </a:moveTo>
                  <a:cubicBezTo>
                    <a:pt x="182" y="141"/>
                    <a:pt x="182" y="141"/>
                    <a:pt x="182" y="141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0" y="140"/>
                    <a:pt x="180" y="140"/>
                    <a:pt x="180" y="140"/>
                  </a:cubicBezTo>
                  <a:cubicBezTo>
                    <a:pt x="181" y="141"/>
                    <a:pt x="181" y="141"/>
                    <a:pt x="181" y="141"/>
                  </a:cubicBezTo>
                  <a:cubicBezTo>
                    <a:pt x="181" y="141"/>
                    <a:pt x="181" y="141"/>
                    <a:pt x="181" y="141"/>
                  </a:cubicBezTo>
                  <a:close/>
                  <a:moveTo>
                    <a:pt x="190" y="140"/>
                  </a:moveTo>
                  <a:cubicBezTo>
                    <a:pt x="189" y="140"/>
                    <a:pt x="189" y="140"/>
                    <a:pt x="189" y="140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9" y="138"/>
                    <a:pt x="189" y="138"/>
                    <a:pt x="189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1" y="139"/>
                    <a:pt x="191" y="139"/>
                    <a:pt x="191" y="139"/>
                  </a:cubicBezTo>
                  <a:cubicBezTo>
                    <a:pt x="190" y="140"/>
                    <a:pt x="190" y="140"/>
                    <a:pt x="190" y="140"/>
                  </a:cubicBezTo>
                  <a:close/>
                  <a:moveTo>
                    <a:pt x="191" y="139"/>
                  </a:moveTo>
                  <a:cubicBezTo>
                    <a:pt x="191" y="138"/>
                    <a:pt x="191" y="138"/>
                    <a:pt x="191" y="138"/>
                  </a:cubicBezTo>
                  <a:cubicBezTo>
                    <a:pt x="191" y="138"/>
                    <a:pt x="191" y="138"/>
                    <a:pt x="191" y="138"/>
                  </a:cubicBezTo>
                  <a:cubicBezTo>
                    <a:pt x="191" y="137"/>
                    <a:pt x="191" y="137"/>
                    <a:pt x="191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1" y="139"/>
                    <a:pt x="191" y="139"/>
                  </a:cubicBezTo>
                  <a:close/>
                  <a:moveTo>
                    <a:pt x="208" y="139"/>
                  </a:moveTo>
                  <a:cubicBezTo>
                    <a:pt x="208" y="137"/>
                    <a:pt x="208" y="137"/>
                    <a:pt x="208" y="137"/>
                  </a:cubicBezTo>
                  <a:cubicBezTo>
                    <a:pt x="209" y="137"/>
                    <a:pt x="209" y="137"/>
                    <a:pt x="209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8" y="138"/>
                    <a:pt x="208" y="138"/>
                    <a:pt x="208" y="138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lose/>
                  <a:moveTo>
                    <a:pt x="207" y="138"/>
                  </a:moveTo>
                  <a:cubicBezTo>
                    <a:pt x="207" y="138"/>
                    <a:pt x="207" y="138"/>
                    <a:pt x="207" y="138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7" y="136"/>
                    <a:pt x="207" y="136"/>
                    <a:pt x="207" y="136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7" y="138"/>
                    <a:pt x="207" y="138"/>
                    <a:pt x="207" y="138"/>
                  </a:cubicBezTo>
                  <a:close/>
                  <a:moveTo>
                    <a:pt x="206" y="145"/>
                  </a:moveTo>
                  <a:cubicBezTo>
                    <a:pt x="207" y="144"/>
                    <a:pt x="207" y="144"/>
                    <a:pt x="207" y="144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1"/>
                    <a:pt x="206" y="141"/>
                    <a:pt x="206" y="141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3" y="132"/>
                    <a:pt x="203" y="132"/>
                    <a:pt x="203" y="132"/>
                  </a:cubicBezTo>
                  <a:cubicBezTo>
                    <a:pt x="202" y="133"/>
                    <a:pt x="202" y="133"/>
                    <a:pt x="202" y="133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8"/>
                    <a:pt x="198" y="138"/>
                    <a:pt x="198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3" y="139"/>
                    <a:pt x="193" y="139"/>
                    <a:pt x="193" y="139"/>
                  </a:cubicBezTo>
                  <a:cubicBezTo>
                    <a:pt x="193" y="140"/>
                    <a:pt x="193" y="140"/>
                    <a:pt x="193" y="140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6" y="141"/>
                    <a:pt x="196" y="141"/>
                    <a:pt x="196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200" y="145"/>
                    <a:pt x="200" y="145"/>
                    <a:pt x="200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1" y="145"/>
                    <a:pt x="201" y="145"/>
                    <a:pt x="201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5"/>
                    <a:pt x="205" y="145"/>
                    <a:pt x="205" y="145"/>
                  </a:cubicBezTo>
                  <a:cubicBezTo>
                    <a:pt x="206" y="144"/>
                    <a:pt x="206" y="144"/>
                    <a:pt x="206" y="144"/>
                  </a:cubicBezTo>
                  <a:cubicBezTo>
                    <a:pt x="206" y="145"/>
                    <a:pt x="206" y="145"/>
                    <a:pt x="206" y="145"/>
                  </a:cubicBezTo>
                  <a:close/>
                  <a:moveTo>
                    <a:pt x="297" y="139"/>
                  </a:moveTo>
                  <a:cubicBezTo>
                    <a:pt x="297" y="139"/>
                    <a:pt x="297" y="139"/>
                    <a:pt x="297" y="139"/>
                  </a:cubicBezTo>
                  <a:cubicBezTo>
                    <a:pt x="297" y="138"/>
                    <a:pt x="297" y="138"/>
                    <a:pt x="297" y="138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8" y="137"/>
                    <a:pt x="298" y="137"/>
                    <a:pt x="298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7" y="139"/>
                    <a:pt x="297" y="139"/>
                    <a:pt x="297" y="139"/>
                  </a:cubicBezTo>
                  <a:cubicBezTo>
                    <a:pt x="297" y="139"/>
                    <a:pt x="297" y="139"/>
                    <a:pt x="297" y="139"/>
                  </a:cubicBezTo>
                  <a:close/>
                  <a:moveTo>
                    <a:pt x="295" y="209"/>
                  </a:moveTo>
                  <a:cubicBezTo>
                    <a:pt x="294" y="209"/>
                    <a:pt x="294" y="209"/>
                    <a:pt x="294" y="209"/>
                  </a:cubicBezTo>
                  <a:cubicBezTo>
                    <a:pt x="293" y="209"/>
                    <a:pt x="293" y="209"/>
                    <a:pt x="293" y="209"/>
                  </a:cubicBezTo>
                  <a:cubicBezTo>
                    <a:pt x="292" y="209"/>
                    <a:pt x="292" y="209"/>
                    <a:pt x="292" y="209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0" y="207"/>
                    <a:pt x="290" y="207"/>
                    <a:pt x="290" y="207"/>
                  </a:cubicBezTo>
                  <a:cubicBezTo>
                    <a:pt x="289" y="207"/>
                    <a:pt x="289" y="207"/>
                    <a:pt x="289" y="207"/>
                  </a:cubicBezTo>
                  <a:cubicBezTo>
                    <a:pt x="289" y="206"/>
                    <a:pt x="289" y="206"/>
                    <a:pt x="289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7" y="206"/>
                    <a:pt x="287" y="206"/>
                    <a:pt x="287" y="206"/>
                  </a:cubicBezTo>
                  <a:cubicBezTo>
                    <a:pt x="286" y="206"/>
                    <a:pt x="286" y="206"/>
                    <a:pt x="286" y="206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1" y="202"/>
                    <a:pt x="281" y="202"/>
                    <a:pt x="281" y="202"/>
                  </a:cubicBezTo>
                  <a:cubicBezTo>
                    <a:pt x="280" y="201"/>
                    <a:pt x="280" y="201"/>
                    <a:pt x="280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0"/>
                    <a:pt x="279" y="200"/>
                    <a:pt x="279" y="200"/>
                  </a:cubicBezTo>
                  <a:cubicBezTo>
                    <a:pt x="278" y="200"/>
                    <a:pt x="278" y="200"/>
                    <a:pt x="278" y="200"/>
                  </a:cubicBezTo>
                  <a:cubicBezTo>
                    <a:pt x="278" y="199"/>
                    <a:pt x="278" y="199"/>
                    <a:pt x="278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6" y="198"/>
                    <a:pt x="276" y="198"/>
                    <a:pt x="276" y="198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75" y="197"/>
                    <a:pt x="275" y="197"/>
                    <a:pt x="275" y="197"/>
                  </a:cubicBezTo>
                  <a:cubicBezTo>
                    <a:pt x="276" y="196"/>
                    <a:pt x="276" y="196"/>
                    <a:pt x="276" y="196"/>
                  </a:cubicBezTo>
                  <a:cubicBezTo>
                    <a:pt x="277" y="197"/>
                    <a:pt x="277" y="197"/>
                    <a:pt x="277" y="197"/>
                  </a:cubicBezTo>
                  <a:cubicBezTo>
                    <a:pt x="278" y="196"/>
                    <a:pt x="278" y="196"/>
                    <a:pt x="278" y="196"/>
                  </a:cubicBezTo>
                  <a:cubicBezTo>
                    <a:pt x="279" y="195"/>
                    <a:pt x="279" y="195"/>
                    <a:pt x="279" y="195"/>
                  </a:cubicBezTo>
                  <a:cubicBezTo>
                    <a:pt x="277" y="195"/>
                    <a:pt x="277" y="195"/>
                    <a:pt x="277" y="195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3"/>
                    <a:pt x="277" y="193"/>
                    <a:pt x="277" y="193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4"/>
                    <a:pt x="276" y="194"/>
                    <a:pt x="276" y="194"/>
                  </a:cubicBezTo>
                  <a:cubicBezTo>
                    <a:pt x="276" y="195"/>
                    <a:pt x="276" y="195"/>
                    <a:pt x="276" y="195"/>
                  </a:cubicBezTo>
                  <a:cubicBezTo>
                    <a:pt x="275" y="194"/>
                    <a:pt x="275" y="194"/>
                    <a:pt x="275" y="194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2"/>
                    <a:pt x="276" y="192"/>
                    <a:pt x="276" y="192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2"/>
                    <a:pt x="275" y="192"/>
                    <a:pt x="275" y="192"/>
                  </a:cubicBezTo>
                  <a:cubicBezTo>
                    <a:pt x="274" y="192"/>
                    <a:pt x="274" y="192"/>
                    <a:pt x="274" y="192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0"/>
                    <a:pt x="274" y="190"/>
                    <a:pt x="274" y="190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4" y="188"/>
                    <a:pt x="274" y="188"/>
                    <a:pt x="274" y="188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8"/>
                    <a:pt x="270" y="188"/>
                    <a:pt x="270" y="188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8" y="188"/>
                    <a:pt x="268" y="188"/>
                    <a:pt x="268" y="188"/>
                  </a:cubicBezTo>
                  <a:cubicBezTo>
                    <a:pt x="268" y="189"/>
                    <a:pt x="268" y="189"/>
                    <a:pt x="268" y="189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5" y="187"/>
                    <a:pt x="265" y="187"/>
                    <a:pt x="265" y="187"/>
                  </a:cubicBezTo>
                  <a:cubicBezTo>
                    <a:pt x="264" y="186"/>
                    <a:pt x="264" y="186"/>
                    <a:pt x="264" y="186"/>
                  </a:cubicBezTo>
                  <a:cubicBezTo>
                    <a:pt x="264" y="187"/>
                    <a:pt x="264" y="187"/>
                    <a:pt x="264" y="187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3" y="188"/>
                    <a:pt x="263" y="188"/>
                    <a:pt x="263" y="188"/>
                  </a:cubicBezTo>
                  <a:cubicBezTo>
                    <a:pt x="262" y="188"/>
                    <a:pt x="262" y="188"/>
                    <a:pt x="262" y="188"/>
                  </a:cubicBezTo>
                  <a:cubicBezTo>
                    <a:pt x="261" y="188"/>
                    <a:pt x="261" y="188"/>
                    <a:pt x="261" y="188"/>
                  </a:cubicBezTo>
                  <a:cubicBezTo>
                    <a:pt x="261" y="189"/>
                    <a:pt x="261" y="189"/>
                    <a:pt x="261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59" y="189"/>
                    <a:pt x="259" y="189"/>
                    <a:pt x="259" y="189"/>
                  </a:cubicBezTo>
                  <a:cubicBezTo>
                    <a:pt x="258" y="189"/>
                    <a:pt x="258" y="189"/>
                    <a:pt x="258" y="189"/>
                  </a:cubicBezTo>
                  <a:cubicBezTo>
                    <a:pt x="258" y="188"/>
                    <a:pt x="258" y="188"/>
                    <a:pt x="258" y="188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6" y="187"/>
                    <a:pt x="256" y="187"/>
                    <a:pt x="256" y="187"/>
                  </a:cubicBezTo>
                  <a:cubicBezTo>
                    <a:pt x="255" y="185"/>
                    <a:pt x="255" y="185"/>
                    <a:pt x="255" y="185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257" y="183"/>
                    <a:pt x="257" y="183"/>
                    <a:pt x="257" y="183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9" y="182"/>
                    <a:pt x="259" y="182"/>
                    <a:pt x="259" y="182"/>
                  </a:cubicBezTo>
                  <a:cubicBezTo>
                    <a:pt x="260" y="182"/>
                    <a:pt x="260" y="182"/>
                    <a:pt x="260" y="182"/>
                  </a:cubicBezTo>
                  <a:cubicBezTo>
                    <a:pt x="260" y="181"/>
                    <a:pt x="260" y="181"/>
                    <a:pt x="260" y="181"/>
                  </a:cubicBezTo>
                  <a:cubicBezTo>
                    <a:pt x="259" y="181"/>
                    <a:pt x="259" y="181"/>
                    <a:pt x="259" y="181"/>
                  </a:cubicBezTo>
                  <a:cubicBezTo>
                    <a:pt x="259" y="180"/>
                    <a:pt x="259" y="180"/>
                    <a:pt x="259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80"/>
                    <a:pt x="261" y="180"/>
                    <a:pt x="261" y="180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63" y="181"/>
                    <a:pt x="263" y="181"/>
                    <a:pt x="263" y="181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5" y="182"/>
                    <a:pt x="265" y="182"/>
                    <a:pt x="265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8" y="182"/>
                    <a:pt x="268" y="182"/>
                    <a:pt x="268" y="182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69" y="181"/>
                    <a:pt x="269" y="181"/>
                    <a:pt x="269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1" y="182"/>
                    <a:pt x="271" y="182"/>
                    <a:pt x="271" y="182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3" y="180"/>
                    <a:pt x="273" y="180"/>
                    <a:pt x="273" y="180"/>
                  </a:cubicBezTo>
                  <a:cubicBezTo>
                    <a:pt x="273" y="181"/>
                    <a:pt x="273" y="181"/>
                    <a:pt x="273" y="181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4" y="182"/>
                    <a:pt x="274" y="182"/>
                    <a:pt x="274" y="182"/>
                  </a:cubicBezTo>
                  <a:cubicBezTo>
                    <a:pt x="274" y="181"/>
                    <a:pt x="274" y="181"/>
                    <a:pt x="274" y="181"/>
                  </a:cubicBezTo>
                  <a:cubicBezTo>
                    <a:pt x="275" y="182"/>
                    <a:pt x="275" y="182"/>
                    <a:pt x="275" y="182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79"/>
                    <a:pt x="275" y="179"/>
                    <a:pt x="275" y="179"/>
                  </a:cubicBezTo>
                  <a:cubicBezTo>
                    <a:pt x="274" y="178"/>
                    <a:pt x="274" y="178"/>
                    <a:pt x="274" y="178"/>
                  </a:cubicBezTo>
                  <a:cubicBezTo>
                    <a:pt x="274" y="177"/>
                    <a:pt x="274" y="177"/>
                    <a:pt x="274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74" y="176"/>
                    <a:pt x="274" y="176"/>
                    <a:pt x="274" y="176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6" y="175"/>
                    <a:pt x="276" y="175"/>
                    <a:pt x="276" y="175"/>
                  </a:cubicBezTo>
                  <a:cubicBezTo>
                    <a:pt x="277" y="174"/>
                    <a:pt x="277" y="174"/>
                    <a:pt x="277" y="174"/>
                  </a:cubicBezTo>
                  <a:cubicBezTo>
                    <a:pt x="278" y="173"/>
                    <a:pt x="278" y="173"/>
                    <a:pt x="278" y="173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80" y="173"/>
                    <a:pt x="280" y="173"/>
                    <a:pt x="280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0" y="172"/>
                    <a:pt x="280" y="172"/>
                    <a:pt x="280" y="172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81" y="170"/>
                    <a:pt x="281" y="170"/>
                    <a:pt x="281" y="170"/>
                  </a:cubicBezTo>
                  <a:cubicBezTo>
                    <a:pt x="282" y="170"/>
                    <a:pt x="282" y="170"/>
                    <a:pt x="282" y="170"/>
                  </a:cubicBezTo>
                  <a:cubicBezTo>
                    <a:pt x="282" y="169"/>
                    <a:pt x="282" y="169"/>
                    <a:pt x="282" y="169"/>
                  </a:cubicBezTo>
                  <a:cubicBezTo>
                    <a:pt x="283" y="170"/>
                    <a:pt x="283" y="170"/>
                    <a:pt x="283" y="170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4" y="168"/>
                    <a:pt x="284" y="168"/>
                    <a:pt x="284" y="168"/>
                  </a:cubicBezTo>
                  <a:cubicBezTo>
                    <a:pt x="285" y="167"/>
                    <a:pt x="285" y="167"/>
                    <a:pt x="285" y="167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4"/>
                    <a:pt x="285" y="164"/>
                    <a:pt x="285" y="164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2"/>
                    <a:pt x="285" y="162"/>
                    <a:pt x="285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1"/>
                    <a:pt x="286" y="161"/>
                    <a:pt x="286" y="161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4" y="160"/>
                    <a:pt x="284" y="160"/>
                    <a:pt x="284" y="160"/>
                  </a:cubicBezTo>
                  <a:cubicBezTo>
                    <a:pt x="283" y="160"/>
                    <a:pt x="283" y="160"/>
                    <a:pt x="283" y="160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4" y="158"/>
                    <a:pt x="284" y="158"/>
                    <a:pt x="284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3" y="156"/>
                    <a:pt x="283" y="156"/>
                    <a:pt x="283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79" y="155"/>
                    <a:pt x="279" y="155"/>
                    <a:pt x="279" y="155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2"/>
                    <a:pt x="281" y="152"/>
                    <a:pt x="281" y="152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8" y="154"/>
                    <a:pt x="278" y="154"/>
                    <a:pt x="278" y="154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6" y="154"/>
                    <a:pt x="276" y="154"/>
                    <a:pt x="276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5"/>
                    <a:pt x="275" y="155"/>
                    <a:pt x="275" y="155"/>
                  </a:cubicBezTo>
                  <a:cubicBezTo>
                    <a:pt x="274" y="155"/>
                    <a:pt x="274" y="155"/>
                    <a:pt x="274" y="155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74" y="153"/>
                    <a:pt x="274" y="153"/>
                    <a:pt x="274" y="153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6" y="152"/>
                    <a:pt x="276" y="152"/>
                    <a:pt x="276" y="152"/>
                  </a:cubicBezTo>
                  <a:cubicBezTo>
                    <a:pt x="276" y="153"/>
                    <a:pt x="276" y="153"/>
                    <a:pt x="276" y="153"/>
                  </a:cubicBezTo>
                  <a:cubicBezTo>
                    <a:pt x="277" y="153"/>
                    <a:pt x="277" y="153"/>
                    <a:pt x="277" y="153"/>
                  </a:cubicBezTo>
                  <a:cubicBezTo>
                    <a:pt x="277" y="152"/>
                    <a:pt x="277" y="152"/>
                    <a:pt x="277" y="152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8"/>
                    <a:pt x="276" y="148"/>
                    <a:pt x="276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4" y="148"/>
                    <a:pt x="274" y="148"/>
                    <a:pt x="274" y="148"/>
                  </a:cubicBezTo>
                  <a:cubicBezTo>
                    <a:pt x="274" y="147"/>
                    <a:pt x="274" y="147"/>
                    <a:pt x="274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6"/>
                    <a:pt x="276" y="146"/>
                    <a:pt x="276" y="146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5" y="145"/>
                    <a:pt x="275" y="145"/>
                    <a:pt x="275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5"/>
                    <a:pt x="273" y="145"/>
                    <a:pt x="273" y="145"/>
                  </a:cubicBezTo>
                  <a:cubicBezTo>
                    <a:pt x="274" y="144"/>
                    <a:pt x="274" y="144"/>
                    <a:pt x="274" y="144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5" y="141"/>
                    <a:pt x="275" y="141"/>
                    <a:pt x="275" y="141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2" y="140"/>
                    <a:pt x="272" y="140"/>
                    <a:pt x="272" y="140"/>
                  </a:cubicBezTo>
                  <a:cubicBezTo>
                    <a:pt x="272" y="139"/>
                    <a:pt x="272" y="139"/>
                    <a:pt x="272" y="139"/>
                  </a:cubicBezTo>
                  <a:cubicBezTo>
                    <a:pt x="271" y="139"/>
                    <a:pt x="271" y="139"/>
                    <a:pt x="271" y="139"/>
                  </a:cubicBezTo>
                  <a:cubicBezTo>
                    <a:pt x="271" y="138"/>
                    <a:pt x="271" y="138"/>
                    <a:pt x="271" y="138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0" y="138"/>
                    <a:pt x="270" y="138"/>
                    <a:pt x="270" y="138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0" y="139"/>
                    <a:pt x="270" y="139"/>
                    <a:pt x="270" y="139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71" y="141"/>
                    <a:pt x="271" y="141"/>
                    <a:pt x="271" y="141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1" y="143"/>
                    <a:pt x="271" y="143"/>
                    <a:pt x="271" y="143"/>
                  </a:cubicBezTo>
                  <a:cubicBezTo>
                    <a:pt x="270" y="143"/>
                    <a:pt x="270" y="143"/>
                    <a:pt x="270" y="143"/>
                  </a:cubicBezTo>
                  <a:cubicBezTo>
                    <a:pt x="269" y="144"/>
                    <a:pt x="269" y="144"/>
                    <a:pt x="269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2"/>
                    <a:pt x="266" y="142"/>
                    <a:pt x="266" y="142"/>
                  </a:cubicBezTo>
                  <a:cubicBezTo>
                    <a:pt x="264" y="142"/>
                    <a:pt x="264" y="142"/>
                    <a:pt x="264" y="142"/>
                  </a:cubicBezTo>
                  <a:cubicBezTo>
                    <a:pt x="263" y="141"/>
                    <a:pt x="263" y="141"/>
                    <a:pt x="263" y="141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2" y="143"/>
                    <a:pt x="262" y="143"/>
                    <a:pt x="262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1" y="143"/>
                    <a:pt x="261" y="143"/>
                    <a:pt x="261" y="143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8" y="143"/>
                    <a:pt x="258" y="143"/>
                    <a:pt x="258" y="143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56" y="142"/>
                    <a:pt x="256" y="142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55" y="141"/>
                    <a:pt x="255" y="141"/>
                    <a:pt x="255" y="141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54" y="141"/>
                    <a:pt x="254" y="141"/>
                    <a:pt x="254" y="141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52" y="141"/>
                    <a:pt x="252" y="141"/>
                    <a:pt x="252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50" y="138"/>
                    <a:pt x="250" y="138"/>
                    <a:pt x="250" y="138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0" y="137"/>
                    <a:pt x="250" y="137"/>
                    <a:pt x="250" y="137"/>
                  </a:cubicBezTo>
                  <a:cubicBezTo>
                    <a:pt x="249" y="138"/>
                    <a:pt x="249" y="138"/>
                    <a:pt x="249" y="138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8" y="139"/>
                    <a:pt x="248" y="139"/>
                    <a:pt x="248" y="139"/>
                  </a:cubicBezTo>
                  <a:cubicBezTo>
                    <a:pt x="248" y="138"/>
                    <a:pt x="248" y="138"/>
                    <a:pt x="248" y="138"/>
                  </a:cubicBezTo>
                  <a:cubicBezTo>
                    <a:pt x="247" y="138"/>
                    <a:pt x="247" y="138"/>
                    <a:pt x="247" y="138"/>
                  </a:cubicBezTo>
                  <a:cubicBezTo>
                    <a:pt x="246" y="138"/>
                    <a:pt x="246" y="138"/>
                    <a:pt x="246" y="138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244" y="138"/>
                    <a:pt x="244" y="138"/>
                    <a:pt x="244" y="138"/>
                  </a:cubicBezTo>
                  <a:cubicBezTo>
                    <a:pt x="244" y="137"/>
                    <a:pt x="244" y="137"/>
                    <a:pt x="244" y="137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4"/>
                    <a:pt x="245" y="134"/>
                    <a:pt x="245" y="134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7" y="133"/>
                    <a:pt x="237" y="133"/>
                    <a:pt x="237" y="133"/>
                  </a:cubicBezTo>
                  <a:cubicBezTo>
                    <a:pt x="236" y="132"/>
                    <a:pt x="236" y="132"/>
                    <a:pt x="236" y="132"/>
                  </a:cubicBezTo>
                  <a:cubicBezTo>
                    <a:pt x="237" y="132"/>
                    <a:pt x="237" y="132"/>
                    <a:pt x="237" y="132"/>
                  </a:cubicBezTo>
                  <a:cubicBezTo>
                    <a:pt x="237" y="131"/>
                    <a:pt x="237" y="131"/>
                    <a:pt x="237" y="131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40" y="128"/>
                    <a:pt x="240" y="128"/>
                    <a:pt x="240" y="128"/>
                  </a:cubicBezTo>
                  <a:cubicBezTo>
                    <a:pt x="240" y="129"/>
                    <a:pt x="240" y="129"/>
                    <a:pt x="240" y="129"/>
                  </a:cubicBezTo>
                  <a:cubicBezTo>
                    <a:pt x="242" y="130"/>
                    <a:pt x="242" y="130"/>
                    <a:pt x="242" y="130"/>
                  </a:cubicBezTo>
                  <a:cubicBezTo>
                    <a:pt x="243" y="130"/>
                    <a:pt x="243" y="130"/>
                    <a:pt x="243" y="130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5" y="129"/>
                    <a:pt x="245" y="129"/>
                    <a:pt x="245" y="129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4" y="128"/>
                    <a:pt x="244" y="128"/>
                    <a:pt x="244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2" y="127"/>
                    <a:pt x="242" y="127"/>
                    <a:pt x="242" y="127"/>
                  </a:cubicBezTo>
                  <a:cubicBezTo>
                    <a:pt x="241" y="126"/>
                    <a:pt x="241" y="126"/>
                    <a:pt x="241" y="126"/>
                  </a:cubicBezTo>
                  <a:cubicBezTo>
                    <a:pt x="240" y="126"/>
                    <a:pt x="240" y="126"/>
                    <a:pt x="240" y="126"/>
                  </a:cubicBezTo>
                  <a:cubicBezTo>
                    <a:pt x="239" y="126"/>
                    <a:pt x="239" y="126"/>
                    <a:pt x="239" y="126"/>
                  </a:cubicBezTo>
                  <a:cubicBezTo>
                    <a:pt x="238" y="126"/>
                    <a:pt x="238" y="126"/>
                    <a:pt x="238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6" y="124"/>
                    <a:pt x="236" y="124"/>
                    <a:pt x="236" y="124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9" y="120"/>
                    <a:pt x="239" y="120"/>
                    <a:pt x="239" y="120"/>
                  </a:cubicBezTo>
                  <a:cubicBezTo>
                    <a:pt x="239" y="119"/>
                    <a:pt x="239" y="119"/>
                    <a:pt x="239" y="119"/>
                  </a:cubicBezTo>
                  <a:cubicBezTo>
                    <a:pt x="239" y="118"/>
                    <a:pt x="239" y="118"/>
                    <a:pt x="239" y="118"/>
                  </a:cubicBezTo>
                  <a:cubicBezTo>
                    <a:pt x="240" y="118"/>
                    <a:pt x="240" y="118"/>
                    <a:pt x="240" y="118"/>
                  </a:cubicBezTo>
                  <a:cubicBezTo>
                    <a:pt x="240" y="117"/>
                    <a:pt x="240" y="117"/>
                    <a:pt x="240" y="117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2" y="114"/>
                    <a:pt x="242" y="114"/>
                    <a:pt x="242" y="114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5" y="112"/>
                    <a:pt x="245" y="112"/>
                    <a:pt x="245" y="112"/>
                  </a:cubicBezTo>
                  <a:cubicBezTo>
                    <a:pt x="245" y="111"/>
                    <a:pt x="245" y="111"/>
                    <a:pt x="245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2"/>
                    <a:pt x="246" y="112"/>
                    <a:pt x="246" y="112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7" y="109"/>
                    <a:pt x="247" y="109"/>
                    <a:pt x="247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8"/>
                    <a:pt x="248" y="108"/>
                    <a:pt x="248" y="108"/>
                  </a:cubicBezTo>
                  <a:cubicBezTo>
                    <a:pt x="249" y="108"/>
                    <a:pt x="249" y="108"/>
                    <a:pt x="249" y="108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1" y="107"/>
                    <a:pt x="251" y="107"/>
                    <a:pt x="251" y="107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3" y="105"/>
                    <a:pt x="253" y="105"/>
                    <a:pt x="253" y="105"/>
                  </a:cubicBezTo>
                  <a:cubicBezTo>
                    <a:pt x="254" y="104"/>
                    <a:pt x="254" y="104"/>
                    <a:pt x="254" y="104"/>
                  </a:cubicBezTo>
                  <a:cubicBezTo>
                    <a:pt x="256" y="103"/>
                    <a:pt x="256" y="103"/>
                    <a:pt x="256" y="103"/>
                  </a:cubicBezTo>
                  <a:cubicBezTo>
                    <a:pt x="258" y="103"/>
                    <a:pt x="258" y="103"/>
                    <a:pt x="258" y="103"/>
                  </a:cubicBezTo>
                  <a:cubicBezTo>
                    <a:pt x="259" y="103"/>
                    <a:pt x="259" y="103"/>
                    <a:pt x="259" y="103"/>
                  </a:cubicBezTo>
                  <a:cubicBezTo>
                    <a:pt x="260" y="103"/>
                    <a:pt x="260" y="103"/>
                    <a:pt x="260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2" y="103"/>
                    <a:pt x="262" y="103"/>
                    <a:pt x="262" y="103"/>
                  </a:cubicBezTo>
                  <a:cubicBezTo>
                    <a:pt x="263" y="104"/>
                    <a:pt x="263" y="104"/>
                    <a:pt x="263" y="104"/>
                  </a:cubicBezTo>
                  <a:cubicBezTo>
                    <a:pt x="265" y="104"/>
                    <a:pt x="265" y="104"/>
                    <a:pt x="265" y="104"/>
                  </a:cubicBezTo>
                  <a:cubicBezTo>
                    <a:pt x="265" y="105"/>
                    <a:pt x="265" y="105"/>
                    <a:pt x="265" y="105"/>
                  </a:cubicBezTo>
                  <a:cubicBezTo>
                    <a:pt x="265" y="106"/>
                    <a:pt x="265" y="106"/>
                    <a:pt x="265" y="106"/>
                  </a:cubicBezTo>
                  <a:cubicBezTo>
                    <a:pt x="264" y="106"/>
                    <a:pt x="264" y="106"/>
                    <a:pt x="264" y="106"/>
                  </a:cubicBezTo>
                  <a:cubicBezTo>
                    <a:pt x="263" y="106"/>
                    <a:pt x="263" y="106"/>
                    <a:pt x="263" y="106"/>
                  </a:cubicBezTo>
                  <a:cubicBezTo>
                    <a:pt x="262" y="106"/>
                    <a:pt x="262" y="106"/>
                    <a:pt x="262" y="106"/>
                  </a:cubicBezTo>
                  <a:cubicBezTo>
                    <a:pt x="261" y="107"/>
                    <a:pt x="261" y="107"/>
                    <a:pt x="261" y="107"/>
                  </a:cubicBezTo>
                  <a:cubicBezTo>
                    <a:pt x="261" y="108"/>
                    <a:pt x="261" y="108"/>
                    <a:pt x="261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58" y="110"/>
                    <a:pt x="258" y="110"/>
                    <a:pt x="258" y="110"/>
                  </a:cubicBezTo>
                  <a:cubicBezTo>
                    <a:pt x="256" y="111"/>
                    <a:pt x="256" y="111"/>
                    <a:pt x="256" y="111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2" y="119"/>
                    <a:pt x="252" y="119"/>
                    <a:pt x="252" y="119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52" y="121"/>
                    <a:pt x="252" y="121"/>
                    <a:pt x="252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2" y="122"/>
                    <a:pt x="252" y="122"/>
                    <a:pt x="252" y="122"/>
                  </a:cubicBezTo>
                  <a:cubicBezTo>
                    <a:pt x="252" y="123"/>
                    <a:pt x="252" y="123"/>
                    <a:pt x="252" y="123"/>
                  </a:cubicBezTo>
                  <a:cubicBezTo>
                    <a:pt x="252" y="124"/>
                    <a:pt x="252" y="124"/>
                    <a:pt x="252" y="124"/>
                  </a:cubicBezTo>
                  <a:cubicBezTo>
                    <a:pt x="252" y="125"/>
                    <a:pt x="252" y="125"/>
                    <a:pt x="252" y="125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2" y="129"/>
                    <a:pt x="252" y="129"/>
                    <a:pt x="252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52" y="131"/>
                    <a:pt x="252" y="131"/>
                    <a:pt x="252" y="131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5" y="124"/>
                    <a:pt x="255" y="124"/>
                    <a:pt x="255" y="124"/>
                  </a:cubicBezTo>
                  <a:cubicBezTo>
                    <a:pt x="254" y="124"/>
                    <a:pt x="254" y="124"/>
                    <a:pt x="254" y="124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2"/>
                    <a:pt x="254" y="122"/>
                    <a:pt x="254" y="122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5" y="120"/>
                    <a:pt x="255" y="120"/>
                    <a:pt x="255" y="120"/>
                  </a:cubicBezTo>
                  <a:cubicBezTo>
                    <a:pt x="256" y="120"/>
                    <a:pt x="256" y="120"/>
                    <a:pt x="256" y="120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7" y="120"/>
                    <a:pt x="257" y="120"/>
                    <a:pt x="257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19"/>
                    <a:pt x="258" y="119"/>
                    <a:pt x="258" y="119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60" y="118"/>
                    <a:pt x="260" y="118"/>
                    <a:pt x="260" y="118"/>
                  </a:cubicBezTo>
                  <a:cubicBezTo>
                    <a:pt x="261" y="117"/>
                    <a:pt x="261" y="117"/>
                    <a:pt x="261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6"/>
                    <a:pt x="257" y="116"/>
                    <a:pt x="257" y="116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7" y="115"/>
                    <a:pt x="257" y="115"/>
                    <a:pt x="257" y="115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58" y="113"/>
                    <a:pt x="258" y="113"/>
                    <a:pt x="258" y="113"/>
                  </a:cubicBezTo>
                  <a:cubicBezTo>
                    <a:pt x="258" y="112"/>
                    <a:pt x="258" y="112"/>
                    <a:pt x="258" y="112"/>
                  </a:cubicBezTo>
                  <a:cubicBezTo>
                    <a:pt x="259" y="112"/>
                    <a:pt x="259" y="112"/>
                    <a:pt x="259" y="112"/>
                  </a:cubicBezTo>
                  <a:cubicBezTo>
                    <a:pt x="260" y="112"/>
                    <a:pt x="260" y="112"/>
                    <a:pt x="260" y="112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2" y="114"/>
                    <a:pt x="262" y="114"/>
                    <a:pt x="262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3" y="112"/>
                    <a:pt x="263" y="112"/>
                    <a:pt x="263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4" y="112"/>
                    <a:pt x="264" y="112"/>
                    <a:pt x="264" y="112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3" y="109"/>
                    <a:pt x="263" y="109"/>
                    <a:pt x="263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10"/>
                    <a:pt x="264" y="110"/>
                    <a:pt x="264" y="110"/>
                  </a:cubicBezTo>
                  <a:cubicBezTo>
                    <a:pt x="265" y="110"/>
                    <a:pt x="265" y="110"/>
                    <a:pt x="265" y="110"/>
                  </a:cubicBezTo>
                  <a:cubicBezTo>
                    <a:pt x="265" y="109"/>
                    <a:pt x="265" y="109"/>
                    <a:pt x="265" y="109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10"/>
                    <a:pt x="267" y="110"/>
                    <a:pt x="267" y="110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08"/>
                    <a:pt x="267" y="108"/>
                    <a:pt x="267" y="108"/>
                  </a:cubicBezTo>
                  <a:cubicBezTo>
                    <a:pt x="269" y="108"/>
                    <a:pt x="269" y="108"/>
                    <a:pt x="269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3" y="107"/>
                    <a:pt x="273" y="107"/>
                    <a:pt x="273" y="107"/>
                  </a:cubicBezTo>
                  <a:cubicBezTo>
                    <a:pt x="274" y="107"/>
                    <a:pt x="274" y="107"/>
                    <a:pt x="274" y="107"/>
                  </a:cubicBezTo>
                  <a:cubicBezTo>
                    <a:pt x="275" y="107"/>
                    <a:pt x="275" y="107"/>
                    <a:pt x="275" y="107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1"/>
                    <a:pt x="276" y="111"/>
                    <a:pt x="276" y="111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4"/>
                    <a:pt x="276" y="114"/>
                    <a:pt x="276" y="114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6"/>
                    <a:pt x="275" y="116"/>
                    <a:pt x="275" y="116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8"/>
                    <a:pt x="275" y="118"/>
                    <a:pt x="275" y="118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1" y="121"/>
                    <a:pt x="271" y="121"/>
                    <a:pt x="271" y="121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3" y="120"/>
                    <a:pt x="273" y="120"/>
                    <a:pt x="273" y="120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0" y="124"/>
                    <a:pt x="270" y="124"/>
                    <a:pt x="270" y="124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3"/>
                    <a:pt x="273" y="123"/>
                    <a:pt x="273" y="123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75" y="122"/>
                    <a:pt x="275" y="122"/>
                    <a:pt x="275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5" y="121"/>
                    <a:pt x="275" y="121"/>
                    <a:pt x="275" y="12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2"/>
                    <a:pt x="276" y="122"/>
                    <a:pt x="276" y="122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7" y="121"/>
                    <a:pt x="277" y="121"/>
                    <a:pt x="277" y="121"/>
                  </a:cubicBezTo>
                  <a:cubicBezTo>
                    <a:pt x="278" y="121"/>
                    <a:pt x="278" y="121"/>
                    <a:pt x="278" y="121"/>
                  </a:cubicBezTo>
                  <a:cubicBezTo>
                    <a:pt x="278" y="122"/>
                    <a:pt x="278" y="122"/>
                    <a:pt x="278" y="122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7" y="124"/>
                    <a:pt x="277" y="124"/>
                    <a:pt x="277" y="124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7" y="126"/>
                    <a:pt x="277" y="126"/>
                    <a:pt x="277" y="126"/>
                  </a:cubicBezTo>
                  <a:cubicBezTo>
                    <a:pt x="278" y="125"/>
                    <a:pt x="278" y="125"/>
                    <a:pt x="278" y="125"/>
                  </a:cubicBezTo>
                  <a:cubicBezTo>
                    <a:pt x="277" y="125"/>
                    <a:pt x="277" y="125"/>
                    <a:pt x="277" y="125"/>
                  </a:cubicBezTo>
                  <a:cubicBezTo>
                    <a:pt x="278" y="124"/>
                    <a:pt x="278" y="124"/>
                    <a:pt x="278" y="124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5"/>
                    <a:pt x="279" y="125"/>
                    <a:pt x="279" y="125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22"/>
                    <a:pt x="280" y="122"/>
                    <a:pt x="280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0" y="123"/>
                    <a:pt x="280" y="123"/>
                    <a:pt x="280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4"/>
                    <a:pt x="284" y="124"/>
                    <a:pt x="284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1" y="120"/>
                    <a:pt x="281" y="120"/>
                    <a:pt x="281" y="120"/>
                  </a:cubicBezTo>
                  <a:cubicBezTo>
                    <a:pt x="282" y="120"/>
                    <a:pt x="282" y="120"/>
                    <a:pt x="282" y="120"/>
                  </a:cubicBezTo>
                  <a:cubicBezTo>
                    <a:pt x="283" y="119"/>
                    <a:pt x="283" y="119"/>
                    <a:pt x="283" y="119"/>
                  </a:cubicBezTo>
                  <a:cubicBezTo>
                    <a:pt x="284" y="119"/>
                    <a:pt x="284" y="119"/>
                    <a:pt x="284" y="119"/>
                  </a:cubicBezTo>
                  <a:cubicBezTo>
                    <a:pt x="285" y="119"/>
                    <a:pt x="285" y="119"/>
                    <a:pt x="285" y="119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7" y="120"/>
                    <a:pt x="287" y="120"/>
                    <a:pt x="287" y="120"/>
                  </a:cubicBezTo>
                  <a:cubicBezTo>
                    <a:pt x="287" y="121"/>
                    <a:pt x="287" y="121"/>
                    <a:pt x="287" y="121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4"/>
                    <a:pt x="291" y="124"/>
                    <a:pt x="291" y="124"/>
                  </a:cubicBezTo>
                  <a:cubicBezTo>
                    <a:pt x="292" y="124"/>
                    <a:pt x="292" y="124"/>
                    <a:pt x="292" y="124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5"/>
                    <a:pt x="289" y="125"/>
                    <a:pt x="289" y="125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87" y="127"/>
                    <a:pt x="287" y="127"/>
                    <a:pt x="287" y="127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7" y="129"/>
                    <a:pt x="287" y="129"/>
                    <a:pt x="287" y="129"/>
                  </a:cubicBezTo>
                  <a:cubicBezTo>
                    <a:pt x="286" y="129"/>
                    <a:pt x="286" y="129"/>
                    <a:pt x="286" y="129"/>
                  </a:cubicBezTo>
                  <a:cubicBezTo>
                    <a:pt x="286" y="130"/>
                    <a:pt x="286" y="130"/>
                    <a:pt x="286" y="130"/>
                  </a:cubicBezTo>
                  <a:cubicBezTo>
                    <a:pt x="287" y="130"/>
                    <a:pt x="287" y="130"/>
                    <a:pt x="287" y="130"/>
                  </a:cubicBezTo>
                  <a:cubicBezTo>
                    <a:pt x="288" y="128"/>
                    <a:pt x="288" y="128"/>
                    <a:pt x="288" y="128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90" y="127"/>
                    <a:pt x="290" y="127"/>
                    <a:pt x="290" y="127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3" y="127"/>
                    <a:pt x="293" y="127"/>
                    <a:pt x="293" y="127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9"/>
                    <a:pt x="293" y="129"/>
                    <a:pt x="293" y="129"/>
                  </a:cubicBezTo>
                  <a:cubicBezTo>
                    <a:pt x="292" y="129"/>
                    <a:pt x="292" y="129"/>
                    <a:pt x="292" y="129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8" y="131"/>
                    <a:pt x="288" y="131"/>
                    <a:pt x="288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2" y="132"/>
                    <a:pt x="292" y="132"/>
                    <a:pt x="292" y="132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5"/>
                    <a:pt x="291" y="135"/>
                    <a:pt x="291" y="135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3"/>
                    <a:pt x="292" y="133"/>
                    <a:pt x="292" y="133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5"/>
                    <a:pt x="292" y="135"/>
                    <a:pt x="292" y="135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3" y="134"/>
                    <a:pt x="293" y="134"/>
                    <a:pt x="293" y="134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4" y="135"/>
                    <a:pt x="294" y="135"/>
                    <a:pt x="294" y="135"/>
                  </a:cubicBezTo>
                  <a:cubicBezTo>
                    <a:pt x="293" y="136"/>
                    <a:pt x="293" y="136"/>
                    <a:pt x="293" y="136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4" y="137"/>
                    <a:pt x="294" y="137"/>
                    <a:pt x="294" y="137"/>
                  </a:cubicBezTo>
                  <a:cubicBezTo>
                    <a:pt x="294" y="136"/>
                    <a:pt x="294" y="136"/>
                    <a:pt x="294" y="136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6" y="134"/>
                    <a:pt x="296" y="134"/>
                    <a:pt x="296" y="134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7" y="133"/>
                    <a:pt x="297" y="133"/>
                    <a:pt x="297" y="133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8" y="132"/>
                    <a:pt x="298" y="132"/>
                    <a:pt x="298" y="132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9" y="132"/>
                    <a:pt x="299" y="132"/>
                    <a:pt x="299" y="132"/>
                  </a:cubicBezTo>
                  <a:cubicBezTo>
                    <a:pt x="299" y="133"/>
                    <a:pt x="299" y="133"/>
                    <a:pt x="299" y="133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300" y="134"/>
                    <a:pt x="300" y="134"/>
                    <a:pt x="300" y="134"/>
                  </a:cubicBezTo>
                  <a:cubicBezTo>
                    <a:pt x="300" y="135"/>
                    <a:pt x="300" y="135"/>
                    <a:pt x="300" y="135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0" y="137"/>
                    <a:pt x="300" y="137"/>
                    <a:pt x="300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4" y="140"/>
                    <a:pt x="294" y="140"/>
                    <a:pt x="294" y="140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6" y="140"/>
                    <a:pt x="296" y="140"/>
                    <a:pt x="296" y="140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301" y="138"/>
                    <a:pt x="301" y="138"/>
                    <a:pt x="301" y="138"/>
                  </a:cubicBezTo>
                  <a:cubicBezTo>
                    <a:pt x="302" y="137"/>
                    <a:pt x="302" y="137"/>
                    <a:pt x="302" y="137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1" y="140"/>
                    <a:pt x="301" y="140"/>
                    <a:pt x="301" y="140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7" y="143"/>
                    <a:pt x="297" y="143"/>
                    <a:pt x="297" y="143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298" y="144"/>
                    <a:pt x="298" y="144"/>
                    <a:pt x="298" y="144"/>
                  </a:cubicBezTo>
                  <a:cubicBezTo>
                    <a:pt x="297" y="145"/>
                    <a:pt x="297" y="145"/>
                    <a:pt x="297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300" y="142"/>
                    <a:pt x="300" y="142"/>
                    <a:pt x="300" y="142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1" y="141"/>
                    <a:pt x="301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3" y="140"/>
                    <a:pt x="303" y="140"/>
                    <a:pt x="303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302" y="141"/>
                    <a:pt x="302" y="141"/>
                    <a:pt x="302" y="141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3" y="142"/>
                    <a:pt x="303" y="142"/>
                    <a:pt x="303" y="142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5" y="141"/>
                    <a:pt x="305" y="141"/>
                    <a:pt x="305" y="141"/>
                  </a:cubicBezTo>
                  <a:cubicBezTo>
                    <a:pt x="305" y="140"/>
                    <a:pt x="305" y="140"/>
                    <a:pt x="305" y="140"/>
                  </a:cubicBezTo>
                  <a:cubicBezTo>
                    <a:pt x="306" y="140"/>
                    <a:pt x="306" y="140"/>
                    <a:pt x="306" y="140"/>
                  </a:cubicBezTo>
                  <a:cubicBezTo>
                    <a:pt x="306" y="141"/>
                    <a:pt x="306" y="141"/>
                    <a:pt x="306" y="141"/>
                  </a:cubicBezTo>
                  <a:cubicBezTo>
                    <a:pt x="307" y="142"/>
                    <a:pt x="307" y="142"/>
                    <a:pt x="307" y="142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9" y="144"/>
                    <a:pt x="309" y="144"/>
                    <a:pt x="309" y="144"/>
                  </a:cubicBezTo>
                  <a:cubicBezTo>
                    <a:pt x="308" y="144"/>
                    <a:pt x="308" y="144"/>
                    <a:pt x="308" y="144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7" y="145"/>
                    <a:pt x="307" y="145"/>
                    <a:pt x="307" y="145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4" y="145"/>
                    <a:pt x="304" y="145"/>
                    <a:pt x="304" y="145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301" y="146"/>
                    <a:pt x="301" y="146"/>
                    <a:pt x="301" y="146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5" y="146"/>
                    <a:pt x="305" y="146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5" y="147"/>
                    <a:pt x="305" y="147"/>
                    <a:pt x="305" y="147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3" y="148"/>
                    <a:pt x="303" y="148"/>
                    <a:pt x="303" y="148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3" y="149"/>
                    <a:pt x="303" y="149"/>
                    <a:pt x="303" y="149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6" y="149"/>
                    <a:pt x="306" y="149"/>
                    <a:pt x="306" y="149"/>
                  </a:cubicBezTo>
                  <a:cubicBezTo>
                    <a:pt x="306" y="148"/>
                    <a:pt x="306" y="148"/>
                    <a:pt x="306" y="148"/>
                  </a:cubicBezTo>
                  <a:cubicBezTo>
                    <a:pt x="307" y="148"/>
                    <a:pt x="307" y="148"/>
                    <a:pt x="307" y="148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9"/>
                    <a:pt x="310" y="149"/>
                    <a:pt x="310" y="149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1"/>
                    <a:pt x="310" y="151"/>
                    <a:pt x="310" y="151"/>
                  </a:cubicBezTo>
                  <a:cubicBezTo>
                    <a:pt x="309" y="151"/>
                    <a:pt x="309" y="151"/>
                    <a:pt x="309" y="151"/>
                  </a:cubicBezTo>
                  <a:cubicBezTo>
                    <a:pt x="308" y="150"/>
                    <a:pt x="308" y="150"/>
                    <a:pt x="308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6" y="151"/>
                    <a:pt x="306" y="151"/>
                    <a:pt x="306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03" y="152"/>
                    <a:pt x="303" y="152"/>
                    <a:pt x="303" y="152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1" y="155"/>
                    <a:pt x="311" y="155"/>
                    <a:pt x="311" y="155"/>
                  </a:cubicBezTo>
                  <a:cubicBezTo>
                    <a:pt x="311" y="156"/>
                    <a:pt x="311" y="156"/>
                    <a:pt x="311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08" y="156"/>
                    <a:pt x="308" y="156"/>
                    <a:pt x="308" y="156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7" y="155"/>
                    <a:pt x="307" y="155"/>
                    <a:pt x="307" y="155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3" y="155"/>
                    <a:pt x="303" y="155"/>
                    <a:pt x="303" y="155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3" y="158"/>
                    <a:pt x="303" y="158"/>
                    <a:pt x="303" y="158"/>
                  </a:cubicBezTo>
                  <a:cubicBezTo>
                    <a:pt x="302" y="158"/>
                    <a:pt x="302" y="158"/>
                    <a:pt x="302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2" y="159"/>
                    <a:pt x="302" y="159"/>
                    <a:pt x="302" y="159"/>
                  </a:cubicBezTo>
                  <a:cubicBezTo>
                    <a:pt x="301" y="159"/>
                    <a:pt x="301" y="159"/>
                    <a:pt x="301" y="159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2"/>
                    <a:pt x="304" y="162"/>
                    <a:pt x="304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6" y="161"/>
                    <a:pt x="306" y="161"/>
                    <a:pt x="306" y="161"/>
                  </a:cubicBezTo>
                  <a:cubicBezTo>
                    <a:pt x="307" y="161"/>
                    <a:pt x="307" y="161"/>
                    <a:pt x="307" y="161"/>
                  </a:cubicBezTo>
                  <a:cubicBezTo>
                    <a:pt x="308" y="161"/>
                    <a:pt x="308" y="161"/>
                    <a:pt x="308" y="161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7" y="163"/>
                    <a:pt x="307" y="163"/>
                    <a:pt x="307" y="163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9" y="165"/>
                    <a:pt x="309" y="165"/>
                    <a:pt x="309" y="165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7" y="168"/>
                    <a:pt x="307" y="168"/>
                    <a:pt x="307" y="168"/>
                  </a:cubicBezTo>
                  <a:cubicBezTo>
                    <a:pt x="307" y="169"/>
                    <a:pt x="307" y="169"/>
                    <a:pt x="307" y="169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5"/>
                    <a:pt x="310" y="165"/>
                    <a:pt x="310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09" y="167"/>
                    <a:pt x="309" y="167"/>
                    <a:pt x="309" y="167"/>
                  </a:cubicBezTo>
                  <a:cubicBezTo>
                    <a:pt x="309" y="168"/>
                    <a:pt x="309" y="168"/>
                    <a:pt x="309" y="168"/>
                  </a:cubicBezTo>
                  <a:cubicBezTo>
                    <a:pt x="309" y="169"/>
                    <a:pt x="309" y="169"/>
                    <a:pt x="309" y="169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2" y="166"/>
                    <a:pt x="312" y="166"/>
                    <a:pt x="312" y="166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6"/>
                    <a:pt x="313" y="166"/>
                    <a:pt x="313" y="166"/>
                  </a:cubicBezTo>
                  <a:cubicBezTo>
                    <a:pt x="312" y="167"/>
                    <a:pt x="312" y="167"/>
                    <a:pt x="312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3" y="168"/>
                    <a:pt x="313" y="168"/>
                    <a:pt x="313" y="168"/>
                  </a:cubicBezTo>
                  <a:cubicBezTo>
                    <a:pt x="314" y="168"/>
                    <a:pt x="314" y="168"/>
                    <a:pt x="314" y="168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4" y="170"/>
                    <a:pt x="314" y="170"/>
                    <a:pt x="314" y="170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3" y="172"/>
                    <a:pt x="313" y="172"/>
                    <a:pt x="313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7" y="171"/>
                    <a:pt x="317" y="171"/>
                    <a:pt x="317" y="171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6" y="173"/>
                    <a:pt x="316" y="173"/>
                    <a:pt x="316" y="173"/>
                  </a:cubicBezTo>
                  <a:cubicBezTo>
                    <a:pt x="316" y="174"/>
                    <a:pt x="316" y="174"/>
                    <a:pt x="316" y="174"/>
                  </a:cubicBezTo>
                  <a:cubicBezTo>
                    <a:pt x="315" y="174"/>
                    <a:pt x="315" y="174"/>
                    <a:pt x="315" y="174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3"/>
                    <a:pt x="317" y="173"/>
                    <a:pt x="317" y="173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6" y="176"/>
                    <a:pt x="316" y="176"/>
                    <a:pt x="316" y="176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5"/>
                    <a:pt x="319" y="175"/>
                    <a:pt x="319" y="175"/>
                  </a:cubicBezTo>
                  <a:cubicBezTo>
                    <a:pt x="319" y="174"/>
                    <a:pt x="319" y="174"/>
                    <a:pt x="319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7"/>
                    <a:pt x="322" y="177"/>
                    <a:pt x="322" y="177"/>
                  </a:cubicBezTo>
                  <a:cubicBezTo>
                    <a:pt x="323" y="177"/>
                    <a:pt x="323" y="177"/>
                    <a:pt x="323" y="177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2" y="178"/>
                    <a:pt x="322" y="178"/>
                    <a:pt x="322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7"/>
                    <a:pt x="321" y="177"/>
                    <a:pt x="321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19" y="178"/>
                    <a:pt x="319" y="178"/>
                    <a:pt x="319" y="178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0" y="178"/>
                    <a:pt x="320" y="178"/>
                    <a:pt x="320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19" y="179"/>
                    <a:pt x="319" y="179"/>
                    <a:pt x="319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80"/>
                    <a:pt x="321" y="180"/>
                    <a:pt x="321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19" y="180"/>
                    <a:pt x="319" y="180"/>
                    <a:pt x="319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8"/>
                    <a:pt x="318" y="178"/>
                    <a:pt x="318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79"/>
                    <a:pt x="316" y="179"/>
                    <a:pt x="316" y="179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2"/>
                    <a:pt x="318" y="182"/>
                    <a:pt x="318" y="182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1"/>
                    <a:pt x="317" y="181"/>
                    <a:pt x="317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3"/>
                    <a:pt x="313" y="183"/>
                    <a:pt x="313" y="183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9"/>
                    <a:pt x="311" y="189"/>
                    <a:pt x="311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7" y="186"/>
                    <a:pt x="307" y="186"/>
                    <a:pt x="307" y="186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5" y="184"/>
                    <a:pt x="305" y="184"/>
                    <a:pt x="305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7" y="183"/>
                    <a:pt x="307" y="183"/>
                    <a:pt x="307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5" y="183"/>
                    <a:pt x="305" y="183"/>
                    <a:pt x="305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7" y="181"/>
                    <a:pt x="307" y="181"/>
                    <a:pt x="307" y="181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09" y="178"/>
                    <a:pt x="309" y="178"/>
                    <a:pt x="309" y="178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8" y="179"/>
                    <a:pt x="308" y="179"/>
                    <a:pt x="308" y="179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7" y="180"/>
                    <a:pt x="307" y="180"/>
                    <a:pt x="307" y="180"/>
                  </a:cubicBezTo>
                  <a:cubicBezTo>
                    <a:pt x="306" y="180"/>
                    <a:pt x="306" y="180"/>
                    <a:pt x="306" y="180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0"/>
                    <a:pt x="304" y="180"/>
                    <a:pt x="304" y="180"/>
                  </a:cubicBezTo>
                  <a:cubicBezTo>
                    <a:pt x="305" y="179"/>
                    <a:pt x="305" y="179"/>
                    <a:pt x="305" y="179"/>
                  </a:cubicBezTo>
                  <a:cubicBezTo>
                    <a:pt x="306" y="179"/>
                    <a:pt x="306" y="179"/>
                    <a:pt x="306" y="179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4" y="179"/>
                    <a:pt x="304" y="179"/>
                    <a:pt x="304" y="179"/>
                  </a:cubicBezTo>
                  <a:cubicBezTo>
                    <a:pt x="303" y="180"/>
                    <a:pt x="303" y="180"/>
                    <a:pt x="303" y="180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5"/>
                    <a:pt x="302" y="175"/>
                    <a:pt x="302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5"/>
                    <a:pt x="300" y="175"/>
                    <a:pt x="300" y="175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8" y="176"/>
                    <a:pt x="298" y="176"/>
                    <a:pt x="298" y="176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8"/>
                    <a:pt x="298" y="178"/>
                    <a:pt x="298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0" y="179"/>
                    <a:pt x="300" y="179"/>
                    <a:pt x="300" y="179"/>
                  </a:cubicBezTo>
                  <a:cubicBezTo>
                    <a:pt x="299" y="180"/>
                    <a:pt x="299" y="180"/>
                    <a:pt x="299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299" y="181"/>
                    <a:pt x="299" y="181"/>
                    <a:pt x="299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0"/>
                    <a:pt x="297" y="180"/>
                    <a:pt x="297" y="180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8"/>
                    <a:pt x="297" y="178"/>
                    <a:pt x="297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7"/>
                    <a:pt x="295" y="177"/>
                    <a:pt x="295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3" y="177"/>
                    <a:pt x="293" y="177"/>
                    <a:pt x="293" y="177"/>
                  </a:cubicBezTo>
                  <a:cubicBezTo>
                    <a:pt x="293" y="178"/>
                    <a:pt x="293" y="178"/>
                    <a:pt x="293" y="178"/>
                  </a:cubicBezTo>
                  <a:cubicBezTo>
                    <a:pt x="294" y="178"/>
                    <a:pt x="294" y="178"/>
                    <a:pt x="294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6" y="179"/>
                    <a:pt x="296" y="179"/>
                    <a:pt x="296" y="179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5" y="183"/>
                    <a:pt x="295" y="183"/>
                    <a:pt x="295" y="183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8" y="182"/>
                    <a:pt x="298" y="182"/>
                    <a:pt x="298" y="182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7" y="183"/>
                    <a:pt x="297" y="183"/>
                    <a:pt x="297" y="183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8" y="184"/>
                    <a:pt x="298" y="184"/>
                    <a:pt x="298" y="184"/>
                  </a:cubicBezTo>
                  <a:cubicBezTo>
                    <a:pt x="299" y="185"/>
                    <a:pt x="299" y="185"/>
                    <a:pt x="299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299" y="189"/>
                    <a:pt x="299" y="189"/>
                    <a:pt x="299" y="189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90"/>
                    <a:pt x="300" y="190"/>
                    <a:pt x="300" y="190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1"/>
                    <a:pt x="302" y="191"/>
                    <a:pt x="302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2" y="192"/>
                    <a:pt x="302" y="192"/>
                    <a:pt x="302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4" y="192"/>
                    <a:pt x="304" y="192"/>
                    <a:pt x="304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3" y="194"/>
                    <a:pt x="303" y="194"/>
                    <a:pt x="303" y="194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6"/>
                    <a:pt x="303" y="196"/>
                    <a:pt x="303" y="196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8"/>
                    <a:pt x="304" y="198"/>
                    <a:pt x="304" y="198"/>
                  </a:cubicBezTo>
                  <a:cubicBezTo>
                    <a:pt x="304" y="199"/>
                    <a:pt x="304" y="199"/>
                    <a:pt x="304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7"/>
                    <a:pt x="302" y="197"/>
                    <a:pt x="302" y="197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200"/>
                    <a:pt x="302" y="200"/>
                    <a:pt x="302" y="200"/>
                  </a:cubicBezTo>
                  <a:cubicBezTo>
                    <a:pt x="302" y="201"/>
                    <a:pt x="302" y="201"/>
                    <a:pt x="302" y="201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1" y="203"/>
                    <a:pt x="301" y="203"/>
                    <a:pt x="301" y="203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01" y="204"/>
                    <a:pt x="301" y="204"/>
                    <a:pt x="301" y="204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299" y="205"/>
                    <a:pt x="299" y="205"/>
                    <a:pt x="299" y="205"/>
                  </a:cubicBezTo>
                  <a:cubicBezTo>
                    <a:pt x="299" y="204"/>
                    <a:pt x="299" y="204"/>
                    <a:pt x="299" y="204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8" y="203"/>
                    <a:pt x="298" y="203"/>
                    <a:pt x="298" y="203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0"/>
                    <a:pt x="296" y="200"/>
                    <a:pt x="296" y="200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200"/>
                    <a:pt x="295" y="200"/>
                    <a:pt x="295" y="200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4" y="200"/>
                    <a:pt x="294" y="200"/>
                    <a:pt x="294" y="200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3" y="199"/>
                    <a:pt x="293" y="199"/>
                    <a:pt x="293" y="199"/>
                  </a:cubicBezTo>
                  <a:cubicBezTo>
                    <a:pt x="293" y="198"/>
                    <a:pt x="293" y="198"/>
                    <a:pt x="293" y="198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6"/>
                    <a:pt x="292" y="196"/>
                    <a:pt x="292" y="196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2" y="198"/>
                    <a:pt x="292" y="198"/>
                    <a:pt x="292" y="198"/>
                  </a:cubicBezTo>
                  <a:cubicBezTo>
                    <a:pt x="292" y="199"/>
                    <a:pt x="292" y="199"/>
                    <a:pt x="292" y="199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89" y="196"/>
                    <a:pt x="289" y="196"/>
                    <a:pt x="289" y="196"/>
                  </a:cubicBezTo>
                  <a:cubicBezTo>
                    <a:pt x="289" y="195"/>
                    <a:pt x="289" y="195"/>
                    <a:pt x="289" y="195"/>
                  </a:cubicBezTo>
                  <a:cubicBezTo>
                    <a:pt x="288" y="195"/>
                    <a:pt x="288" y="195"/>
                    <a:pt x="288" y="195"/>
                  </a:cubicBezTo>
                  <a:cubicBezTo>
                    <a:pt x="288" y="196"/>
                    <a:pt x="288" y="196"/>
                    <a:pt x="288" y="196"/>
                  </a:cubicBezTo>
                  <a:cubicBezTo>
                    <a:pt x="287" y="195"/>
                    <a:pt x="287" y="195"/>
                    <a:pt x="287" y="195"/>
                  </a:cubicBezTo>
                  <a:cubicBezTo>
                    <a:pt x="287" y="196"/>
                    <a:pt x="287" y="196"/>
                    <a:pt x="287" y="196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9"/>
                    <a:pt x="289" y="199"/>
                    <a:pt x="289" y="199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90" y="200"/>
                    <a:pt x="290" y="200"/>
                    <a:pt x="290" y="200"/>
                  </a:cubicBezTo>
                  <a:cubicBezTo>
                    <a:pt x="291" y="200"/>
                    <a:pt x="291" y="200"/>
                    <a:pt x="291" y="200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2" y="201"/>
                    <a:pt x="292" y="201"/>
                    <a:pt x="292" y="201"/>
                  </a:cubicBezTo>
                  <a:cubicBezTo>
                    <a:pt x="291" y="202"/>
                    <a:pt x="291" y="202"/>
                    <a:pt x="291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3" y="205"/>
                    <a:pt x="293" y="205"/>
                    <a:pt x="293" y="205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6" y="207"/>
                    <a:pt x="296" y="207"/>
                    <a:pt x="296" y="207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4" y="208"/>
                    <a:pt x="294" y="208"/>
                    <a:pt x="294" y="208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lose/>
                  <a:moveTo>
                    <a:pt x="221" y="190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5" y="189"/>
                    <a:pt x="225" y="189"/>
                    <a:pt x="225" y="189"/>
                  </a:cubicBezTo>
                  <a:cubicBezTo>
                    <a:pt x="225" y="190"/>
                    <a:pt x="225" y="190"/>
                    <a:pt x="225" y="190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2"/>
                    <a:pt x="224" y="192"/>
                    <a:pt x="224" y="192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9" y="192"/>
                    <a:pt x="229" y="192"/>
                    <a:pt x="229" y="192"/>
                  </a:cubicBezTo>
                  <a:cubicBezTo>
                    <a:pt x="229" y="191"/>
                    <a:pt x="229" y="191"/>
                    <a:pt x="229" y="191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1" y="190"/>
                    <a:pt x="231" y="190"/>
                    <a:pt x="231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3" y="189"/>
                    <a:pt x="233" y="189"/>
                    <a:pt x="233" y="189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3" y="187"/>
                    <a:pt x="233" y="187"/>
                    <a:pt x="233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6" y="186"/>
                    <a:pt x="236" y="186"/>
                    <a:pt x="236" y="186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7" y="188"/>
                    <a:pt x="237" y="188"/>
                    <a:pt x="237" y="188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2"/>
                    <a:pt x="239" y="192"/>
                    <a:pt x="239" y="192"/>
                  </a:cubicBezTo>
                  <a:cubicBezTo>
                    <a:pt x="240" y="192"/>
                    <a:pt x="240" y="192"/>
                    <a:pt x="240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2" y="193"/>
                    <a:pt x="242" y="193"/>
                    <a:pt x="242" y="193"/>
                  </a:cubicBezTo>
                  <a:cubicBezTo>
                    <a:pt x="243" y="193"/>
                    <a:pt x="243" y="193"/>
                    <a:pt x="243" y="193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5" y="191"/>
                    <a:pt x="245" y="191"/>
                    <a:pt x="245" y="191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4" y="190"/>
                    <a:pt x="244" y="190"/>
                    <a:pt x="244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89"/>
                    <a:pt x="245" y="189"/>
                    <a:pt x="245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40" y="189"/>
                    <a:pt x="240" y="189"/>
                    <a:pt x="240" y="189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1" y="187"/>
                    <a:pt x="241" y="187"/>
                    <a:pt x="241" y="187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0" y="183"/>
                    <a:pt x="240" y="183"/>
                    <a:pt x="240" y="183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0"/>
                    <a:pt x="238" y="180"/>
                    <a:pt x="238" y="180"/>
                  </a:cubicBezTo>
                  <a:cubicBezTo>
                    <a:pt x="237" y="179"/>
                    <a:pt x="237" y="179"/>
                    <a:pt x="237" y="179"/>
                  </a:cubicBezTo>
                  <a:cubicBezTo>
                    <a:pt x="236" y="179"/>
                    <a:pt x="236" y="179"/>
                    <a:pt x="236" y="179"/>
                  </a:cubicBezTo>
                  <a:cubicBezTo>
                    <a:pt x="235" y="179"/>
                    <a:pt x="235" y="179"/>
                    <a:pt x="235" y="179"/>
                  </a:cubicBezTo>
                  <a:cubicBezTo>
                    <a:pt x="234" y="178"/>
                    <a:pt x="234" y="178"/>
                    <a:pt x="234" y="178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4" y="177"/>
                    <a:pt x="234" y="177"/>
                    <a:pt x="234" y="17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3" y="177"/>
                    <a:pt x="233" y="177"/>
                    <a:pt x="233" y="177"/>
                  </a:cubicBezTo>
                  <a:cubicBezTo>
                    <a:pt x="233" y="178"/>
                    <a:pt x="233" y="178"/>
                    <a:pt x="233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232" y="176"/>
                    <a:pt x="232" y="176"/>
                    <a:pt x="232" y="176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4"/>
                    <a:pt x="233" y="174"/>
                    <a:pt x="233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3"/>
                    <a:pt x="232" y="173"/>
                    <a:pt x="232" y="173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0" y="173"/>
                    <a:pt x="230" y="173"/>
                    <a:pt x="230" y="173"/>
                  </a:cubicBezTo>
                  <a:cubicBezTo>
                    <a:pt x="229" y="174"/>
                    <a:pt x="229" y="174"/>
                    <a:pt x="229" y="174"/>
                  </a:cubicBezTo>
                  <a:cubicBezTo>
                    <a:pt x="229" y="175"/>
                    <a:pt x="229" y="175"/>
                    <a:pt x="229" y="175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7"/>
                    <a:pt x="228" y="177"/>
                    <a:pt x="228" y="177"/>
                  </a:cubicBezTo>
                  <a:cubicBezTo>
                    <a:pt x="227" y="177"/>
                    <a:pt x="227" y="177"/>
                    <a:pt x="227" y="177"/>
                  </a:cubicBezTo>
                  <a:cubicBezTo>
                    <a:pt x="227" y="178"/>
                    <a:pt x="227" y="178"/>
                    <a:pt x="227" y="178"/>
                  </a:cubicBezTo>
                  <a:cubicBezTo>
                    <a:pt x="226" y="179"/>
                    <a:pt x="226" y="179"/>
                    <a:pt x="226" y="179"/>
                  </a:cubicBezTo>
                  <a:cubicBezTo>
                    <a:pt x="227" y="180"/>
                    <a:pt x="227" y="180"/>
                    <a:pt x="227" y="180"/>
                  </a:cubicBezTo>
                  <a:cubicBezTo>
                    <a:pt x="226" y="180"/>
                    <a:pt x="226" y="180"/>
                    <a:pt x="226" y="180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5" y="182"/>
                    <a:pt x="225" y="182"/>
                    <a:pt x="225" y="182"/>
                  </a:cubicBezTo>
                  <a:cubicBezTo>
                    <a:pt x="224" y="183"/>
                    <a:pt x="224" y="183"/>
                    <a:pt x="224" y="183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3" y="186"/>
                    <a:pt x="223" y="186"/>
                    <a:pt x="223" y="186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9"/>
                    <a:pt x="221" y="189"/>
                    <a:pt x="221" y="189"/>
                  </a:cubicBezTo>
                  <a:cubicBezTo>
                    <a:pt x="221" y="190"/>
                    <a:pt x="221" y="190"/>
                    <a:pt x="221" y="190"/>
                  </a:cubicBezTo>
                  <a:close/>
                  <a:moveTo>
                    <a:pt x="228" y="201"/>
                  </a:moveTo>
                  <a:cubicBezTo>
                    <a:pt x="228" y="201"/>
                    <a:pt x="228" y="201"/>
                    <a:pt x="228" y="201"/>
                  </a:cubicBezTo>
                  <a:cubicBezTo>
                    <a:pt x="229" y="201"/>
                    <a:pt x="229" y="201"/>
                    <a:pt x="229" y="201"/>
                  </a:cubicBezTo>
                  <a:cubicBezTo>
                    <a:pt x="229" y="200"/>
                    <a:pt x="229" y="200"/>
                    <a:pt x="229" y="200"/>
                  </a:cubicBezTo>
                  <a:cubicBezTo>
                    <a:pt x="230" y="200"/>
                    <a:pt x="230" y="200"/>
                    <a:pt x="230" y="200"/>
                  </a:cubicBezTo>
                  <a:cubicBezTo>
                    <a:pt x="230" y="201"/>
                    <a:pt x="230" y="201"/>
                    <a:pt x="230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2" y="200"/>
                    <a:pt x="232" y="200"/>
                    <a:pt x="232" y="200"/>
                  </a:cubicBezTo>
                  <a:cubicBezTo>
                    <a:pt x="233" y="200"/>
                    <a:pt x="233" y="200"/>
                    <a:pt x="233" y="200"/>
                  </a:cubicBezTo>
                  <a:cubicBezTo>
                    <a:pt x="234" y="199"/>
                    <a:pt x="234" y="199"/>
                    <a:pt x="234" y="199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6" y="198"/>
                    <a:pt x="236" y="198"/>
                    <a:pt x="236" y="198"/>
                  </a:cubicBezTo>
                  <a:cubicBezTo>
                    <a:pt x="236" y="197"/>
                    <a:pt x="236" y="197"/>
                    <a:pt x="236" y="197"/>
                  </a:cubicBezTo>
                  <a:cubicBezTo>
                    <a:pt x="237" y="197"/>
                    <a:pt x="237" y="197"/>
                    <a:pt x="237" y="197"/>
                  </a:cubicBezTo>
                  <a:cubicBezTo>
                    <a:pt x="237" y="196"/>
                    <a:pt x="237" y="196"/>
                    <a:pt x="237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5" y="196"/>
                    <a:pt x="235" y="196"/>
                    <a:pt x="235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3" y="196"/>
                    <a:pt x="233" y="196"/>
                    <a:pt x="23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1" y="196"/>
                    <a:pt x="231" y="196"/>
                    <a:pt x="231" y="196"/>
                  </a:cubicBezTo>
                  <a:cubicBezTo>
                    <a:pt x="230" y="197"/>
                    <a:pt x="230" y="197"/>
                    <a:pt x="230" y="197"/>
                  </a:cubicBezTo>
                  <a:cubicBezTo>
                    <a:pt x="230" y="198"/>
                    <a:pt x="230" y="198"/>
                    <a:pt x="230" y="198"/>
                  </a:cubicBezTo>
                  <a:cubicBezTo>
                    <a:pt x="229" y="198"/>
                    <a:pt x="229" y="198"/>
                    <a:pt x="229" y="198"/>
                  </a:cubicBezTo>
                  <a:cubicBezTo>
                    <a:pt x="228" y="198"/>
                    <a:pt x="228" y="198"/>
                    <a:pt x="228" y="198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200"/>
                    <a:pt x="228" y="200"/>
                    <a:pt x="228" y="200"/>
                  </a:cubicBezTo>
                  <a:cubicBezTo>
                    <a:pt x="228" y="201"/>
                    <a:pt x="228" y="201"/>
                    <a:pt x="228" y="201"/>
                  </a:cubicBezTo>
                  <a:cubicBezTo>
                    <a:pt x="228" y="201"/>
                    <a:pt x="228" y="201"/>
                    <a:pt x="228" y="201"/>
                  </a:cubicBezTo>
                  <a:close/>
                  <a:moveTo>
                    <a:pt x="300" y="206"/>
                  </a:moveTo>
                  <a:cubicBezTo>
                    <a:pt x="300" y="207"/>
                    <a:pt x="300" y="207"/>
                    <a:pt x="300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1" y="206"/>
                    <a:pt x="301" y="206"/>
                    <a:pt x="301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0" y="206"/>
                    <a:pt x="300" y="206"/>
                    <a:pt x="300" y="206"/>
                  </a:cubicBezTo>
                  <a:close/>
                  <a:moveTo>
                    <a:pt x="277" y="201"/>
                  </a:moveTo>
                  <a:cubicBezTo>
                    <a:pt x="278" y="201"/>
                    <a:pt x="278" y="201"/>
                    <a:pt x="278" y="201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7" y="201"/>
                    <a:pt x="277" y="201"/>
                    <a:pt x="277" y="201"/>
                  </a:cubicBezTo>
                  <a:close/>
                  <a:moveTo>
                    <a:pt x="299" y="212"/>
                  </a:moveTo>
                  <a:cubicBezTo>
                    <a:pt x="298" y="211"/>
                    <a:pt x="298" y="211"/>
                    <a:pt x="298" y="211"/>
                  </a:cubicBezTo>
                  <a:cubicBezTo>
                    <a:pt x="298" y="211"/>
                    <a:pt x="298" y="211"/>
                    <a:pt x="298" y="211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2"/>
                    <a:pt x="299" y="212"/>
                    <a:pt x="299" y="212"/>
                  </a:cubicBezTo>
                  <a:close/>
                  <a:moveTo>
                    <a:pt x="298" y="214"/>
                  </a:moveTo>
                  <a:cubicBezTo>
                    <a:pt x="298" y="214"/>
                    <a:pt x="298" y="214"/>
                    <a:pt x="298" y="214"/>
                  </a:cubicBezTo>
                  <a:cubicBezTo>
                    <a:pt x="298" y="213"/>
                    <a:pt x="298" y="213"/>
                    <a:pt x="298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8" y="212"/>
                    <a:pt x="298" y="212"/>
                    <a:pt x="298" y="212"/>
                  </a:cubicBezTo>
                  <a:cubicBezTo>
                    <a:pt x="299" y="212"/>
                    <a:pt x="299" y="212"/>
                    <a:pt x="299" y="212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7" y="226"/>
                  </a:move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6"/>
                    <a:pt x="277" y="226"/>
                    <a:pt x="277" y="226"/>
                  </a:cubicBezTo>
                  <a:close/>
                  <a:moveTo>
                    <a:pt x="283" y="220"/>
                  </a:moveTo>
                  <a:cubicBezTo>
                    <a:pt x="283" y="220"/>
                    <a:pt x="283" y="220"/>
                    <a:pt x="283" y="220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84" y="218"/>
                    <a:pt x="284" y="218"/>
                    <a:pt x="284" y="218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3" y="220"/>
                    <a:pt x="283" y="220"/>
                    <a:pt x="283" y="220"/>
                  </a:cubicBezTo>
                  <a:cubicBezTo>
                    <a:pt x="283" y="220"/>
                    <a:pt x="283" y="220"/>
                    <a:pt x="283" y="220"/>
                  </a:cubicBezTo>
                  <a:close/>
                  <a:moveTo>
                    <a:pt x="263" y="200"/>
                  </a:moveTo>
                  <a:cubicBezTo>
                    <a:pt x="264" y="201"/>
                    <a:pt x="264" y="201"/>
                    <a:pt x="264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6" y="202"/>
                    <a:pt x="266" y="202"/>
                    <a:pt x="266" y="202"/>
                  </a:cubicBezTo>
                  <a:cubicBezTo>
                    <a:pt x="266" y="201"/>
                    <a:pt x="266" y="201"/>
                    <a:pt x="266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3" y="200"/>
                    <a:pt x="263" y="200"/>
                    <a:pt x="263" y="200"/>
                  </a:cubicBezTo>
                  <a:close/>
                  <a:moveTo>
                    <a:pt x="257" y="195"/>
                  </a:move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9" y="195"/>
                    <a:pt x="259" y="195"/>
                    <a:pt x="259" y="195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4"/>
                    <a:pt x="258" y="194"/>
                    <a:pt x="258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3"/>
                    <a:pt x="258" y="193"/>
                    <a:pt x="258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2"/>
                    <a:pt x="256" y="192"/>
                    <a:pt x="256" y="192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7" y="194"/>
                    <a:pt x="257" y="194"/>
                    <a:pt x="257" y="194"/>
                  </a:cubicBezTo>
                  <a:cubicBezTo>
                    <a:pt x="257" y="195"/>
                    <a:pt x="257" y="195"/>
                    <a:pt x="257" y="195"/>
                  </a:cubicBezTo>
                  <a:close/>
                  <a:moveTo>
                    <a:pt x="252" y="197"/>
                  </a:moveTo>
                  <a:cubicBezTo>
                    <a:pt x="253" y="197"/>
                    <a:pt x="253" y="197"/>
                    <a:pt x="253" y="197"/>
                  </a:cubicBezTo>
                  <a:cubicBezTo>
                    <a:pt x="253" y="197"/>
                    <a:pt x="253" y="197"/>
                    <a:pt x="253" y="197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3" y="194"/>
                    <a:pt x="253" y="194"/>
                    <a:pt x="253" y="194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2" y="193"/>
                    <a:pt x="252" y="193"/>
                    <a:pt x="252" y="193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1" y="194"/>
                    <a:pt x="251" y="194"/>
                    <a:pt x="251" y="194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196"/>
                    <a:pt x="251" y="196"/>
                    <a:pt x="251" y="196"/>
                  </a:cubicBezTo>
                  <a:cubicBezTo>
                    <a:pt x="252" y="196"/>
                    <a:pt x="252" y="196"/>
                    <a:pt x="252" y="196"/>
                  </a:cubicBezTo>
                  <a:cubicBezTo>
                    <a:pt x="252" y="197"/>
                    <a:pt x="252" y="197"/>
                    <a:pt x="252" y="197"/>
                  </a:cubicBezTo>
                  <a:cubicBezTo>
                    <a:pt x="252" y="197"/>
                    <a:pt x="252" y="197"/>
                    <a:pt x="252" y="197"/>
                  </a:cubicBezTo>
                  <a:close/>
                  <a:moveTo>
                    <a:pt x="251" y="200"/>
                  </a:moveTo>
                  <a:cubicBezTo>
                    <a:pt x="251" y="200"/>
                    <a:pt x="252" y="200"/>
                    <a:pt x="252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0" y="200"/>
                    <a:pt x="250" y="200"/>
                    <a:pt x="250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1" y="200"/>
                    <a:pt x="251" y="200"/>
                    <a:pt x="251" y="200"/>
                  </a:cubicBezTo>
                  <a:close/>
                  <a:moveTo>
                    <a:pt x="242" y="207"/>
                  </a:moveTo>
                  <a:cubicBezTo>
                    <a:pt x="242" y="207"/>
                    <a:pt x="242" y="207"/>
                    <a:pt x="242" y="207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3" y="205"/>
                    <a:pt x="243" y="205"/>
                    <a:pt x="243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3" y="204"/>
                    <a:pt x="243" y="204"/>
                    <a:pt x="243" y="204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2"/>
                    <a:pt x="244" y="202"/>
                    <a:pt x="244" y="202"/>
                  </a:cubicBezTo>
                  <a:cubicBezTo>
                    <a:pt x="245" y="202"/>
                    <a:pt x="245" y="202"/>
                    <a:pt x="245" y="202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0"/>
                    <a:pt x="245" y="200"/>
                    <a:pt x="245" y="200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2" y="201"/>
                    <a:pt x="242" y="201"/>
                    <a:pt x="242" y="201"/>
                  </a:cubicBezTo>
                  <a:cubicBezTo>
                    <a:pt x="241" y="201"/>
                    <a:pt x="241" y="201"/>
                    <a:pt x="241" y="201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3"/>
                    <a:pt x="241" y="203"/>
                    <a:pt x="241" y="203"/>
                  </a:cubicBezTo>
                  <a:cubicBezTo>
                    <a:pt x="240" y="203"/>
                    <a:pt x="240" y="203"/>
                    <a:pt x="240" y="203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1" y="205"/>
                    <a:pt x="241" y="205"/>
                    <a:pt x="241" y="205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2" y="207"/>
                    <a:pt x="242" y="207"/>
                    <a:pt x="242" y="207"/>
                  </a:cubicBezTo>
                  <a:close/>
                  <a:moveTo>
                    <a:pt x="233" y="240"/>
                  </a:move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lose/>
                  <a:moveTo>
                    <a:pt x="233" y="243"/>
                  </a:move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3" y="243"/>
                    <a:pt x="233" y="243"/>
                  </a:cubicBezTo>
                  <a:close/>
                  <a:moveTo>
                    <a:pt x="228" y="242"/>
                  </a:moveTo>
                  <a:cubicBezTo>
                    <a:pt x="228" y="242"/>
                    <a:pt x="228" y="242"/>
                    <a:pt x="228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9" y="241"/>
                    <a:pt x="229" y="241"/>
                    <a:pt x="229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8" y="243"/>
                    <a:pt x="228" y="243"/>
                    <a:pt x="228" y="243"/>
                  </a:cubicBezTo>
                  <a:cubicBezTo>
                    <a:pt x="228" y="242"/>
                    <a:pt x="228" y="242"/>
                    <a:pt x="228" y="242"/>
                  </a:cubicBezTo>
                  <a:close/>
                  <a:moveTo>
                    <a:pt x="232" y="244"/>
                  </a:moveTo>
                  <a:cubicBezTo>
                    <a:pt x="233" y="243"/>
                    <a:pt x="233" y="243"/>
                    <a:pt x="233" y="243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1" y="243"/>
                    <a:pt x="231" y="243"/>
                    <a:pt x="231" y="243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3"/>
                    <a:pt x="229" y="243"/>
                    <a:pt x="229" y="243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1" y="245"/>
                    <a:pt x="231" y="245"/>
                    <a:pt x="231" y="245"/>
                  </a:cubicBezTo>
                  <a:cubicBezTo>
                    <a:pt x="231" y="245"/>
                    <a:pt x="232" y="244"/>
                    <a:pt x="232" y="244"/>
                  </a:cubicBezTo>
                  <a:close/>
                  <a:moveTo>
                    <a:pt x="231" y="244"/>
                  </a:moveTo>
                  <a:cubicBezTo>
                    <a:pt x="231" y="243"/>
                    <a:pt x="231" y="243"/>
                    <a:pt x="231" y="243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2" y="243"/>
                    <a:pt x="232" y="243"/>
                    <a:pt x="232" y="243"/>
                  </a:cubicBezTo>
                  <a:cubicBezTo>
                    <a:pt x="231" y="244"/>
                    <a:pt x="231" y="244"/>
                    <a:pt x="231" y="244"/>
                  </a:cubicBezTo>
                  <a:cubicBezTo>
                    <a:pt x="231" y="244"/>
                    <a:pt x="231" y="244"/>
                    <a:pt x="231" y="244"/>
                  </a:cubicBezTo>
                  <a:close/>
                  <a:moveTo>
                    <a:pt x="291" y="299"/>
                  </a:moveTo>
                  <a:cubicBezTo>
                    <a:pt x="290" y="299"/>
                    <a:pt x="290" y="299"/>
                    <a:pt x="290" y="299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1" y="298"/>
                    <a:pt x="291" y="298"/>
                    <a:pt x="291" y="298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1" y="299"/>
                    <a:pt x="291" y="299"/>
                    <a:pt x="291" y="299"/>
                  </a:cubicBezTo>
                  <a:close/>
                  <a:moveTo>
                    <a:pt x="312" y="302"/>
                  </a:moveTo>
                  <a:cubicBezTo>
                    <a:pt x="312" y="302"/>
                    <a:pt x="312" y="302"/>
                    <a:pt x="312" y="302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1"/>
                    <a:pt x="313" y="301"/>
                    <a:pt x="313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2" y="302"/>
                    <a:pt x="312" y="302"/>
                    <a:pt x="312" y="302"/>
                  </a:cubicBezTo>
                  <a:close/>
                  <a:moveTo>
                    <a:pt x="313" y="303"/>
                  </a:moveTo>
                  <a:cubicBezTo>
                    <a:pt x="313" y="302"/>
                    <a:pt x="313" y="302"/>
                    <a:pt x="313" y="302"/>
                  </a:cubicBezTo>
                  <a:cubicBezTo>
                    <a:pt x="314" y="302"/>
                    <a:pt x="314" y="302"/>
                    <a:pt x="314" y="302"/>
                  </a:cubicBezTo>
                  <a:cubicBezTo>
                    <a:pt x="314" y="303"/>
                    <a:pt x="314" y="303"/>
                    <a:pt x="314" y="303"/>
                  </a:cubicBezTo>
                  <a:cubicBezTo>
                    <a:pt x="313" y="303"/>
                    <a:pt x="313" y="303"/>
                    <a:pt x="313" y="303"/>
                  </a:cubicBezTo>
                  <a:cubicBezTo>
                    <a:pt x="313" y="303"/>
                    <a:pt x="313" y="303"/>
                    <a:pt x="313" y="303"/>
                  </a:cubicBezTo>
                  <a:close/>
                  <a:moveTo>
                    <a:pt x="322" y="275"/>
                  </a:moveTo>
                  <a:cubicBezTo>
                    <a:pt x="322" y="274"/>
                    <a:pt x="322" y="274"/>
                    <a:pt x="322" y="274"/>
                  </a:cubicBezTo>
                  <a:cubicBezTo>
                    <a:pt x="323" y="273"/>
                    <a:pt x="323" y="273"/>
                    <a:pt x="323" y="273"/>
                  </a:cubicBezTo>
                  <a:cubicBezTo>
                    <a:pt x="323" y="274"/>
                    <a:pt x="323" y="274"/>
                    <a:pt x="323" y="274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lose/>
                  <a:moveTo>
                    <a:pt x="319" y="280"/>
                  </a:moveTo>
                  <a:cubicBezTo>
                    <a:pt x="319" y="281"/>
                    <a:pt x="319" y="281"/>
                    <a:pt x="319" y="281"/>
                  </a:cubicBezTo>
                  <a:cubicBezTo>
                    <a:pt x="319" y="281"/>
                    <a:pt x="319" y="281"/>
                    <a:pt x="319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19" y="280"/>
                    <a:pt x="319" y="280"/>
                    <a:pt x="319" y="280"/>
                  </a:cubicBezTo>
                  <a:close/>
                  <a:moveTo>
                    <a:pt x="324" y="287"/>
                  </a:move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4" y="287"/>
                    <a:pt x="324" y="287"/>
                    <a:pt x="324" y="287"/>
                  </a:cubicBezTo>
                  <a:close/>
                  <a:moveTo>
                    <a:pt x="322" y="287"/>
                  </a:move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6"/>
                    <a:pt x="322" y="286"/>
                    <a:pt x="322" y="286"/>
                  </a:cubicBezTo>
                  <a:cubicBezTo>
                    <a:pt x="323" y="286"/>
                    <a:pt x="323" y="286"/>
                    <a:pt x="323" y="286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8"/>
                    <a:pt x="321" y="288"/>
                    <a:pt x="321" y="288"/>
                  </a:cubicBezTo>
                  <a:cubicBezTo>
                    <a:pt x="321" y="287"/>
                    <a:pt x="321" y="287"/>
                    <a:pt x="321" y="287"/>
                  </a:cubicBezTo>
                  <a:cubicBezTo>
                    <a:pt x="322" y="287"/>
                    <a:pt x="322" y="287"/>
                    <a:pt x="322" y="287"/>
                  </a:cubicBezTo>
                  <a:close/>
                  <a:moveTo>
                    <a:pt x="315" y="297"/>
                  </a:move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lose/>
                  <a:moveTo>
                    <a:pt x="324" y="295"/>
                  </a:move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lose/>
                  <a:moveTo>
                    <a:pt x="314" y="280"/>
                  </a:moveTo>
                  <a:cubicBezTo>
                    <a:pt x="313" y="280"/>
                    <a:pt x="313" y="280"/>
                    <a:pt x="313" y="280"/>
                  </a:cubicBezTo>
                  <a:cubicBezTo>
                    <a:pt x="313" y="281"/>
                    <a:pt x="313" y="281"/>
                    <a:pt x="313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1" y="282"/>
                    <a:pt x="311" y="282"/>
                    <a:pt x="311" y="282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4"/>
                    <a:pt x="311" y="284"/>
                    <a:pt x="311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0" y="285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8" y="288"/>
                    <a:pt x="308" y="288"/>
                    <a:pt x="308" y="288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7" y="290"/>
                    <a:pt x="307" y="290"/>
                    <a:pt x="307" y="290"/>
                  </a:cubicBezTo>
                  <a:cubicBezTo>
                    <a:pt x="306" y="289"/>
                    <a:pt x="306" y="289"/>
                    <a:pt x="306" y="289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5" y="291"/>
                    <a:pt x="305" y="291"/>
                    <a:pt x="305" y="291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5" y="290"/>
                    <a:pt x="305" y="290"/>
                    <a:pt x="305" y="290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3" y="291"/>
                    <a:pt x="303" y="291"/>
                    <a:pt x="303" y="291"/>
                  </a:cubicBezTo>
                  <a:cubicBezTo>
                    <a:pt x="302" y="292"/>
                    <a:pt x="302" y="292"/>
                    <a:pt x="302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3"/>
                    <a:pt x="304" y="293"/>
                    <a:pt x="304" y="293"/>
                  </a:cubicBezTo>
                  <a:cubicBezTo>
                    <a:pt x="303" y="294"/>
                    <a:pt x="303" y="294"/>
                    <a:pt x="303" y="294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3" y="297"/>
                    <a:pt x="303" y="297"/>
                    <a:pt x="303" y="297"/>
                  </a:cubicBezTo>
                  <a:cubicBezTo>
                    <a:pt x="304" y="297"/>
                    <a:pt x="304" y="297"/>
                    <a:pt x="304" y="297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6" y="296"/>
                    <a:pt x="306" y="296"/>
                    <a:pt x="306" y="296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6" y="297"/>
                    <a:pt x="306" y="297"/>
                    <a:pt x="306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8" y="297"/>
                    <a:pt x="308" y="297"/>
                    <a:pt x="308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10" y="298"/>
                    <a:pt x="310" y="298"/>
                    <a:pt x="310" y="298"/>
                  </a:cubicBezTo>
                  <a:cubicBezTo>
                    <a:pt x="310" y="297"/>
                    <a:pt x="310" y="297"/>
                    <a:pt x="310" y="297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8" y="297"/>
                    <a:pt x="318" y="297"/>
                    <a:pt x="318" y="297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7"/>
                    <a:pt x="319" y="297"/>
                    <a:pt x="319" y="297"/>
                  </a:cubicBezTo>
                  <a:cubicBezTo>
                    <a:pt x="320" y="297"/>
                    <a:pt x="320" y="297"/>
                    <a:pt x="320" y="297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5" y="300"/>
                    <a:pt x="315" y="300"/>
                    <a:pt x="315" y="300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1"/>
                    <a:pt x="315" y="301"/>
                    <a:pt x="315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2"/>
                    <a:pt x="316" y="302"/>
                    <a:pt x="316" y="302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1" y="299"/>
                    <a:pt x="321" y="299"/>
                    <a:pt x="321" y="299"/>
                  </a:cubicBezTo>
                  <a:cubicBezTo>
                    <a:pt x="321" y="298"/>
                    <a:pt x="321" y="298"/>
                    <a:pt x="321" y="298"/>
                  </a:cubicBezTo>
                  <a:cubicBezTo>
                    <a:pt x="322" y="297"/>
                    <a:pt x="322" y="297"/>
                    <a:pt x="322" y="297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2" y="300"/>
                    <a:pt x="322" y="300"/>
                    <a:pt x="322" y="300"/>
                  </a:cubicBezTo>
                  <a:cubicBezTo>
                    <a:pt x="322" y="301"/>
                    <a:pt x="322" y="301"/>
                    <a:pt x="322" y="301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4" y="301"/>
                    <a:pt x="324" y="301"/>
                    <a:pt x="324" y="301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4" y="304"/>
                    <a:pt x="324" y="304"/>
                    <a:pt x="324" y="304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6" y="303"/>
                    <a:pt x="326" y="303"/>
                  </a:cubicBezTo>
                  <a:cubicBezTo>
                    <a:pt x="326" y="303"/>
                    <a:pt x="326" y="303"/>
                    <a:pt x="326" y="303"/>
                  </a:cubicBezTo>
                  <a:cubicBezTo>
                    <a:pt x="327" y="303"/>
                    <a:pt x="327" y="303"/>
                    <a:pt x="327" y="303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0"/>
                    <a:pt x="327" y="300"/>
                    <a:pt x="327" y="300"/>
                  </a:cubicBezTo>
                  <a:cubicBezTo>
                    <a:pt x="328" y="299"/>
                    <a:pt x="328" y="299"/>
                    <a:pt x="328" y="299"/>
                  </a:cubicBezTo>
                  <a:cubicBezTo>
                    <a:pt x="329" y="299"/>
                    <a:pt x="329" y="299"/>
                    <a:pt x="329" y="299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8"/>
                    <a:pt x="328" y="298"/>
                    <a:pt x="328" y="298"/>
                  </a:cubicBezTo>
                  <a:cubicBezTo>
                    <a:pt x="327" y="298"/>
                    <a:pt x="327" y="298"/>
                    <a:pt x="327" y="298"/>
                  </a:cubicBezTo>
                  <a:cubicBezTo>
                    <a:pt x="327" y="299"/>
                    <a:pt x="327" y="299"/>
                    <a:pt x="327" y="299"/>
                  </a:cubicBezTo>
                  <a:cubicBezTo>
                    <a:pt x="326" y="299"/>
                    <a:pt x="326" y="299"/>
                    <a:pt x="326" y="299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7" y="297"/>
                    <a:pt x="327" y="297"/>
                    <a:pt x="327" y="297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5"/>
                    <a:pt x="328" y="295"/>
                    <a:pt x="328" y="295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5" y="297"/>
                    <a:pt x="325" y="297"/>
                    <a:pt x="325" y="297"/>
                  </a:cubicBezTo>
                  <a:cubicBezTo>
                    <a:pt x="325" y="298"/>
                    <a:pt x="325" y="298"/>
                    <a:pt x="325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5" y="296"/>
                    <a:pt x="325" y="296"/>
                    <a:pt x="325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7" y="294"/>
                    <a:pt x="327" y="294"/>
                    <a:pt x="327" y="294"/>
                  </a:cubicBezTo>
                  <a:cubicBezTo>
                    <a:pt x="327" y="293"/>
                    <a:pt x="327" y="293"/>
                    <a:pt x="327" y="293"/>
                  </a:cubicBezTo>
                  <a:cubicBezTo>
                    <a:pt x="328" y="293"/>
                    <a:pt x="328" y="293"/>
                    <a:pt x="328" y="293"/>
                  </a:cubicBezTo>
                  <a:cubicBezTo>
                    <a:pt x="328" y="292"/>
                    <a:pt x="328" y="292"/>
                    <a:pt x="328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3" y="294"/>
                    <a:pt x="323" y="294"/>
                    <a:pt x="323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5" y="292"/>
                    <a:pt x="325" y="292"/>
                    <a:pt x="325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5" y="291"/>
                    <a:pt x="325" y="291"/>
                    <a:pt x="325" y="291"/>
                  </a:cubicBezTo>
                  <a:cubicBezTo>
                    <a:pt x="325" y="290"/>
                    <a:pt x="325" y="290"/>
                    <a:pt x="325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5" y="288"/>
                    <a:pt x="325" y="288"/>
                    <a:pt x="325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2" y="290"/>
                    <a:pt x="322" y="290"/>
                    <a:pt x="322" y="290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90"/>
                    <a:pt x="320" y="290"/>
                    <a:pt x="320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8" y="289"/>
                    <a:pt x="318" y="289"/>
                    <a:pt x="318" y="289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7" y="287"/>
                    <a:pt x="317" y="287"/>
                    <a:pt x="317" y="287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6" y="287"/>
                    <a:pt x="316" y="287"/>
                    <a:pt x="316" y="287"/>
                  </a:cubicBezTo>
                  <a:cubicBezTo>
                    <a:pt x="316" y="286"/>
                    <a:pt x="316" y="286"/>
                    <a:pt x="316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9" y="286"/>
                    <a:pt x="319" y="286"/>
                    <a:pt x="319" y="286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6" y="285"/>
                    <a:pt x="316" y="285"/>
                    <a:pt x="316" y="285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3" y="287"/>
                    <a:pt x="313" y="287"/>
                    <a:pt x="313" y="287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4"/>
                    <a:pt x="314" y="284"/>
                    <a:pt x="314" y="284"/>
                  </a:cubicBezTo>
                  <a:cubicBezTo>
                    <a:pt x="315" y="284"/>
                    <a:pt x="315" y="284"/>
                    <a:pt x="315" y="284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1"/>
                    <a:pt x="318" y="281"/>
                    <a:pt x="318" y="281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8" y="279"/>
                    <a:pt x="318" y="279"/>
                    <a:pt x="318" y="279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7"/>
                    <a:pt x="320" y="277"/>
                    <a:pt x="320" y="277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6" y="277"/>
                    <a:pt x="316" y="277"/>
                    <a:pt x="316" y="277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80"/>
                    <a:pt x="314" y="280"/>
                    <a:pt x="314" y="280"/>
                  </a:cubicBezTo>
                  <a:close/>
                  <a:moveTo>
                    <a:pt x="285" y="287"/>
                  </a:moveTo>
                  <a:cubicBezTo>
                    <a:pt x="286" y="287"/>
                    <a:pt x="286" y="287"/>
                    <a:pt x="286" y="287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9" y="288"/>
                    <a:pt x="289" y="288"/>
                    <a:pt x="289" y="288"/>
                  </a:cubicBezTo>
                  <a:cubicBezTo>
                    <a:pt x="290" y="288"/>
                    <a:pt x="290" y="288"/>
                    <a:pt x="290" y="288"/>
                  </a:cubicBezTo>
                  <a:cubicBezTo>
                    <a:pt x="290" y="289"/>
                    <a:pt x="290" y="289"/>
                    <a:pt x="290" y="289"/>
                  </a:cubicBezTo>
                  <a:cubicBezTo>
                    <a:pt x="291" y="289"/>
                    <a:pt x="291" y="289"/>
                    <a:pt x="291" y="289"/>
                  </a:cubicBezTo>
                  <a:cubicBezTo>
                    <a:pt x="292" y="289"/>
                    <a:pt x="292" y="289"/>
                    <a:pt x="292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1" y="287"/>
                    <a:pt x="291" y="287"/>
                    <a:pt x="291" y="287"/>
                  </a:cubicBezTo>
                  <a:cubicBezTo>
                    <a:pt x="290" y="286"/>
                    <a:pt x="290" y="286"/>
                    <a:pt x="290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7" y="285"/>
                    <a:pt x="287" y="285"/>
                    <a:pt x="287" y="285"/>
                  </a:cubicBezTo>
                  <a:cubicBezTo>
                    <a:pt x="286" y="284"/>
                    <a:pt x="286" y="284"/>
                    <a:pt x="286" y="284"/>
                  </a:cubicBezTo>
                  <a:cubicBezTo>
                    <a:pt x="284" y="284"/>
                    <a:pt x="284" y="284"/>
                    <a:pt x="284" y="284"/>
                  </a:cubicBezTo>
                  <a:cubicBezTo>
                    <a:pt x="283" y="284"/>
                    <a:pt x="283" y="284"/>
                    <a:pt x="283" y="284"/>
                  </a:cubicBezTo>
                  <a:cubicBezTo>
                    <a:pt x="282" y="284"/>
                    <a:pt x="282" y="284"/>
                    <a:pt x="282" y="284"/>
                  </a:cubicBezTo>
                  <a:cubicBezTo>
                    <a:pt x="283" y="285"/>
                    <a:pt x="283" y="285"/>
                    <a:pt x="283" y="285"/>
                  </a:cubicBezTo>
                  <a:cubicBezTo>
                    <a:pt x="284" y="285"/>
                    <a:pt x="284" y="285"/>
                    <a:pt x="284" y="285"/>
                  </a:cubicBezTo>
                  <a:cubicBezTo>
                    <a:pt x="285" y="286"/>
                    <a:pt x="285" y="286"/>
                    <a:pt x="285" y="286"/>
                  </a:cubicBezTo>
                  <a:cubicBezTo>
                    <a:pt x="285" y="287"/>
                    <a:pt x="285" y="287"/>
                    <a:pt x="285" y="287"/>
                  </a:cubicBezTo>
                  <a:cubicBezTo>
                    <a:pt x="285" y="287"/>
                    <a:pt x="285" y="287"/>
                    <a:pt x="285" y="287"/>
                  </a:cubicBezTo>
                  <a:close/>
                  <a:moveTo>
                    <a:pt x="286" y="305"/>
                  </a:moveTo>
                  <a:cubicBezTo>
                    <a:pt x="285" y="305"/>
                    <a:pt x="285" y="305"/>
                    <a:pt x="285" y="305"/>
                  </a:cubicBezTo>
                  <a:cubicBezTo>
                    <a:pt x="284" y="304"/>
                    <a:pt x="284" y="304"/>
                    <a:pt x="284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2" y="303"/>
                    <a:pt x="282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1"/>
                    <a:pt x="280" y="301"/>
                    <a:pt x="280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81" y="299"/>
                    <a:pt x="281" y="299"/>
                    <a:pt x="281" y="299"/>
                  </a:cubicBezTo>
                  <a:cubicBezTo>
                    <a:pt x="281" y="300"/>
                    <a:pt x="281" y="300"/>
                    <a:pt x="281" y="300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5" y="303"/>
                    <a:pt x="285" y="303"/>
                    <a:pt x="285" y="303"/>
                  </a:cubicBezTo>
                  <a:cubicBezTo>
                    <a:pt x="286" y="303"/>
                    <a:pt x="286" y="303"/>
                    <a:pt x="286" y="303"/>
                  </a:cubicBezTo>
                  <a:cubicBezTo>
                    <a:pt x="286" y="302"/>
                    <a:pt x="286" y="302"/>
                    <a:pt x="286" y="302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6" y="305"/>
                    <a:pt x="286" y="305"/>
                    <a:pt x="286" y="305"/>
                  </a:cubicBezTo>
                  <a:cubicBezTo>
                    <a:pt x="286" y="305"/>
                    <a:pt x="286" y="305"/>
                    <a:pt x="286" y="305"/>
                  </a:cubicBezTo>
                  <a:close/>
                  <a:moveTo>
                    <a:pt x="292" y="308"/>
                  </a:moveTo>
                  <a:cubicBezTo>
                    <a:pt x="292" y="308"/>
                    <a:pt x="292" y="308"/>
                    <a:pt x="292" y="308"/>
                  </a:cubicBezTo>
                  <a:cubicBezTo>
                    <a:pt x="290" y="307"/>
                    <a:pt x="290" y="307"/>
                    <a:pt x="290" y="307"/>
                  </a:cubicBezTo>
                  <a:cubicBezTo>
                    <a:pt x="290" y="306"/>
                    <a:pt x="290" y="306"/>
                    <a:pt x="290" y="306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2" y="304"/>
                    <a:pt x="292" y="304"/>
                    <a:pt x="292" y="304"/>
                  </a:cubicBezTo>
                  <a:cubicBezTo>
                    <a:pt x="293" y="303"/>
                    <a:pt x="293" y="303"/>
                    <a:pt x="293" y="303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295" y="300"/>
                    <a:pt x="295" y="300"/>
                    <a:pt x="295" y="300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5" y="301"/>
                    <a:pt x="295" y="301"/>
                    <a:pt x="295" y="301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2"/>
                    <a:pt x="296" y="302"/>
                    <a:pt x="296" y="302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4" y="304"/>
                    <a:pt x="294" y="304"/>
                    <a:pt x="294" y="304"/>
                  </a:cubicBezTo>
                  <a:cubicBezTo>
                    <a:pt x="295" y="304"/>
                    <a:pt x="295" y="304"/>
                    <a:pt x="295" y="304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5" y="305"/>
                    <a:pt x="295" y="305"/>
                    <a:pt x="295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4"/>
                    <a:pt x="296" y="304"/>
                    <a:pt x="296" y="304"/>
                  </a:cubicBezTo>
                  <a:cubicBezTo>
                    <a:pt x="297" y="304"/>
                    <a:pt x="297" y="304"/>
                    <a:pt x="297" y="304"/>
                  </a:cubicBezTo>
                  <a:cubicBezTo>
                    <a:pt x="298" y="305"/>
                    <a:pt x="298" y="305"/>
                    <a:pt x="298" y="305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5" y="307"/>
                    <a:pt x="295" y="307"/>
                    <a:pt x="295" y="307"/>
                  </a:cubicBezTo>
                  <a:cubicBezTo>
                    <a:pt x="294" y="307"/>
                    <a:pt x="294" y="307"/>
                    <a:pt x="294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2" y="308"/>
                    <a:pt x="292" y="308"/>
                    <a:pt x="292" y="308"/>
                  </a:cubicBezTo>
                  <a:cubicBezTo>
                    <a:pt x="292" y="308"/>
                    <a:pt x="292" y="308"/>
                    <a:pt x="292" y="308"/>
                  </a:cubicBezTo>
                  <a:close/>
                  <a:moveTo>
                    <a:pt x="224" y="260"/>
                  </a:moveTo>
                  <a:cubicBezTo>
                    <a:pt x="224" y="261"/>
                    <a:pt x="224" y="261"/>
                    <a:pt x="224" y="261"/>
                  </a:cubicBezTo>
                  <a:cubicBezTo>
                    <a:pt x="224" y="261"/>
                    <a:pt x="224" y="261"/>
                    <a:pt x="224" y="261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60"/>
                    <a:pt x="224" y="260"/>
                    <a:pt x="224" y="260"/>
                  </a:cubicBezTo>
                  <a:close/>
                  <a:moveTo>
                    <a:pt x="223" y="269"/>
                  </a:moveTo>
                  <a:cubicBezTo>
                    <a:pt x="224" y="268"/>
                    <a:pt x="224" y="268"/>
                    <a:pt x="224" y="268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4" y="269"/>
                    <a:pt x="224" y="269"/>
                    <a:pt x="224" y="269"/>
                  </a:cubicBezTo>
                  <a:cubicBezTo>
                    <a:pt x="223" y="269"/>
                    <a:pt x="223" y="269"/>
                    <a:pt x="223" y="269"/>
                  </a:cubicBezTo>
                  <a:close/>
                  <a:moveTo>
                    <a:pt x="215" y="262"/>
                  </a:moveTo>
                  <a:cubicBezTo>
                    <a:pt x="216" y="261"/>
                    <a:pt x="216" y="261"/>
                    <a:pt x="216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18" y="263"/>
                    <a:pt x="218" y="263"/>
                    <a:pt x="218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5" y="263"/>
                    <a:pt x="215" y="263"/>
                    <a:pt x="215" y="263"/>
                  </a:cubicBezTo>
                  <a:cubicBezTo>
                    <a:pt x="215" y="262"/>
                    <a:pt x="215" y="262"/>
                    <a:pt x="215" y="262"/>
                  </a:cubicBezTo>
                  <a:close/>
                  <a:moveTo>
                    <a:pt x="34" y="266"/>
                  </a:moveTo>
                  <a:cubicBezTo>
                    <a:pt x="35" y="266"/>
                    <a:pt x="35" y="266"/>
                    <a:pt x="35" y="266"/>
                  </a:cubicBezTo>
                  <a:cubicBezTo>
                    <a:pt x="35" y="267"/>
                    <a:pt x="35" y="267"/>
                    <a:pt x="35" y="267"/>
                  </a:cubicBezTo>
                  <a:cubicBezTo>
                    <a:pt x="35" y="268"/>
                    <a:pt x="35" y="268"/>
                    <a:pt x="35" y="268"/>
                  </a:cubicBezTo>
                  <a:cubicBezTo>
                    <a:pt x="34" y="267"/>
                    <a:pt x="34" y="267"/>
                    <a:pt x="34" y="267"/>
                  </a:cubicBezTo>
                  <a:cubicBezTo>
                    <a:pt x="34" y="266"/>
                    <a:pt x="34" y="266"/>
                    <a:pt x="34" y="266"/>
                  </a:cubicBezTo>
                  <a:close/>
                  <a:moveTo>
                    <a:pt x="32" y="264"/>
                  </a:moveTo>
                  <a:cubicBezTo>
                    <a:pt x="32" y="263"/>
                    <a:pt x="32" y="263"/>
                    <a:pt x="32" y="263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2" y="264"/>
                    <a:pt x="32" y="264"/>
                    <a:pt x="32" y="264"/>
                  </a:cubicBezTo>
                  <a:close/>
                  <a:moveTo>
                    <a:pt x="27" y="260"/>
                  </a:move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7" y="260"/>
                    <a:pt x="27" y="260"/>
                    <a:pt x="27" y="260"/>
                  </a:cubicBezTo>
                  <a:close/>
                  <a:moveTo>
                    <a:pt x="20" y="257"/>
                  </a:moveTo>
                  <a:cubicBezTo>
                    <a:pt x="20" y="258"/>
                    <a:pt x="20" y="258"/>
                    <a:pt x="20" y="258"/>
                  </a:cubicBezTo>
                  <a:cubicBezTo>
                    <a:pt x="21" y="258"/>
                    <a:pt x="21" y="258"/>
                    <a:pt x="21" y="258"/>
                  </a:cubicBezTo>
                  <a:cubicBezTo>
                    <a:pt x="21" y="259"/>
                    <a:pt x="21" y="259"/>
                    <a:pt x="21" y="259"/>
                  </a:cubicBezTo>
                  <a:cubicBezTo>
                    <a:pt x="23" y="259"/>
                    <a:pt x="23" y="259"/>
                    <a:pt x="23" y="259"/>
                  </a:cubicBezTo>
                  <a:cubicBezTo>
                    <a:pt x="22" y="260"/>
                    <a:pt x="22" y="260"/>
                    <a:pt x="22" y="260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2" y="262"/>
                    <a:pt x="22" y="262"/>
                    <a:pt x="22" y="262"/>
                  </a:cubicBezTo>
                  <a:cubicBezTo>
                    <a:pt x="22" y="263"/>
                    <a:pt x="22" y="263"/>
                    <a:pt x="22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4" y="264"/>
                    <a:pt x="24" y="264"/>
                    <a:pt x="24" y="264"/>
                  </a:cubicBezTo>
                  <a:cubicBezTo>
                    <a:pt x="25" y="263"/>
                    <a:pt x="25" y="263"/>
                    <a:pt x="25" y="263"/>
                  </a:cubicBezTo>
                  <a:cubicBezTo>
                    <a:pt x="24" y="265"/>
                    <a:pt x="24" y="265"/>
                    <a:pt x="24" y="265"/>
                  </a:cubicBezTo>
                  <a:cubicBezTo>
                    <a:pt x="24" y="266"/>
                    <a:pt x="24" y="266"/>
                    <a:pt x="24" y="266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5"/>
                    <a:pt x="26" y="265"/>
                    <a:pt x="26" y="265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5" y="267"/>
                    <a:pt x="25" y="267"/>
                    <a:pt x="25" y="267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6" y="267"/>
                    <a:pt x="26" y="267"/>
                    <a:pt x="26" y="267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8" y="269"/>
                    <a:pt x="28" y="269"/>
                    <a:pt x="28" y="269"/>
                  </a:cubicBezTo>
                  <a:cubicBezTo>
                    <a:pt x="28" y="270"/>
                    <a:pt x="28" y="270"/>
                    <a:pt x="28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30" y="270"/>
                    <a:pt x="30" y="270"/>
                    <a:pt x="30" y="270"/>
                  </a:cubicBezTo>
                  <a:cubicBezTo>
                    <a:pt x="31" y="270"/>
                    <a:pt x="31" y="270"/>
                    <a:pt x="31" y="270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2" y="274"/>
                    <a:pt x="32" y="274"/>
                    <a:pt x="32" y="274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6" y="275"/>
                    <a:pt x="36" y="275"/>
                    <a:pt x="36" y="275"/>
                  </a:cubicBezTo>
                  <a:cubicBezTo>
                    <a:pt x="35" y="273"/>
                    <a:pt x="35" y="273"/>
                    <a:pt x="35" y="273"/>
                  </a:cubicBezTo>
                  <a:cubicBezTo>
                    <a:pt x="36" y="272"/>
                    <a:pt x="36" y="272"/>
                    <a:pt x="36" y="272"/>
                  </a:cubicBezTo>
                  <a:cubicBezTo>
                    <a:pt x="35" y="271"/>
                    <a:pt x="35" y="271"/>
                    <a:pt x="35" y="271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35" y="269"/>
                    <a:pt x="35" y="269"/>
                    <a:pt x="35" y="269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2" y="265"/>
                    <a:pt x="32" y="265"/>
                    <a:pt x="32" y="265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8" y="261"/>
                    <a:pt x="28" y="261"/>
                    <a:pt x="28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6" y="260"/>
                    <a:pt x="26" y="260"/>
                    <a:pt x="26" y="260"/>
                  </a:cubicBezTo>
                  <a:cubicBezTo>
                    <a:pt x="25" y="259"/>
                    <a:pt x="25" y="259"/>
                    <a:pt x="25" y="259"/>
                  </a:cubicBezTo>
                  <a:cubicBezTo>
                    <a:pt x="24" y="259"/>
                    <a:pt x="24" y="259"/>
                    <a:pt x="24" y="259"/>
                  </a:cubicBezTo>
                  <a:cubicBezTo>
                    <a:pt x="24" y="258"/>
                    <a:pt x="24" y="258"/>
                    <a:pt x="24" y="258"/>
                  </a:cubicBezTo>
                  <a:cubicBezTo>
                    <a:pt x="23" y="258"/>
                    <a:pt x="23" y="258"/>
                    <a:pt x="23" y="258"/>
                  </a:cubicBezTo>
                  <a:cubicBezTo>
                    <a:pt x="22" y="257"/>
                    <a:pt x="22" y="257"/>
                    <a:pt x="22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0" y="257"/>
                    <a:pt x="20" y="257"/>
                    <a:pt x="20" y="257"/>
                  </a:cubicBezTo>
                  <a:close/>
                  <a:moveTo>
                    <a:pt x="28" y="259"/>
                  </a:moveTo>
                  <a:cubicBezTo>
                    <a:pt x="28" y="259"/>
                    <a:pt x="28" y="259"/>
                    <a:pt x="28" y="259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8" y="259"/>
                    <a:pt x="28" y="259"/>
                    <a:pt x="28" y="259"/>
                  </a:cubicBezTo>
                  <a:cubicBezTo>
                    <a:pt x="28" y="259"/>
                    <a:pt x="28" y="259"/>
                    <a:pt x="28" y="259"/>
                  </a:cubicBezTo>
                  <a:close/>
                  <a:moveTo>
                    <a:pt x="27" y="258"/>
                  </a:moveTo>
                  <a:cubicBezTo>
                    <a:pt x="28" y="258"/>
                    <a:pt x="28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27" y="258"/>
                    <a:pt x="27" y="258"/>
                    <a:pt x="27" y="258"/>
                  </a:cubicBezTo>
                  <a:close/>
                  <a:moveTo>
                    <a:pt x="22" y="240"/>
                  </a:moveTo>
                  <a:cubicBezTo>
                    <a:pt x="22" y="241"/>
                    <a:pt x="22" y="241"/>
                    <a:pt x="22" y="241"/>
                  </a:cubicBezTo>
                  <a:cubicBezTo>
                    <a:pt x="22" y="241"/>
                    <a:pt x="22" y="241"/>
                    <a:pt x="22" y="241"/>
                  </a:cubicBezTo>
                  <a:cubicBezTo>
                    <a:pt x="22" y="240"/>
                    <a:pt x="22" y="240"/>
                    <a:pt x="22" y="240"/>
                  </a:cubicBezTo>
                  <a:close/>
                  <a:moveTo>
                    <a:pt x="24" y="249"/>
                  </a:moveTo>
                  <a:cubicBezTo>
                    <a:pt x="24" y="248"/>
                    <a:pt x="24" y="248"/>
                    <a:pt x="24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49"/>
                    <a:pt x="24" y="249"/>
                    <a:pt x="24" y="249"/>
                  </a:cubicBezTo>
                  <a:close/>
                  <a:moveTo>
                    <a:pt x="24" y="251"/>
                  </a:moveTo>
                  <a:cubicBezTo>
                    <a:pt x="23" y="252"/>
                    <a:pt x="23" y="252"/>
                    <a:pt x="23" y="252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2"/>
                    <a:pt x="24" y="252"/>
                    <a:pt x="24" y="252"/>
                  </a:cubicBezTo>
                  <a:cubicBezTo>
                    <a:pt x="24" y="251"/>
                    <a:pt x="24" y="251"/>
                    <a:pt x="24" y="251"/>
                  </a:cubicBezTo>
                  <a:close/>
                  <a:moveTo>
                    <a:pt x="25" y="250"/>
                  </a:moveTo>
                  <a:cubicBezTo>
                    <a:pt x="25" y="249"/>
                    <a:pt x="25" y="249"/>
                    <a:pt x="25" y="24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5" y="250"/>
                    <a:pt x="25" y="250"/>
                  </a:cubicBezTo>
                  <a:close/>
                  <a:moveTo>
                    <a:pt x="26" y="249"/>
                  </a:moveTo>
                  <a:cubicBezTo>
                    <a:pt x="27" y="248"/>
                    <a:pt x="27" y="248"/>
                    <a:pt x="27" y="248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8" y="249"/>
                    <a:pt x="28" y="249"/>
                    <a:pt x="28" y="249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6" y="249"/>
                    <a:pt x="26" y="249"/>
                    <a:pt x="26" y="249"/>
                  </a:cubicBezTo>
                  <a:cubicBezTo>
                    <a:pt x="26" y="249"/>
                    <a:pt x="26" y="249"/>
                    <a:pt x="26" y="249"/>
                  </a:cubicBezTo>
                  <a:close/>
                  <a:moveTo>
                    <a:pt x="25" y="245"/>
                  </a:moveTo>
                  <a:cubicBezTo>
                    <a:pt x="25" y="244"/>
                    <a:pt x="25" y="244"/>
                    <a:pt x="25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lose/>
                  <a:moveTo>
                    <a:pt x="23" y="245"/>
                  </a:moveTo>
                  <a:cubicBezTo>
                    <a:pt x="24" y="245"/>
                    <a:pt x="24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3" y="245"/>
                    <a:pt x="23" y="245"/>
                    <a:pt x="23" y="245"/>
                  </a:cubicBezTo>
                  <a:close/>
                  <a:moveTo>
                    <a:pt x="22" y="243"/>
                  </a:moveTo>
                  <a:cubicBezTo>
                    <a:pt x="22" y="244"/>
                    <a:pt x="22" y="244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3" y="244"/>
                    <a:pt x="23" y="244"/>
                    <a:pt x="23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2" y="243"/>
                    <a:pt x="22" y="243"/>
                    <a:pt x="22" y="243"/>
                  </a:cubicBezTo>
                  <a:close/>
                  <a:moveTo>
                    <a:pt x="23" y="242"/>
                  </a:moveTo>
                  <a:cubicBezTo>
                    <a:pt x="23" y="242"/>
                    <a:pt x="23" y="242"/>
                    <a:pt x="23" y="242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5" y="242"/>
                    <a:pt x="25" y="242"/>
                    <a:pt x="25" y="242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5" y="243"/>
                    <a:pt x="25" y="243"/>
                    <a:pt x="25" y="243"/>
                  </a:cubicBezTo>
                  <a:cubicBezTo>
                    <a:pt x="25" y="241"/>
                    <a:pt x="25" y="241"/>
                    <a:pt x="25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23" y="241"/>
                    <a:pt x="23" y="241"/>
                    <a:pt x="23" y="241"/>
                  </a:cubicBezTo>
                  <a:cubicBezTo>
                    <a:pt x="23" y="242"/>
                    <a:pt x="23" y="242"/>
                    <a:pt x="23" y="242"/>
                  </a:cubicBezTo>
                  <a:close/>
                  <a:moveTo>
                    <a:pt x="23" y="240"/>
                  </a:moveTo>
                  <a:cubicBezTo>
                    <a:pt x="23" y="241"/>
                    <a:pt x="23" y="241"/>
                    <a:pt x="23" y="241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lose/>
                  <a:moveTo>
                    <a:pt x="24" y="239"/>
                  </a:moveTo>
                  <a:cubicBezTo>
                    <a:pt x="25" y="238"/>
                    <a:pt x="25" y="238"/>
                    <a:pt x="25" y="238"/>
                  </a:cubicBezTo>
                  <a:cubicBezTo>
                    <a:pt x="25" y="237"/>
                    <a:pt x="25" y="237"/>
                    <a:pt x="25" y="237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4" y="239"/>
                    <a:pt x="24" y="239"/>
                    <a:pt x="24" y="239"/>
                  </a:cubicBezTo>
                  <a:close/>
                  <a:moveTo>
                    <a:pt x="19" y="236"/>
                  </a:moveTo>
                  <a:cubicBezTo>
                    <a:pt x="21" y="238"/>
                    <a:pt x="21" y="238"/>
                    <a:pt x="21" y="238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19" y="238"/>
                    <a:pt x="19" y="238"/>
                    <a:pt x="19" y="238"/>
                  </a:cubicBezTo>
                  <a:cubicBezTo>
                    <a:pt x="19" y="237"/>
                    <a:pt x="19" y="237"/>
                    <a:pt x="19" y="237"/>
                  </a:cubicBezTo>
                  <a:cubicBezTo>
                    <a:pt x="19" y="237"/>
                    <a:pt x="19" y="236"/>
                    <a:pt x="19" y="236"/>
                  </a:cubicBezTo>
                  <a:close/>
                  <a:moveTo>
                    <a:pt x="21" y="236"/>
                  </a:moveTo>
                  <a:cubicBezTo>
                    <a:pt x="21" y="237"/>
                    <a:pt x="21" y="237"/>
                    <a:pt x="21" y="237"/>
                  </a:cubicBezTo>
                  <a:cubicBezTo>
                    <a:pt x="21" y="238"/>
                    <a:pt x="21" y="238"/>
                    <a:pt x="21" y="238"/>
                  </a:cubicBezTo>
                  <a:cubicBezTo>
                    <a:pt x="21" y="239"/>
                    <a:pt x="21" y="239"/>
                    <a:pt x="21" y="239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38"/>
                    <a:pt x="22" y="238"/>
                    <a:pt x="22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6"/>
                    <a:pt x="21" y="236"/>
                    <a:pt x="21" y="236"/>
                  </a:cubicBezTo>
                  <a:close/>
                  <a:moveTo>
                    <a:pt x="19" y="235"/>
                  </a:moveTo>
                  <a:cubicBezTo>
                    <a:pt x="20" y="235"/>
                    <a:pt x="20" y="235"/>
                    <a:pt x="20" y="235"/>
                  </a:cubicBezTo>
                  <a:cubicBezTo>
                    <a:pt x="20" y="235"/>
                    <a:pt x="20" y="235"/>
                    <a:pt x="20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19" y="234"/>
                    <a:pt x="19" y="234"/>
                    <a:pt x="19" y="234"/>
                  </a:cubicBezTo>
                  <a:cubicBezTo>
                    <a:pt x="19" y="235"/>
                    <a:pt x="19" y="235"/>
                    <a:pt x="19" y="235"/>
                  </a:cubicBezTo>
                  <a:close/>
                  <a:moveTo>
                    <a:pt x="10" y="235"/>
                  </a:moveTo>
                  <a:cubicBezTo>
                    <a:pt x="9" y="234"/>
                    <a:pt x="9" y="234"/>
                    <a:pt x="9" y="234"/>
                  </a:cubicBezTo>
                  <a:cubicBezTo>
                    <a:pt x="11" y="232"/>
                    <a:pt x="11" y="232"/>
                    <a:pt x="11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2"/>
                    <a:pt x="13" y="232"/>
                    <a:pt x="13" y="232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4"/>
                    <a:pt x="14" y="234"/>
                    <a:pt x="14" y="234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3" y="236"/>
                    <a:pt x="13" y="236"/>
                    <a:pt x="13" y="236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5" y="234"/>
                    <a:pt x="15" y="234"/>
                    <a:pt x="15" y="234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14" y="237"/>
                    <a:pt x="14" y="237"/>
                    <a:pt x="14" y="237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3" y="239"/>
                    <a:pt x="13" y="239"/>
                    <a:pt x="13" y="239"/>
                  </a:cubicBezTo>
                  <a:cubicBezTo>
                    <a:pt x="13" y="240"/>
                    <a:pt x="13" y="240"/>
                    <a:pt x="13" y="240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2" y="244"/>
                    <a:pt x="12" y="244"/>
                    <a:pt x="12" y="244"/>
                  </a:cubicBezTo>
                  <a:cubicBezTo>
                    <a:pt x="12" y="245"/>
                    <a:pt x="12" y="245"/>
                    <a:pt x="12" y="245"/>
                  </a:cubicBezTo>
                  <a:cubicBezTo>
                    <a:pt x="13" y="245"/>
                    <a:pt x="13" y="245"/>
                    <a:pt x="13" y="245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13" y="247"/>
                    <a:pt x="13" y="247"/>
                    <a:pt x="13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4"/>
                    <a:pt x="11" y="244"/>
                    <a:pt x="11" y="244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11" y="242"/>
                    <a:pt x="11" y="242"/>
                    <a:pt x="11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9" y="241"/>
                    <a:pt x="9" y="241"/>
                    <a:pt x="9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9" y="240"/>
                    <a:pt x="9" y="240"/>
                    <a:pt x="9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7"/>
                    <a:pt x="11" y="237"/>
                    <a:pt x="11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9" y="236"/>
                    <a:pt x="9" y="236"/>
                    <a:pt x="9" y="236"/>
                  </a:cubicBezTo>
                  <a:cubicBezTo>
                    <a:pt x="10" y="235"/>
                    <a:pt x="10" y="235"/>
                    <a:pt x="10" y="235"/>
                  </a:cubicBezTo>
                  <a:close/>
                  <a:moveTo>
                    <a:pt x="20" y="231"/>
                  </a:moveTo>
                  <a:cubicBezTo>
                    <a:pt x="20" y="230"/>
                    <a:pt x="20" y="230"/>
                    <a:pt x="20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0" y="231"/>
                    <a:pt x="20" y="231"/>
                    <a:pt x="20" y="231"/>
                  </a:cubicBezTo>
                  <a:close/>
                  <a:moveTo>
                    <a:pt x="111" y="109"/>
                  </a:moveTo>
                  <a:cubicBezTo>
                    <a:pt x="111" y="109"/>
                    <a:pt x="111" y="109"/>
                    <a:pt x="111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9"/>
                    <a:pt x="111" y="109"/>
                    <a:pt x="111" y="109"/>
                  </a:cubicBezTo>
                  <a:close/>
                  <a:moveTo>
                    <a:pt x="102" y="101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2" y="101"/>
                    <a:pt x="102" y="101"/>
                    <a:pt x="102" y="101"/>
                  </a:cubicBezTo>
                  <a:close/>
                  <a:moveTo>
                    <a:pt x="71" y="103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3"/>
                    <a:pt x="71" y="103"/>
                    <a:pt x="71" y="103"/>
                  </a:cubicBezTo>
                  <a:close/>
                  <a:moveTo>
                    <a:pt x="71" y="105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lose/>
                  <a:moveTo>
                    <a:pt x="69" y="107"/>
                  </a:moveTo>
                  <a:cubicBezTo>
                    <a:pt x="69" y="108"/>
                    <a:pt x="69" y="108"/>
                    <a:pt x="69" y="108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69" y="110"/>
                    <a:pt x="69" y="110"/>
                    <a:pt x="69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69" y="107"/>
                    <a:pt x="69" y="107"/>
                    <a:pt x="69" y="107"/>
                  </a:cubicBezTo>
                  <a:close/>
                  <a:moveTo>
                    <a:pt x="66" y="110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6" y="110"/>
                    <a:pt x="66" y="110"/>
                  </a:cubicBezTo>
                  <a:close/>
                  <a:moveTo>
                    <a:pt x="66" y="110"/>
                  </a:moveTo>
                  <a:cubicBezTo>
                    <a:pt x="67" y="110"/>
                    <a:pt x="67" y="110"/>
                    <a:pt x="67" y="110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6" y="110"/>
                    <a:pt x="66" y="110"/>
                    <a:pt x="66" y="110"/>
                  </a:cubicBezTo>
                  <a:close/>
                  <a:moveTo>
                    <a:pt x="68" y="114"/>
                  </a:moveTo>
                  <a:cubicBezTo>
                    <a:pt x="68" y="114"/>
                    <a:pt x="68" y="114"/>
                    <a:pt x="68" y="114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58" y="100"/>
                  </a:moveTo>
                  <a:cubicBezTo>
                    <a:pt x="58" y="101"/>
                    <a:pt x="58" y="101"/>
                    <a:pt x="58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39" y="271"/>
                  </a:moveTo>
                  <a:cubicBezTo>
                    <a:pt x="39" y="271"/>
                    <a:pt x="39" y="271"/>
                    <a:pt x="39" y="271"/>
                  </a:cubicBezTo>
                  <a:cubicBezTo>
                    <a:pt x="38" y="271"/>
                    <a:pt x="38" y="271"/>
                    <a:pt x="38" y="271"/>
                  </a:cubicBezTo>
                  <a:cubicBezTo>
                    <a:pt x="38" y="269"/>
                    <a:pt x="38" y="269"/>
                    <a:pt x="38" y="269"/>
                  </a:cubicBezTo>
                  <a:cubicBezTo>
                    <a:pt x="39" y="268"/>
                    <a:pt x="39" y="268"/>
                    <a:pt x="39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7" y="268"/>
                    <a:pt x="37" y="268"/>
                    <a:pt x="37" y="268"/>
                  </a:cubicBezTo>
                  <a:cubicBezTo>
                    <a:pt x="36" y="267"/>
                    <a:pt x="36" y="267"/>
                    <a:pt x="36" y="267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6"/>
                    <a:pt x="37" y="266"/>
                    <a:pt x="37" y="266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5" y="266"/>
                    <a:pt x="35" y="266"/>
                    <a:pt x="35" y="266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5" y="263"/>
                    <a:pt x="35" y="263"/>
                    <a:pt x="35" y="263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6" y="261"/>
                    <a:pt x="36" y="261"/>
                    <a:pt x="36" y="261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5" y="260"/>
                    <a:pt x="35" y="260"/>
                    <a:pt x="35" y="260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4" y="260"/>
                    <a:pt x="34" y="260"/>
                    <a:pt x="34" y="260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2" y="258"/>
                    <a:pt x="32" y="258"/>
                    <a:pt x="32" y="258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8" y="257"/>
                    <a:pt x="28" y="257"/>
                    <a:pt x="28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5"/>
                    <a:pt x="28" y="255"/>
                    <a:pt x="28" y="255"/>
                  </a:cubicBezTo>
                  <a:cubicBezTo>
                    <a:pt x="27" y="255"/>
                    <a:pt x="27" y="255"/>
                    <a:pt x="27" y="255"/>
                  </a:cubicBezTo>
                  <a:cubicBezTo>
                    <a:pt x="26" y="255"/>
                    <a:pt x="26" y="255"/>
                    <a:pt x="26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4" y="255"/>
                    <a:pt x="24" y="255"/>
                    <a:pt x="24" y="255"/>
                  </a:cubicBezTo>
                  <a:cubicBezTo>
                    <a:pt x="24" y="254"/>
                    <a:pt x="24" y="254"/>
                    <a:pt x="24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9" y="252"/>
                    <a:pt x="29" y="252"/>
                    <a:pt x="29" y="252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7" y="251"/>
                    <a:pt x="27" y="251"/>
                    <a:pt x="27" y="251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6" y="252"/>
                    <a:pt x="26" y="252"/>
                    <a:pt x="26" y="252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7" y="250"/>
                    <a:pt x="27" y="250"/>
                    <a:pt x="27" y="250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49"/>
                    <a:pt x="31" y="249"/>
                    <a:pt x="31" y="249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30" y="245"/>
                    <a:pt x="30" y="245"/>
                    <a:pt x="30" y="245"/>
                  </a:cubicBezTo>
                  <a:cubicBezTo>
                    <a:pt x="29" y="246"/>
                    <a:pt x="29" y="246"/>
                    <a:pt x="29" y="246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7" y="246"/>
                    <a:pt x="27" y="246"/>
                    <a:pt x="27" y="246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24" y="246"/>
                    <a:pt x="24" y="246"/>
                    <a:pt x="24" y="246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26" y="245"/>
                    <a:pt x="26" y="245"/>
                    <a:pt x="26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44"/>
                    <a:pt x="28" y="244"/>
                    <a:pt x="28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8" y="243"/>
                    <a:pt x="28" y="243"/>
                    <a:pt x="28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6" y="239"/>
                    <a:pt x="26" y="239"/>
                    <a:pt x="26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29" y="239"/>
                    <a:pt x="29" y="239"/>
                    <a:pt x="29" y="239"/>
                  </a:cubicBezTo>
                  <a:cubicBezTo>
                    <a:pt x="28" y="239"/>
                    <a:pt x="28" y="239"/>
                    <a:pt x="28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8" y="236"/>
                    <a:pt x="28" y="236"/>
                    <a:pt x="28" y="236"/>
                  </a:cubicBezTo>
                  <a:cubicBezTo>
                    <a:pt x="28" y="235"/>
                    <a:pt x="28" y="235"/>
                    <a:pt x="28" y="235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4" y="237"/>
                    <a:pt x="24" y="237"/>
                    <a:pt x="24" y="237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3" y="238"/>
                    <a:pt x="23" y="238"/>
                    <a:pt x="23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3" y="233"/>
                    <a:pt x="23" y="233"/>
                    <a:pt x="23" y="233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24" y="230"/>
                    <a:pt x="24" y="230"/>
                    <a:pt x="24" y="230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6" y="229"/>
                    <a:pt x="26" y="229"/>
                    <a:pt x="26" y="229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7" y="227"/>
                    <a:pt x="27" y="227"/>
                    <a:pt x="27" y="227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6" y="225"/>
                    <a:pt x="26" y="225"/>
                    <a:pt x="26" y="225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5" y="217"/>
                    <a:pt x="25" y="217"/>
                    <a:pt x="25" y="217"/>
                  </a:cubicBezTo>
                  <a:cubicBezTo>
                    <a:pt x="25" y="216"/>
                    <a:pt x="25" y="216"/>
                    <a:pt x="25" y="216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2" y="211"/>
                    <a:pt x="22" y="211"/>
                    <a:pt x="22" y="211"/>
                  </a:cubicBezTo>
                  <a:cubicBezTo>
                    <a:pt x="23" y="211"/>
                    <a:pt x="23" y="211"/>
                    <a:pt x="23" y="211"/>
                  </a:cubicBezTo>
                  <a:cubicBezTo>
                    <a:pt x="23" y="208"/>
                    <a:pt x="23" y="208"/>
                    <a:pt x="23" y="208"/>
                  </a:cubicBezTo>
                  <a:cubicBezTo>
                    <a:pt x="23" y="205"/>
                    <a:pt x="23" y="205"/>
                    <a:pt x="23" y="205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23" y="202"/>
                    <a:pt x="23" y="202"/>
                    <a:pt x="23" y="202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0"/>
                    <a:pt x="23" y="200"/>
                    <a:pt x="23" y="200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7"/>
                    <a:pt x="22" y="197"/>
                    <a:pt x="22" y="197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0" y="189"/>
                    <a:pt x="20" y="189"/>
                    <a:pt x="20" y="189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5" y="190"/>
                    <a:pt x="15" y="190"/>
                    <a:pt x="15" y="190"/>
                  </a:cubicBezTo>
                  <a:cubicBezTo>
                    <a:pt x="14" y="191"/>
                    <a:pt x="14" y="191"/>
                    <a:pt x="14" y="191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7" y="184"/>
                    <a:pt x="7" y="184"/>
                    <a:pt x="7" y="184"/>
                  </a:cubicBezTo>
                  <a:cubicBezTo>
                    <a:pt x="7" y="183"/>
                    <a:pt x="7" y="183"/>
                    <a:pt x="7" y="183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5" y="181"/>
                    <a:pt x="5" y="181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69" y="111"/>
                    <a:pt x="69" y="111"/>
                    <a:pt x="69" y="111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6" y="107"/>
                    <a:pt x="96" y="107"/>
                    <a:pt x="96" y="107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5"/>
                    <a:pt x="102" y="105"/>
                    <a:pt x="102" y="105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4"/>
                    <a:pt x="102" y="114"/>
                    <a:pt x="102" y="114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6" y="116"/>
                    <a:pt x="106" y="116"/>
                    <a:pt x="106" y="116"/>
                  </a:cubicBezTo>
                  <a:cubicBezTo>
                    <a:pt x="105" y="115"/>
                    <a:pt x="105" y="115"/>
                    <a:pt x="105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05" y="114"/>
                    <a:pt x="105" y="114"/>
                    <a:pt x="105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7"/>
                    <a:pt x="108" y="117"/>
                    <a:pt x="108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2" y="121"/>
                    <a:pt x="122" y="121"/>
                    <a:pt x="122" y="121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1"/>
                    <a:pt x="139" y="131"/>
                    <a:pt x="139" y="131"/>
                  </a:cubicBezTo>
                  <a:cubicBezTo>
                    <a:pt x="139" y="132"/>
                    <a:pt x="139" y="132"/>
                    <a:pt x="139" y="132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4" y="135"/>
                    <a:pt x="134" y="135"/>
                    <a:pt x="134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1" y="142"/>
                    <a:pt x="141" y="142"/>
                    <a:pt x="141" y="142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4" y="141"/>
                    <a:pt x="144" y="141"/>
                    <a:pt x="144" y="141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4"/>
                    <a:pt x="152" y="144"/>
                    <a:pt x="152" y="144"/>
                  </a:cubicBezTo>
                  <a:cubicBezTo>
                    <a:pt x="152" y="145"/>
                    <a:pt x="152" y="145"/>
                    <a:pt x="152" y="145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3" y="146"/>
                    <a:pt x="153" y="146"/>
                    <a:pt x="153" y="146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54" y="144"/>
                    <a:pt x="154" y="144"/>
                    <a:pt x="154" y="144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52" y="149"/>
                    <a:pt x="152" y="149"/>
                    <a:pt x="152" y="149"/>
                  </a:cubicBezTo>
                  <a:cubicBezTo>
                    <a:pt x="153" y="150"/>
                    <a:pt x="153" y="150"/>
                    <a:pt x="153" y="150"/>
                  </a:cubicBezTo>
                  <a:cubicBezTo>
                    <a:pt x="153" y="151"/>
                    <a:pt x="153" y="151"/>
                    <a:pt x="153" y="151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4"/>
                    <a:pt x="154" y="154"/>
                    <a:pt x="154" y="154"/>
                  </a:cubicBezTo>
                  <a:cubicBezTo>
                    <a:pt x="154" y="152"/>
                    <a:pt x="154" y="152"/>
                    <a:pt x="154" y="152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3" y="141"/>
                    <a:pt x="163" y="141"/>
                    <a:pt x="163" y="141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0"/>
                    <a:pt x="165" y="140"/>
                    <a:pt x="165" y="140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70" y="137"/>
                    <a:pt x="170" y="137"/>
                    <a:pt x="170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60" y="135"/>
                    <a:pt x="160" y="135"/>
                    <a:pt x="160" y="135"/>
                  </a:cubicBezTo>
                  <a:cubicBezTo>
                    <a:pt x="161" y="135"/>
                    <a:pt x="161" y="135"/>
                    <a:pt x="161" y="135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7" y="135"/>
                    <a:pt x="167" y="135"/>
                    <a:pt x="167" y="135"/>
                  </a:cubicBezTo>
                  <a:cubicBezTo>
                    <a:pt x="168" y="135"/>
                    <a:pt x="168" y="135"/>
                    <a:pt x="168" y="135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70" y="135"/>
                    <a:pt x="170" y="135"/>
                    <a:pt x="170" y="135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8"/>
                    <a:pt x="171" y="138"/>
                    <a:pt x="171" y="13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3" y="150"/>
                    <a:pt x="183" y="150"/>
                    <a:pt x="183" y="150"/>
                  </a:cubicBezTo>
                  <a:cubicBezTo>
                    <a:pt x="183" y="149"/>
                    <a:pt x="183" y="149"/>
                    <a:pt x="183" y="149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9"/>
                    <a:pt x="185" y="149"/>
                    <a:pt x="185" y="149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8" y="150"/>
                    <a:pt x="188" y="150"/>
                    <a:pt x="188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2" y="150"/>
                    <a:pt x="192" y="150"/>
                    <a:pt x="192" y="150"/>
                  </a:cubicBezTo>
                  <a:cubicBezTo>
                    <a:pt x="192" y="151"/>
                    <a:pt x="192" y="151"/>
                    <a:pt x="192" y="151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2" y="149"/>
                    <a:pt x="192" y="149"/>
                    <a:pt x="192" y="149"/>
                  </a:cubicBezTo>
                  <a:cubicBezTo>
                    <a:pt x="192" y="148"/>
                    <a:pt x="192" y="148"/>
                    <a:pt x="192" y="148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2"/>
                    <a:pt x="195" y="152"/>
                    <a:pt x="195" y="152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47"/>
                    <a:pt x="193" y="147"/>
                    <a:pt x="193" y="147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4"/>
                    <a:pt x="194" y="144"/>
                    <a:pt x="194" y="144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95" y="145"/>
                    <a:pt x="195" y="145"/>
                    <a:pt x="195" y="145"/>
                  </a:cubicBezTo>
                  <a:cubicBezTo>
                    <a:pt x="195" y="146"/>
                    <a:pt x="195" y="146"/>
                    <a:pt x="195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9" y="146"/>
                    <a:pt x="199" y="146"/>
                    <a:pt x="199" y="146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8"/>
                    <a:pt x="199" y="148"/>
                    <a:pt x="199" y="148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50"/>
                    <a:pt x="202" y="150"/>
                    <a:pt x="202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4"/>
                    <a:pt x="198" y="154"/>
                    <a:pt x="198" y="154"/>
                  </a:cubicBezTo>
                  <a:cubicBezTo>
                    <a:pt x="198" y="155"/>
                    <a:pt x="198" y="155"/>
                    <a:pt x="198" y="155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9" y="156"/>
                    <a:pt x="199" y="156"/>
                    <a:pt x="199" y="156"/>
                  </a:cubicBezTo>
                  <a:cubicBezTo>
                    <a:pt x="200" y="155"/>
                    <a:pt x="200" y="155"/>
                    <a:pt x="200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199" y="158"/>
                    <a:pt x="199" y="158"/>
                    <a:pt x="199" y="158"/>
                  </a:cubicBezTo>
                  <a:cubicBezTo>
                    <a:pt x="198" y="157"/>
                    <a:pt x="198" y="157"/>
                    <a:pt x="198" y="157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6" y="158"/>
                    <a:pt x="196" y="158"/>
                    <a:pt x="196" y="158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7" y="160"/>
                    <a:pt x="197" y="160"/>
                    <a:pt x="197" y="160"/>
                  </a:cubicBezTo>
                  <a:cubicBezTo>
                    <a:pt x="197" y="162"/>
                    <a:pt x="197" y="162"/>
                    <a:pt x="197" y="162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8" y="158"/>
                    <a:pt x="198" y="158"/>
                    <a:pt x="198" y="158"/>
                  </a:cubicBezTo>
                  <a:cubicBezTo>
                    <a:pt x="198" y="159"/>
                    <a:pt x="198" y="159"/>
                    <a:pt x="198" y="159"/>
                  </a:cubicBezTo>
                  <a:cubicBezTo>
                    <a:pt x="199" y="159"/>
                    <a:pt x="199" y="159"/>
                    <a:pt x="199" y="159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8"/>
                    <a:pt x="201" y="158"/>
                    <a:pt x="201" y="158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4" y="156"/>
                    <a:pt x="204" y="156"/>
                    <a:pt x="204" y="156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03" y="151"/>
                    <a:pt x="203" y="151"/>
                    <a:pt x="203" y="151"/>
                  </a:cubicBezTo>
                  <a:cubicBezTo>
                    <a:pt x="203" y="150"/>
                    <a:pt x="203" y="150"/>
                    <a:pt x="203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9" y="149"/>
                    <a:pt x="209" y="149"/>
                    <a:pt x="209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1" y="147"/>
                    <a:pt x="211" y="147"/>
                    <a:pt x="211" y="147"/>
                  </a:cubicBezTo>
                  <a:cubicBezTo>
                    <a:pt x="212" y="147"/>
                    <a:pt x="212" y="147"/>
                    <a:pt x="212" y="147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4"/>
                    <a:pt x="213" y="144"/>
                    <a:pt x="213" y="144"/>
                  </a:cubicBezTo>
                  <a:cubicBezTo>
                    <a:pt x="214" y="144"/>
                    <a:pt x="214" y="144"/>
                    <a:pt x="214" y="144"/>
                  </a:cubicBezTo>
                  <a:cubicBezTo>
                    <a:pt x="214" y="143"/>
                    <a:pt x="214" y="143"/>
                    <a:pt x="214" y="143"/>
                  </a:cubicBezTo>
                  <a:cubicBezTo>
                    <a:pt x="214" y="142"/>
                    <a:pt x="214" y="142"/>
                    <a:pt x="214" y="142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3"/>
                    <a:pt x="212" y="143"/>
                    <a:pt x="212" y="143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4"/>
                    <a:pt x="212" y="144"/>
                    <a:pt x="212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3"/>
                    <a:pt x="210" y="143"/>
                    <a:pt x="210" y="143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4" y="139"/>
                    <a:pt x="214" y="139"/>
                    <a:pt x="214" y="139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4" y="141"/>
                    <a:pt x="214" y="141"/>
                    <a:pt x="214" y="141"/>
                  </a:cubicBezTo>
                  <a:cubicBezTo>
                    <a:pt x="215" y="141"/>
                    <a:pt x="215" y="141"/>
                    <a:pt x="215" y="141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4" y="138"/>
                    <a:pt x="214" y="138"/>
                    <a:pt x="214" y="138"/>
                  </a:cubicBezTo>
                  <a:cubicBezTo>
                    <a:pt x="213" y="138"/>
                    <a:pt x="213" y="138"/>
                    <a:pt x="213" y="138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3" y="136"/>
                    <a:pt x="213" y="136"/>
                    <a:pt x="213" y="136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1" y="136"/>
                    <a:pt x="211" y="136"/>
                    <a:pt x="211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2"/>
                    <a:pt x="209" y="132"/>
                    <a:pt x="209" y="132"/>
                  </a:cubicBezTo>
                  <a:cubicBezTo>
                    <a:pt x="209" y="131"/>
                    <a:pt x="209" y="131"/>
                    <a:pt x="209" y="131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1" y="125"/>
                    <a:pt x="211" y="125"/>
                    <a:pt x="211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3"/>
                    <a:pt x="213" y="123"/>
                    <a:pt x="213" y="123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4" y="121"/>
                    <a:pt x="214" y="121"/>
                    <a:pt x="214" y="121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9"/>
                    <a:pt x="216" y="119"/>
                    <a:pt x="216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20"/>
                    <a:pt x="217" y="120"/>
                    <a:pt x="217" y="120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8" y="121"/>
                    <a:pt x="218" y="121"/>
                    <a:pt x="218" y="121"/>
                  </a:cubicBezTo>
                  <a:cubicBezTo>
                    <a:pt x="218" y="120"/>
                    <a:pt x="218" y="120"/>
                    <a:pt x="218" y="120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17" y="118"/>
                    <a:pt x="217" y="118"/>
                    <a:pt x="217" y="118"/>
                  </a:cubicBezTo>
                  <a:cubicBezTo>
                    <a:pt x="218" y="117"/>
                    <a:pt x="218" y="117"/>
                    <a:pt x="218" y="117"/>
                  </a:cubicBezTo>
                  <a:cubicBezTo>
                    <a:pt x="219" y="117"/>
                    <a:pt x="219" y="117"/>
                    <a:pt x="219" y="117"/>
                  </a:cubicBezTo>
                  <a:cubicBezTo>
                    <a:pt x="220" y="116"/>
                    <a:pt x="220" y="116"/>
                    <a:pt x="220" y="116"/>
                  </a:cubicBezTo>
                  <a:cubicBezTo>
                    <a:pt x="221" y="116"/>
                    <a:pt x="221" y="116"/>
                    <a:pt x="221" y="1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2" y="115"/>
                    <a:pt x="222" y="115"/>
                    <a:pt x="222" y="115"/>
                  </a:cubicBezTo>
                  <a:cubicBezTo>
                    <a:pt x="224" y="115"/>
                    <a:pt x="224" y="115"/>
                    <a:pt x="224" y="115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7"/>
                    <a:pt x="224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6" y="118"/>
                    <a:pt x="226" y="118"/>
                    <a:pt x="226" y="118"/>
                  </a:cubicBezTo>
                  <a:cubicBezTo>
                    <a:pt x="225" y="118"/>
                    <a:pt x="225" y="118"/>
                    <a:pt x="225" y="118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225" y="126"/>
                    <a:pt x="225" y="126"/>
                    <a:pt x="225" y="126"/>
                  </a:cubicBezTo>
                  <a:cubicBezTo>
                    <a:pt x="225" y="127"/>
                    <a:pt x="225" y="127"/>
                    <a:pt x="225" y="127"/>
                  </a:cubicBezTo>
                  <a:cubicBezTo>
                    <a:pt x="224" y="127"/>
                    <a:pt x="224" y="127"/>
                    <a:pt x="224" y="127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6" y="132"/>
                    <a:pt x="226" y="132"/>
                    <a:pt x="226" y="132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5" y="134"/>
                    <a:pt x="225" y="134"/>
                    <a:pt x="225" y="134"/>
                  </a:cubicBezTo>
                  <a:cubicBezTo>
                    <a:pt x="224" y="134"/>
                    <a:pt x="224" y="134"/>
                    <a:pt x="224" y="134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3" y="133"/>
                    <a:pt x="223" y="133"/>
                    <a:pt x="223" y="133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8"/>
                    <a:pt x="220" y="138"/>
                    <a:pt x="220" y="138"/>
                  </a:cubicBezTo>
                  <a:cubicBezTo>
                    <a:pt x="220" y="139"/>
                    <a:pt x="220" y="139"/>
                    <a:pt x="220" y="139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5" y="139"/>
                    <a:pt x="225" y="139"/>
                    <a:pt x="225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5" y="140"/>
                    <a:pt x="225" y="140"/>
                    <a:pt x="225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27" y="140"/>
                    <a:pt x="227" y="140"/>
                    <a:pt x="227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3"/>
                    <a:pt x="224" y="143"/>
                    <a:pt x="224" y="143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6"/>
                    <a:pt x="225" y="146"/>
                    <a:pt x="225" y="146"/>
                  </a:cubicBezTo>
                  <a:cubicBezTo>
                    <a:pt x="224" y="146"/>
                    <a:pt x="224" y="146"/>
                    <a:pt x="224" y="146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224" y="148"/>
                    <a:pt x="224" y="148"/>
                    <a:pt x="224" y="148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5" y="149"/>
                    <a:pt x="225" y="149"/>
                    <a:pt x="225" y="149"/>
                  </a:cubicBezTo>
                  <a:cubicBezTo>
                    <a:pt x="226" y="149"/>
                    <a:pt x="226" y="149"/>
                    <a:pt x="226" y="149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7" y="148"/>
                    <a:pt x="227" y="148"/>
                    <a:pt x="227" y="148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7" y="146"/>
                    <a:pt x="227" y="146"/>
                    <a:pt x="227" y="146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4"/>
                    <a:pt x="230" y="144"/>
                    <a:pt x="230" y="144"/>
                  </a:cubicBezTo>
                  <a:cubicBezTo>
                    <a:pt x="231" y="145"/>
                    <a:pt x="231" y="145"/>
                    <a:pt x="231" y="145"/>
                  </a:cubicBezTo>
                  <a:cubicBezTo>
                    <a:pt x="231" y="146"/>
                    <a:pt x="231" y="146"/>
                    <a:pt x="231" y="146"/>
                  </a:cubicBezTo>
                  <a:cubicBezTo>
                    <a:pt x="232" y="147"/>
                    <a:pt x="232" y="147"/>
                    <a:pt x="232" y="147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32" y="150"/>
                    <a:pt x="232" y="150"/>
                    <a:pt x="232" y="150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31" y="151"/>
                    <a:pt x="231" y="151"/>
                    <a:pt x="231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2"/>
                    <a:pt x="230" y="152"/>
                    <a:pt x="230" y="152"/>
                  </a:cubicBezTo>
                  <a:cubicBezTo>
                    <a:pt x="230" y="153"/>
                    <a:pt x="230" y="153"/>
                    <a:pt x="230" y="153"/>
                  </a:cubicBezTo>
                  <a:cubicBezTo>
                    <a:pt x="229" y="154"/>
                    <a:pt x="229" y="154"/>
                    <a:pt x="229" y="154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60"/>
                    <a:pt x="230" y="160"/>
                    <a:pt x="230" y="160"/>
                  </a:cubicBezTo>
                  <a:cubicBezTo>
                    <a:pt x="230" y="161"/>
                    <a:pt x="230" y="161"/>
                    <a:pt x="230" y="161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31" y="160"/>
                    <a:pt x="231" y="160"/>
                    <a:pt x="231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0"/>
                    <a:pt x="233" y="160"/>
                    <a:pt x="233" y="160"/>
                  </a:cubicBezTo>
                  <a:cubicBezTo>
                    <a:pt x="234" y="159"/>
                    <a:pt x="234" y="159"/>
                    <a:pt x="234" y="159"/>
                  </a:cubicBezTo>
                  <a:cubicBezTo>
                    <a:pt x="234" y="158"/>
                    <a:pt x="234" y="158"/>
                    <a:pt x="234" y="158"/>
                  </a:cubicBezTo>
                  <a:cubicBezTo>
                    <a:pt x="235" y="158"/>
                    <a:pt x="235" y="158"/>
                    <a:pt x="235" y="158"/>
                  </a:cubicBezTo>
                  <a:cubicBezTo>
                    <a:pt x="236" y="157"/>
                    <a:pt x="236" y="157"/>
                    <a:pt x="236" y="157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8" y="155"/>
                    <a:pt x="238" y="155"/>
                    <a:pt x="238" y="155"/>
                  </a:cubicBezTo>
                  <a:cubicBezTo>
                    <a:pt x="239" y="153"/>
                    <a:pt x="239" y="153"/>
                    <a:pt x="239" y="153"/>
                  </a:cubicBezTo>
                  <a:cubicBezTo>
                    <a:pt x="240" y="151"/>
                    <a:pt x="240" y="151"/>
                    <a:pt x="240" y="151"/>
                  </a:cubicBezTo>
                  <a:cubicBezTo>
                    <a:pt x="240" y="150"/>
                    <a:pt x="240" y="150"/>
                    <a:pt x="240" y="150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49"/>
                    <a:pt x="243" y="149"/>
                    <a:pt x="243" y="149"/>
                  </a:cubicBezTo>
                  <a:cubicBezTo>
                    <a:pt x="243" y="148"/>
                    <a:pt x="243" y="148"/>
                    <a:pt x="243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6" y="148"/>
                    <a:pt x="246" y="148"/>
                    <a:pt x="246" y="148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4" y="147"/>
                    <a:pt x="244" y="147"/>
                    <a:pt x="244" y="147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5" y="145"/>
                    <a:pt x="245" y="145"/>
                    <a:pt x="245" y="145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3"/>
                    <a:pt x="245" y="143"/>
                    <a:pt x="245" y="143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9" y="141"/>
                    <a:pt x="249" y="141"/>
                    <a:pt x="249" y="141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3" y="143"/>
                    <a:pt x="253" y="143"/>
                    <a:pt x="253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5" y="147"/>
                    <a:pt x="255" y="147"/>
                    <a:pt x="255" y="147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9" y="149"/>
                    <a:pt x="259" y="149"/>
                    <a:pt x="259" y="149"/>
                  </a:cubicBezTo>
                  <a:cubicBezTo>
                    <a:pt x="258" y="149"/>
                    <a:pt x="258" y="149"/>
                    <a:pt x="258" y="149"/>
                  </a:cubicBezTo>
                  <a:cubicBezTo>
                    <a:pt x="257" y="150"/>
                    <a:pt x="257" y="150"/>
                    <a:pt x="257" y="150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5" y="151"/>
                    <a:pt x="255" y="151"/>
                    <a:pt x="255" y="151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7" y="151"/>
                    <a:pt x="257" y="151"/>
                    <a:pt x="257" y="151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6" y="154"/>
                    <a:pt x="256" y="154"/>
                    <a:pt x="256" y="154"/>
                  </a:cubicBezTo>
                  <a:cubicBezTo>
                    <a:pt x="255" y="154"/>
                    <a:pt x="255" y="154"/>
                    <a:pt x="255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3" y="154"/>
                    <a:pt x="253" y="154"/>
                    <a:pt x="253" y="154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1" y="153"/>
                    <a:pt x="251" y="153"/>
                    <a:pt x="251" y="153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2" y="154"/>
                    <a:pt x="252" y="154"/>
                    <a:pt x="252" y="154"/>
                  </a:cubicBezTo>
                  <a:cubicBezTo>
                    <a:pt x="252" y="155"/>
                    <a:pt x="252" y="155"/>
                    <a:pt x="252" y="155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1" y="156"/>
                    <a:pt x="251" y="156"/>
                    <a:pt x="251" y="156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1" y="158"/>
                    <a:pt x="251" y="158"/>
                    <a:pt x="251" y="158"/>
                  </a:cubicBezTo>
                  <a:cubicBezTo>
                    <a:pt x="251" y="159"/>
                    <a:pt x="251" y="159"/>
                    <a:pt x="251" y="159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3" y="162"/>
                    <a:pt x="253" y="162"/>
                    <a:pt x="253" y="162"/>
                  </a:cubicBezTo>
                  <a:cubicBezTo>
                    <a:pt x="253" y="163"/>
                    <a:pt x="253" y="163"/>
                    <a:pt x="253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64"/>
                    <a:pt x="252" y="164"/>
                    <a:pt x="252" y="164"/>
                  </a:cubicBezTo>
                  <a:cubicBezTo>
                    <a:pt x="251" y="164"/>
                    <a:pt x="251" y="164"/>
                    <a:pt x="251" y="164"/>
                  </a:cubicBezTo>
                  <a:cubicBezTo>
                    <a:pt x="251" y="165"/>
                    <a:pt x="251" y="165"/>
                    <a:pt x="251" y="165"/>
                  </a:cubicBezTo>
                  <a:cubicBezTo>
                    <a:pt x="251" y="166"/>
                    <a:pt x="251" y="166"/>
                    <a:pt x="251" y="166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49" y="165"/>
                    <a:pt x="249" y="165"/>
                    <a:pt x="249" y="165"/>
                  </a:cubicBezTo>
                  <a:cubicBezTo>
                    <a:pt x="248" y="166"/>
                    <a:pt x="248" y="166"/>
                    <a:pt x="248" y="166"/>
                  </a:cubicBezTo>
                  <a:cubicBezTo>
                    <a:pt x="248" y="167"/>
                    <a:pt x="248" y="167"/>
                    <a:pt x="248" y="167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7" y="168"/>
                    <a:pt x="247" y="168"/>
                    <a:pt x="247" y="168"/>
                  </a:cubicBezTo>
                  <a:cubicBezTo>
                    <a:pt x="246" y="168"/>
                    <a:pt x="246" y="168"/>
                    <a:pt x="246" y="168"/>
                  </a:cubicBezTo>
                  <a:cubicBezTo>
                    <a:pt x="245" y="169"/>
                    <a:pt x="245" y="169"/>
                    <a:pt x="245" y="169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43" y="169"/>
                    <a:pt x="243" y="169"/>
                    <a:pt x="243" y="169"/>
                  </a:cubicBezTo>
                  <a:cubicBezTo>
                    <a:pt x="243" y="170"/>
                    <a:pt x="243" y="170"/>
                    <a:pt x="243" y="170"/>
                  </a:cubicBezTo>
                  <a:cubicBezTo>
                    <a:pt x="241" y="170"/>
                    <a:pt x="241" y="170"/>
                    <a:pt x="241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1" y="169"/>
                    <a:pt x="241" y="169"/>
                    <a:pt x="241" y="169"/>
                  </a:cubicBezTo>
                  <a:cubicBezTo>
                    <a:pt x="241" y="168"/>
                    <a:pt x="241" y="168"/>
                    <a:pt x="241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1" y="165"/>
                    <a:pt x="241" y="165"/>
                    <a:pt x="241" y="165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39" y="165"/>
                    <a:pt x="239" y="165"/>
                    <a:pt x="239" y="165"/>
                  </a:cubicBezTo>
                  <a:cubicBezTo>
                    <a:pt x="239" y="164"/>
                    <a:pt x="239" y="164"/>
                    <a:pt x="239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7" y="165"/>
                    <a:pt x="237" y="165"/>
                    <a:pt x="237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7"/>
                    <a:pt x="239" y="167"/>
                    <a:pt x="239" y="167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9"/>
                    <a:pt x="240" y="169"/>
                    <a:pt x="240" y="169"/>
                  </a:cubicBezTo>
                  <a:cubicBezTo>
                    <a:pt x="239" y="170"/>
                    <a:pt x="239" y="170"/>
                    <a:pt x="239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0" y="171"/>
                    <a:pt x="240" y="171"/>
                    <a:pt x="240" y="171"/>
                  </a:cubicBezTo>
                  <a:cubicBezTo>
                    <a:pt x="239" y="171"/>
                    <a:pt x="239" y="171"/>
                    <a:pt x="239" y="171"/>
                  </a:cubicBezTo>
                  <a:cubicBezTo>
                    <a:pt x="238" y="170"/>
                    <a:pt x="238" y="170"/>
                    <a:pt x="238" y="170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37" y="169"/>
                    <a:pt x="237" y="169"/>
                    <a:pt x="237" y="169"/>
                  </a:cubicBezTo>
                  <a:cubicBezTo>
                    <a:pt x="237" y="168"/>
                    <a:pt x="237" y="168"/>
                    <a:pt x="237" y="168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6" y="170"/>
                    <a:pt x="236" y="170"/>
                    <a:pt x="236" y="170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3" y="167"/>
                    <a:pt x="233" y="167"/>
                    <a:pt x="233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9"/>
                    <a:pt x="231" y="169"/>
                    <a:pt x="231" y="169"/>
                  </a:cubicBezTo>
                  <a:cubicBezTo>
                    <a:pt x="232" y="170"/>
                    <a:pt x="232" y="170"/>
                    <a:pt x="232" y="170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0" y="171"/>
                    <a:pt x="230" y="171"/>
                    <a:pt x="230" y="171"/>
                  </a:cubicBezTo>
                  <a:cubicBezTo>
                    <a:pt x="228" y="173"/>
                    <a:pt x="228" y="173"/>
                    <a:pt x="228" y="173"/>
                  </a:cubicBezTo>
                  <a:cubicBezTo>
                    <a:pt x="227" y="174"/>
                    <a:pt x="227" y="174"/>
                    <a:pt x="227" y="174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5" y="175"/>
                    <a:pt x="225" y="175"/>
                    <a:pt x="225" y="17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21" y="176"/>
                    <a:pt x="221" y="176"/>
                    <a:pt x="221" y="176"/>
                  </a:cubicBezTo>
                  <a:cubicBezTo>
                    <a:pt x="221" y="175"/>
                    <a:pt x="221" y="175"/>
                    <a:pt x="221" y="175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19" y="174"/>
                    <a:pt x="219" y="174"/>
                    <a:pt x="219" y="174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7" y="171"/>
                    <a:pt x="217" y="171"/>
                    <a:pt x="217" y="171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5" y="170"/>
                    <a:pt x="215" y="170"/>
                    <a:pt x="215" y="170"/>
                  </a:cubicBezTo>
                  <a:cubicBezTo>
                    <a:pt x="213" y="169"/>
                    <a:pt x="213" y="169"/>
                    <a:pt x="213" y="169"/>
                  </a:cubicBezTo>
                  <a:cubicBezTo>
                    <a:pt x="211" y="169"/>
                    <a:pt x="211" y="169"/>
                    <a:pt x="211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2" y="170"/>
                    <a:pt x="212" y="170"/>
                    <a:pt x="212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5" y="171"/>
                    <a:pt x="215" y="171"/>
                    <a:pt x="215" y="171"/>
                  </a:cubicBezTo>
                  <a:cubicBezTo>
                    <a:pt x="216" y="172"/>
                    <a:pt x="216" y="172"/>
                    <a:pt x="216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19" y="176"/>
                    <a:pt x="219" y="176"/>
                    <a:pt x="219" y="176"/>
                  </a:cubicBezTo>
                  <a:cubicBezTo>
                    <a:pt x="221" y="177"/>
                    <a:pt x="221" y="177"/>
                    <a:pt x="221" y="177"/>
                  </a:cubicBezTo>
                  <a:cubicBezTo>
                    <a:pt x="224" y="177"/>
                    <a:pt x="224" y="177"/>
                    <a:pt x="224" y="177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3" y="179"/>
                    <a:pt x="223" y="179"/>
                    <a:pt x="223" y="179"/>
                  </a:cubicBezTo>
                  <a:cubicBezTo>
                    <a:pt x="222" y="180"/>
                    <a:pt x="222" y="180"/>
                    <a:pt x="222" y="180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0" y="181"/>
                    <a:pt x="220" y="181"/>
                    <a:pt x="220" y="181"/>
                  </a:cubicBezTo>
                  <a:cubicBezTo>
                    <a:pt x="220" y="182"/>
                    <a:pt x="220" y="182"/>
                    <a:pt x="220" y="182"/>
                  </a:cubicBezTo>
                  <a:cubicBezTo>
                    <a:pt x="217" y="184"/>
                    <a:pt x="217" y="184"/>
                    <a:pt x="217" y="184"/>
                  </a:cubicBezTo>
                  <a:cubicBezTo>
                    <a:pt x="216" y="185"/>
                    <a:pt x="216" y="185"/>
                    <a:pt x="216" y="185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3"/>
                    <a:pt x="211" y="183"/>
                    <a:pt x="211" y="183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3"/>
                    <a:pt x="209" y="183"/>
                    <a:pt x="209" y="183"/>
                  </a:cubicBezTo>
                  <a:cubicBezTo>
                    <a:pt x="208" y="184"/>
                    <a:pt x="208" y="184"/>
                    <a:pt x="208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6"/>
                    <a:pt x="209" y="186"/>
                    <a:pt x="209" y="186"/>
                  </a:cubicBezTo>
                  <a:cubicBezTo>
                    <a:pt x="208" y="188"/>
                    <a:pt x="208" y="188"/>
                    <a:pt x="208" y="188"/>
                  </a:cubicBezTo>
                  <a:cubicBezTo>
                    <a:pt x="207" y="188"/>
                    <a:pt x="207" y="188"/>
                    <a:pt x="207" y="188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187"/>
                    <a:pt x="206" y="187"/>
                    <a:pt x="206" y="187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8"/>
                    <a:pt x="206" y="188"/>
                    <a:pt x="206" y="188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05" y="188"/>
                    <a:pt x="205" y="188"/>
                    <a:pt x="205" y="188"/>
                  </a:cubicBezTo>
                  <a:cubicBezTo>
                    <a:pt x="204" y="188"/>
                    <a:pt x="204" y="188"/>
                    <a:pt x="204" y="188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3" y="186"/>
                    <a:pt x="203" y="186"/>
                    <a:pt x="203" y="186"/>
                  </a:cubicBezTo>
                  <a:cubicBezTo>
                    <a:pt x="201" y="185"/>
                    <a:pt x="201" y="185"/>
                    <a:pt x="201" y="185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199" y="183"/>
                    <a:pt x="199" y="183"/>
                    <a:pt x="199" y="183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6" y="182"/>
                    <a:pt x="196" y="182"/>
                    <a:pt x="196" y="182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4"/>
                    <a:pt x="196" y="184"/>
                    <a:pt x="196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2" y="187"/>
                    <a:pt x="202" y="187"/>
                    <a:pt x="202" y="187"/>
                  </a:cubicBezTo>
                  <a:cubicBezTo>
                    <a:pt x="203" y="188"/>
                    <a:pt x="203" y="188"/>
                    <a:pt x="203" y="188"/>
                  </a:cubicBezTo>
                  <a:cubicBezTo>
                    <a:pt x="204" y="190"/>
                    <a:pt x="204" y="190"/>
                    <a:pt x="204" y="190"/>
                  </a:cubicBezTo>
                  <a:cubicBezTo>
                    <a:pt x="204" y="191"/>
                    <a:pt x="204" y="191"/>
                    <a:pt x="204" y="191"/>
                  </a:cubicBezTo>
                  <a:cubicBezTo>
                    <a:pt x="203" y="192"/>
                    <a:pt x="203" y="192"/>
                    <a:pt x="203" y="192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198" y="192"/>
                    <a:pt x="198" y="192"/>
                    <a:pt x="198" y="192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5" y="189"/>
                    <a:pt x="195" y="189"/>
                    <a:pt x="195" y="189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1"/>
                    <a:pt x="196" y="191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98" y="194"/>
                    <a:pt x="198" y="194"/>
                    <a:pt x="198" y="194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5" y="194"/>
                    <a:pt x="195" y="194"/>
                    <a:pt x="195" y="194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6"/>
                    <a:pt x="196" y="196"/>
                    <a:pt x="196" y="196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5" y="196"/>
                    <a:pt x="195" y="196"/>
                    <a:pt x="195" y="196"/>
                  </a:cubicBezTo>
                  <a:cubicBezTo>
                    <a:pt x="195" y="197"/>
                    <a:pt x="195" y="197"/>
                    <a:pt x="195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3" y="197"/>
                    <a:pt x="193" y="197"/>
                    <a:pt x="193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91" y="198"/>
                    <a:pt x="191" y="198"/>
                    <a:pt x="191" y="198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2" y="199"/>
                    <a:pt x="192" y="199"/>
                    <a:pt x="192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0" y="198"/>
                    <a:pt x="190" y="198"/>
                    <a:pt x="190" y="198"/>
                  </a:cubicBezTo>
                  <a:cubicBezTo>
                    <a:pt x="189" y="198"/>
                    <a:pt x="189" y="198"/>
                    <a:pt x="189" y="198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90" y="200"/>
                    <a:pt x="190" y="200"/>
                    <a:pt x="190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4" y="206"/>
                    <a:pt x="184" y="206"/>
                    <a:pt x="184" y="206"/>
                  </a:cubicBezTo>
                  <a:cubicBezTo>
                    <a:pt x="183" y="206"/>
                    <a:pt x="183" y="206"/>
                    <a:pt x="183" y="206"/>
                  </a:cubicBezTo>
                  <a:cubicBezTo>
                    <a:pt x="183" y="207"/>
                    <a:pt x="183" y="207"/>
                    <a:pt x="183" y="207"/>
                  </a:cubicBezTo>
                  <a:cubicBezTo>
                    <a:pt x="182" y="207"/>
                    <a:pt x="182" y="207"/>
                    <a:pt x="182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2" y="208"/>
                    <a:pt x="182" y="208"/>
                    <a:pt x="182" y="208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0" y="210"/>
                    <a:pt x="180" y="210"/>
                    <a:pt x="180" y="210"/>
                  </a:cubicBezTo>
                  <a:cubicBezTo>
                    <a:pt x="180" y="211"/>
                    <a:pt x="180" y="211"/>
                    <a:pt x="180" y="211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79" y="213"/>
                    <a:pt x="179" y="213"/>
                    <a:pt x="179" y="213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79" y="216"/>
                    <a:pt x="179" y="216"/>
                    <a:pt x="179" y="216"/>
                  </a:cubicBezTo>
                  <a:cubicBezTo>
                    <a:pt x="178" y="217"/>
                    <a:pt x="178" y="217"/>
                    <a:pt x="178" y="217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6" y="218"/>
                    <a:pt x="176" y="218"/>
                    <a:pt x="176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9"/>
                    <a:pt x="177" y="219"/>
                    <a:pt x="177" y="219"/>
                  </a:cubicBezTo>
                  <a:cubicBezTo>
                    <a:pt x="177" y="220"/>
                    <a:pt x="177" y="220"/>
                    <a:pt x="177" y="220"/>
                  </a:cubicBezTo>
                  <a:cubicBezTo>
                    <a:pt x="178" y="220"/>
                    <a:pt x="178" y="220"/>
                    <a:pt x="178" y="220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78" y="222"/>
                    <a:pt x="178" y="222"/>
                    <a:pt x="178" y="222"/>
                  </a:cubicBezTo>
                  <a:cubicBezTo>
                    <a:pt x="177" y="223"/>
                    <a:pt x="177" y="223"/>
                    <a:pt x="177" y="223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3" y="226"/>
                    <a:pt x="173" y="226"/>
                    <a:pt x="173" y="226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9" y="221"/>
                    <a:pt x="179" y="221"/>
                    <a:pt x="179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2"/>
                    <a:pt x="182" y="222"/>
                    <a:pt x="182" y="222"/>
                  </a:cubicBezTo>
                  <a:cubicBezTo>
                    <a:pt x="182" y="223"/>
                    <a:pt x="182" y="223"/>
                    <a:pt x="182" y="223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3" y="225"/>
                    <a:pt x="183" y="225"/>
                    <a:pt x="183" y="225"/>
                  </a:cubicBezTo>
                  <a:cubicBezTo>
                    <a:pt x="183" y="226"/>
                    <a:pt x="183" y="226"/>
                    <a:pt x="183" y="226"/>
                  </a:cubicBezTo>
                  <a:cubicBezTo>
                    <a:pt x="182" y="228"/>
                    <a:pt x="182" y="228"/>
                    <a:pt x="182" y="228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30"/>
                    <a:pt x="183" y="230"/>
                    <a:pt x="183" y="230"/>
                  </a:cubicBezTo>
                  <a:cubicBezTo>
                    <a:pt x="182" y="231"/>
                    <a:pt x="182" y="231"/>
                    <a:pt x="182" y="231"/>
                  </a:cubicBezTo>
                  <a:cubicBezTo>
                    <a:pt x="180" y="233"/>
                    <a:pt x="180" y="233"/>
                    <a:pt x="180" y="233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77" y="234"/>
                    <a:pt x="177" y="234"/>
                    <a:pt x="177" y="234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80" y="234"/>
                    <a:pt x="180" y="234"/>
                    <a:pt x="180" y="234"/>
                  </a:cubicBezTo>
                  <a:cubicBezTo>
                    <a:pt x="183" y="233"/>
                    <a:pt x="183" y="233"/>
                    <a:pt x="183" y="233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2"/>
                    <a:pt x="188" y="232"/>
                    <a:pt x="188" y="232"/>
                  </a:cubicBezTo>
                  <a:cubicBezTo>
                    <a:pt x="190" y="233"/>
                    <a:pt x="190" y="233"/>
                    <a:pt x="190" y="233"/>
                  </a:cubicBezTo>
                  <a:cubicBezTo>
                    <a:pt x="191" y="234"/>
                    <a:pt x="191" y="234"/>
                    <a:pt x="191" y="234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4" y="235"/>
                    <a:pt x="194" y="235"/>
                    <a:pt x="194" y="23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7" y="238"/>
                    <a:pt x="197" y="238"/>
                    <a:pt x="197" y="238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40"/>
                    <a:pt x="198" y="240"/>
                    <a:pt x="198" y="240"/>
                  </a:cubicBezTo>
                  <a:cubicBezTo>
                    <a:pt x="199" y="241"/>
                    <a:pt x="199" y="241"/>
                    <a:pt x="199" y="241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00" y="241"/>
                    <a:pt x="200" y="241"/>
                    <a:pt x="200" y="241"/>
                  </a:cubicBezTo>
                  <a:cubicBezTo>
                    <a:pt x="200" y="242"/>
                    <a:pt x="200" y="242"/>
                    <a:pt x="200" y="242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6" y="245"/>
                    <a:pt x="206" y="245"/>
                    <a:pt x="206" y="245"/>
                  </a:cubicBezTo>
                  <a:cubicBezTo>
                    <a:pt x="206" y="246"/>
                    <a:pt x="206" y="246"/>
                    <a:pt x="206" y="246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9" y="247"/>
                    <a:pt x="209" y="247"/>
                    <a:pt x="209" y="247"/>
                  </a:cubicBezTo>
                  <a:cubicBezTo>
                    <a:pt x="209" y="248"/>
                    <a:pt x="209" y="248"/>
                    <a:pt x="209" y="248"/>
                  </a:cubicBezTo>
                  <a:cubicBezTo>
                    <a:pt x="210" y="247"/>
                    <a:pt x="210" y="247"/>
                    <a:pt x="210" y="247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12" y="248"/>
                    <a:pt x="212" y="248"/>
                    <a:pt x="212" y="248"/>
                  </a:cubicBezTo>
                  <a:cubicBezTo>
                    <a:pt x="213" y="248"/>
                    <a:pt x="213" y="248"/>
                    <a:pt x="213" y="248"/>
                  </a:cubicBezTo>
                  <a:cubicBezTo>
                    <a:pt x="214" y="248"/>
                    <a:pt x="214" y="248"/>
                    <a:pt x="214" y="248"/>
                  </a:cubicBezTo>
                  <a:cubicBezTo>
                    <a:pt x="216" y="248"/>
                    <a:pt x="216" y="248"/>
                    <a:pt x="216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51"/>
                    <a:pt x="217" y="251"/>
                    <a:pt x="217" y="251"/>
                  </a:cubicBezTo>
                  <a:cubicBezTo>
                    <a:pt x="217" y="252"/>
                    <a:pt x="217" y="252"/>
                    <a:pt x="217" y="252"/>
                  </a:cubicBezTo>
                  <a:cubicBezTo>
                    <a:pt x="216" y="253"/>
                    <a:pt x="216" y="253"/>
                    <a:pt x="216" y="253"/>
                  </a:cubicBezTo>
                  <a:cubicBezTo>
                    <a:pt x="216" y="254"/>
                    <a:pt x="216" y="254"/>
                    <a:pt x="216" y="254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15" y="258"/>
                    <a:pt x="215" y="258"/>
                    <a:pt x="215" y="258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15" y="260"/>
                    <a:pt x="215" y="260"/>
                    <a:pt x="215" y="260"/>
                  </a:cubicBezTo>
                  <a:cubicBezTo>
                    <a:pt x="214" y="261"/>
                    <a:pt x="214" y="261"/>
                    <a:pt x="214" y="261"/>
                  </a:cubicBezTo>
                  <a:cubicBezTo>
                    <a:pt x="213" y="262"/>
                    <a:pt x="213" y="262"/>
                    <a:pt x="213" y="262"/>
                  </a:cubicBezTo>
                  <a:cubicBezTo>
                    <a:pt x="214" y="263"/>
                    <a:pt x="214" y="263"/>
                    <a:pt x="214" y="263"/>
                  </a:cubicBezTo>
                  <a:cubicBezTo>
                    <a:pt x="215" y="264"/>
                    <a:pt x="215" y="264"/>
                    <a:pt x="215" y="264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9" y="269"/>
                    <a:pt x="219" y="269"/>
                    <a:pt x="219" y="269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17" y="274"/>
                    <a:pt x="217" y="274"/>
                    <a:pt x="217" y="274"/>
                  </a:cubicBezTo>
                  <a:cubicBezTo>
                    <a:pt x="218" y="273"/>
                    <a:pt x="218" y="273"/>
                    <a:pt x="218" y="273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20" y="273"/>
                    <a:pt x="220" y="273"/>
                    <a:pt x="220" y="273"/>
                  </a:cubicBezTo>
                  <a:cubicBezTo>
                    <a:pt x="221" y="273"/>
                    <a:pt x="221" y="273"/>
                    <a:pt x="221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2"/>
                    <a:pt x="222" y="272"/>
                    <a:pt x="222" y="272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5" y="271"/>
                    <a:pt x="225" y="271"/>
                    <a:pt x="225" y="271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5" y="274"/>
                    <a:pt x="225" y="274"/>
                    <a:pt x="225" y="274"/>
                  </a:cubicBezTo>
                  <a:cubicBezTo>
                    <a:pt x="226" y="275"/>
                    <a:pt x="226" y="275"/>
                    <a:pt x="226" y="275"/>
                  </a:cubicBezTo>
                  <a:cubicBezTo>
                    <a:pt x="227" y="275"/>
                    <a:pt x="227" y="275"/>
                    <a:pt x="227" y="275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5" y="270"/>
                    <a:pt x="225" y="270"/>
                    <a:pt x="225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7" y="268"/>
                    <a:pt x="227" y="268"/>
                    <a:pt x="227" y="268"/>
                  </a:cubicBezTo>
                  <a:cubicBezTo>
                    <a:pt x="228" y="268"/>
                    <a:pt x="228" y="268"/>
                    <a:pt x="228" y="268"/>
                  </a:cubicBezTo>
                  <a:cubicBezTo>
                    <a:pt x="227" y="267"/>
                    <a:pt x="227" y="267"/>
                    <a:pt x="227" y="267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5"/>
                    <a:pt x="227" y="265"/>
                    <a:pt x="227" y="265"/>
                  </a:cubicBezTo>
                  <a:cubicBezTo>
                    <a:pt x="228" y="264"/>
                    <a:pt x="228" y="264"/>
                    <a:pt x="228" y="264"/>
                  </a:cubicBezTo>
                  <a:cubicBezTo>
                    <a:pt x="227" y="264"/>
                    <a:pt x="227" y="264"/>
                    <a:pt x="227" y="264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2"/>
                    <a:pt x="227" y="262"/>
                    <a:pt x="227" y="262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7" y="258"/>
                    <a:pt x="227" y="258"/>
                    <a:pt x="227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8" y="251"/>
                    <a:pt x="228" y="251"/>
                    <a:pt x="228" y="251"/>
                  </a:cubicBezTo>
                  <a:cubicBezTo>
                    <a:pt x="230" y="251"/>
                    <a:pt x="230" y="251"/>
                    <a:pt x="230" y="251"/>
                  </a:cubicBezTo>
                  <a:cubicBezTo>
                    <a:pt x="231" y="251"/>
                    <a:pt x="231" y="251"/>
                    <a:pt x="231" y="251"/>
                  </a:cubicBezTo>
                  <a:cubicBezTo>
                    <a:pt x="232" y="251"/>
                    <a:pt x="232" y="251"/>
                    <a:pt x="232" y="251"/>
                  </a:cubicBezTo>
                  <a:cubicBezTo>
                    <a:pt x="232" y="250"/>
                    <a:pt x="232" y="250"/>
                    <a:pt x="232" y="250"/>
                  </a:cubicBezTo>
                  <a:cubicBezTo>
                    <a:pt x="234" y="249"/>
                    <a:pt x="234" y="249"/>
                    <a:pt x="234" y="249"/>
                  </a:cubicBezTo>
                  <a:cubicBezTo>
                    <a:pt x="237" y="249"/>
                    <a:pt x="237" y="249"/>
                    <a:pt x="237" y="249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9" y="247"/>
                    <a:pt x="239" y="247"/>
                    <a:pt x="239" y="247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1" y="246"/>
                    <a:pt x="241" y="246"/>
                    <a:pt x="241" y="246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3" y="244"/>
                    <a:pt x="243" y="244"/>
                    <a:pt x="243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3"/>
                    <a:pt x="244" y="243"/>
                    <a:pt x="244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3"/>
                    <a:pt x="243" y="243"/>
                    <a:pt x="243" y="24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0"/>
                    <a:pt x="243" y="240"/>
                    <a:pt x="243" y="240"/>
                  </a:cubicBezTo>
                  <a:cubicBezTo>
                    <a:pt x="244" y="240"/>
                    <a:pt x="244" y="240"/>
                    <a:pt x="244" y="240"/>
                  </a:cubicBezTo>
                  <a:cubicBezTo>
                    <a:pt x="244" y="238"/>
                    <a:pt x="244" y="238"/>
                    <a:pt x="244" y="238"/>
                  </a:cubicBezTo>
                  <a:cubicBezTo>
                    <a:pt x="244" y="237"/>
                    <a:pt x="244" y="237"/>
                    <a:pt x="244" y="237"/>
                  </a:cubicBezTo>
                  <a:cubicBezTo>
                    <a:pt x="243" y="236"/>
                    <a:pt x="243" y="236"/>
                    <a:pt x="243" y="236"/>
                  </a:cubicBezTo>
                  <a:cubicBezTo>
                    <a:pt x="243" y="234"/>
                    <a:pt x="243" y="234"/>
                    <a:pt x="243" y="234"/>
                  </a:cubicBezTo>
                  <a:cubicBezTo>
                    <a:pt x="243" y="232"/>
                    <a:pt x="243" y="232"/>
                    <a:pt x="243" y="232"/>
                  </a:cubicBezTo>
                  <a:cubicBezTo>
                    <a:pt x="242" y="230"/>
                    <a:pt x="242" y="230"/>
                    <a:pt x="242" y="230"/>
                  </a:cubicBezTo>
                  <a:cubicBezTo>
                    <a:pt x="241" y="229"/>
                    <a:pt x="241" y="229"/>
                    <a:pt x="241" y="229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39" y="228"/>
                    <a:pt x="239" y="228"/>
                    <a:pt x="239" y="228"/>
                  </a:cubicBezTo>
                  <a:cubicBezTo>
                    <a:pt x="240" y="226"/>
                    <a:pt x="240" y="226"/>
                    <a:pt x="240" y="226"/>
                  </a:cubicBezTo>
                  <a:cubicBezTo>
                    <a:pt x="241" y="226"/>
                    <a:pt x="241" y="226"/>
                    <a:pt x="241" y="226"/>
                  </a:cubicBezTo>
                  <a:cubicBezTo>
                    <a:pt x="243" y="223"/>
                    <a:pt x="243" y="223"/>
                    <a:pt x="243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1"/>
                    <a:pt x="246" y="221"/>
                    <a:pt x="246" y="221"/>
                  </a:cubicBezTo>
                  <a:cubicBezTo>
                    <a:pt x="246" y="220"/>
                    <a:pt x="246" y="220"/>
                    <a:pt x="246" y="220"/>
                  </a:cubicBezTo>
                  <a:cubicBezTo>
                    <a:pt x="247" y="220"/>
                    <a:pt x="247" y="220"/>
                    <a:pt x="247" y="220"/>
                  </a:cubicBezTo>
                  <a:cubicBezTo>
                    <a:pt x="248" y="219"/>
                    <a:pt x="248" y="219"/>
                    <a:pt x="248" y="21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7"/>
                    <a:pt x="247" y="217"/>
                    <a:pt x="247" y="217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8" y="215"/>
                    <a:pt x="248" y="215"/>
                    <a:pt x="248" y="215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7" y="214"/>
                    <a:pt x="247" y="214"/>
                    <a:pt x="247" y="214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2"/>
                    <a:pt x="246" y="212"/>
                    <a:pt x="246" y="212"/>
                  </a:cubicBezTo>
                  <a:cubicBezTo>
                    <a:pt x="248" y="211"/>
                    <a:pt x="248" y="211"/>
                    <a:pt x="248" y="211"/>
                  </a:cubicBezTo>
                  <a:cubicBezTo>
                    <a:pt x="249" y="209"/>
                    <a:pt x="249" y="209"/>
                    <a:pt x="249" y="209"/>
                  </a:cubicBezTo>
                  <a:cubicBezTo>
                    <a:pt x="249" y="208"/>
                    <a:pt x="249" y="208"/>
                    <a:pt x="249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4"/>
                    <a:pt x="249" y="204"/>
                    <a:pt x="249" y="204"/>
                  </a:cubicBezTo>
                  <a:cubicBezTo>
                    <a:pt x="249" y="203"/>
                    <a:pt x="249" y="203"/>
                    <a:pt x="249" y="203"/>
                  </a:cubicBezTo>
                  <a:cubicBezTo>
                    <a:pt x="249" y="202"/>
                    <a:pt x="249" y="202"/>
                    <a:pt x="249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1" y="202"/>
                    <a:pt x="251" y="202"/>
                    <a:pt x="251" y="202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3" y="201"/>
                    <a:pt x="253" y="201"/>
                    <a:pt x="253" y="201"/>
                  </a:cubicBezTo>
                  <a:cubicBezTo>
                    <a:pt x="254" y="201"/>
                    <a:pt x="254" y="201"/>
                    <a:pt x="254" y="201"/>
                  </a:cubicBezTo>
                  <a:cubicBezTo>
                    <a:pt x="256" y="202"/>
                    <a:pt x="256" y="202"/>
                    <a:pt x="256" y="202"/>
                  </a:cubicBezTo>
                  <a:cubicBezTo>
                    <a:pt x="258" y="203"/>
                    <a:pt x="258" y="203"/>
                    <a:pt x="258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8" y="204"/>
                    <a:pt x="258" y="204"/>
                    <a:pt x="258" y="204"/>
                  </a:cubicBezTo>
                  <a:cubicBezTo>
                    <a:pt x="259" y="204"/>
                    <a:pt x="259" y="204"/>
                    <a:pt x="259" y="204"/>
                  </a:cubicBezTo>
                  <a:cubicBezTo>
                    <a:pt x="260" y="203"/>
                    <a:pt x="260" y="203"/>
                    <a:pt x="260" y="203"/>
                  </a:cubicBezTo>
                  <a:cubicBezTo>
                    <a:pt x="261" y="203"/>
                    <a:pt x="261" y="203"/>
                    <a:pt x="261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3" y="204"/>
                    <a:pt x="263" y="204"/>
                    <a:pt x="263" y="204"/>
                  </a:cubicBezTo>
                  <a:cubicBezTo>
                    <a:pt x="263" y="203"/>
                    <a:pt x="263" y="203"/>
                    <a:pt x="263" y="203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4" y="203"/>
                    <a:pt x="264" y="203"/>
                    <a:pt x="264" y="203"/>
                  </a:cubicBezTo>
                  <a:cubicBezTo>
                    <a:pt x="265" y="203"/>
                    <a:pt x="265" y="203"/>
                    <a:pt x="265" y="203"/>
                  </a:cubicBezTo>
                  <a:cubicBezTo>
                    <a:pt x="266" y="203"/>
                    <a:pt x="266" y="203"/>
                    <a:pt x="266" y="203"/>
                  </a:cubicBezTo>
                  <a:cubicBezTo>
                    <a:pt x="268" y="204"/>
                    <a:pt x="268" y="204"/>
                    <a:pt x="268" y="204"/>
                  </a:cubicBezTo>
                  <a:cubicBezTo>
                    <a:pt x="268" y="205"/>
                    <a:pt x="268" y="205"/>
                    <a:pt x="268" y="205"/>
                  </a:cubicBezTo>
                  <a:cubicBezTo>
                    <a:pt x="269" y="205"/>
                    <a:pt x="269" y="205"/>
                    <a:pt x="269" y="205"/>
                  </a:cubicBezTo>
                  <a:cubicBezTo>
                    <a:pt x="270" y="205"/>
                    <a:pt x="270" y="205"/>
                    <a:pt x="270" y="205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69" y="207"/>
                    <a:pt x="269" y="207"/>
                    <a:pt x="269" y="207"/>
                  </a:cubicBezTo>
                  <a:cubicBezTo>
                    <a:pt x="269" y="208"/>
                    <a:pt x="269" y="208"/>
                    <a:pt x="269" y="208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71" y="208"/>
                    <a:pt x="271" y="208"/>
                    <a:pt x="271" y="208"/>
                  </a:cubicBezTo>
                  <a:cubicBezTo>
                    <a:pt x="271" y="209"/>
                    <a:pt x="271" y="209"/>
                    <a:pt x="271" y="209"/>
                  </a:cubicBezTo>
                  <a:cubicBezTo>
                    <a:pt x="270" y="209"/>
                    <a:pt x="270" y="209"/>
                    <a:pt x="270" y="209"/>
                  </a:cubicBezTo>
                  <a:cubicBezTo>
                    <a:pt x="271" y="210"/>
                    <a:pt x="271" y="210"/>
                    <a:pt x="271" y="210"/>
                  </a:cubicBezTo>
                  <a:cubicBezTo>
                    <a:pt x="272" y="209"/>
                    <a:pt x="272" y="209"/>
                    <a:pt x="272" y="209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2" y="211"/>
                    <a:pt x="272" y="211"/>
                    <a:pt x="272" y="211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1" y="211"/>
                    <a:pt x="271" y="211"/>
                    <a:pt x="271" y="211"/>
                  </a:cubicBezTo>
                  <a:cubicBezTo>
                    <a:pt x="270" y="211"/>
                    <a:pt x="270" y="211"/>
                    <a:pt x="270" y="211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3" y="212"/>
                    <a:pt x="273" y="212"/>
                    <a:pt x="273" y="212"/>
                  </a:cubicBezTo>
                  <a:cubicBezTo>
                    <a:pt x="274" y="213"/>
                    <a:pt x="274" y="213"/>
                    <a:pt x="274" y="213"/>
                  </a:cubicBezTo>
                  <a:cubicBezTo>
                    <a:pt x="275" y="213"/>
                    <a:pt x="275" y="213"/>
                    <a:pt x="275" y="213"/>
                  </a:cubicBezTo>
                  <a:cubicBezTo>
                    <a:pt x="275" y="214"/>
                    <a:pt x="275" y="214"/>
                    <a:pt x="275" y="214"/>
                  </a:cubicBezTo>
                  <a:cubicBezTo>
                    <a:pt x="276" y="213"/>
                    <a:pt x="276" y="213"/>
                    <a:pt x="276" y="213"/>
                  </a:cubicBezTo>
                  <a:cubicBezTo>
                    <a:pt x="277" y="214"/>
                    <a:pt x="277" y="214"/>
                    <a:pt x="277" y="214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9" y="215"/>
                    <a:pt x="279" y="215"/>
                    <a:pt x="279" y="215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80" y="214"/>
                    <a:pt x="280" y="214"/>
                    <a:pt x="280" y="214"/>
                  </a:cubicBezTo>
                  <a:cubicBezTo>
                    <a:pt x="280" y="215"/>
                    <a:pt x="280" y="215"/>
                    <a:pt x="280" y="215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78" y="217"/>
                    <a:pt x="278" y="217"/>
                    <a:pt x="278" y="217"/>
                  </a:cubicBezTo>
                  <a:cubicBezTo>
                    <a:pt x="277" y="218"/>
                    <a:pt x="277" y="218"/>
                    <a:pt x="277" y="218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7" y="219"/>
                    <a:pt x="277" y="219"/>
                    <a:pt x="277" y="219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7" y="222"/>
                    <a:pt x="277" y="222"/>
                    <a:pt x="277" y="222"/>
                  </a:cubicBezTo>
                  <a:cubicBezTo>
                    <a:pt x="277" y="224"/>
                    <a:pt x="277" y="224"/>
                    <a:pt x="277" y="224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6" y="228"/>
                    <a:pt x="276" y="228"/>
                    <a:pt x="276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6" y="229"/>
                    <a:pt x="276" y="229"/>
                    <a:pt x="276" y="229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29"/>
                    <a:pt x="277" y="229"/>
                    <a:pt x="277" y="229"/>
                  </a:cubicBezTo>
                  <a:cubicBezTo>
                    <a:pt x="278" y="229"/>
                    <a:pt x="278" y="229"/>
                    <a:pt x="278" y="229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8" y="234"/>
                    <a:pt x="278" y="234"/>
                    <a:pt x="278" y="234"/>
                  </a:cubicBezTo>
                  <a:cubicBezTo>
                    <a:pt x="277" y="235"/>
                    <a:pt x="277" y="235"/>
                    <a:pt x="277" y="235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80" y="231"/>
                    <a:pt x="280" y="231"/>
                    <a:pt x="280" y="231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32"/>
                    <a:pt x="281" y="232"/>
                    <a:pt x="281" y="232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0" y="236"/>
                    <a:pt x="280" y="236"/>
                    <a:pt x="280" y="236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2" y="233"/>
                    <a:pt x="282" y="233"/>
                    <a:pt x="282" y="233"/>
                  </a:cubicBezTo>
                  <a:cubicBezTo>
                    <a:pt x="283" y="233"/>
                    <a:pt x="283" y="233"/>
                    <a:pt x="283" y="233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5" y="233"/>
                    <a:pt x="285" y="233"/>
                    <a:pt x="285" y="233"/>
                  </a:cubicBezTo>
                  <a:cubicBezTo>
                    <a:pt x="285" y="232"/>
                    <a:pt x="285" y="232"/>
                    <a:pt x="285" y="232"/>
                  </a:cubicBezTo>
                  <a:cubicBezTo>
                    <a:pt x="286" y="232"/>
                    <a:pt x="286" y="232"/>
                    <a:pt x="286" y="232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2"/>
                    <a:pt x="288" y="232"/>
                    <a:pt x="288" y="232"/>
                  </a:cubicBezTo>
                  <a:cubicBezTo>
                    <a:pt x="288" y="233"/>
                    <a:pt x="288" y="233"/>
                    <a:pt x="288" y="233"/>
                  </a:cubicBezTo>
                  <a:cubicBezTo>
                    <a:pt x="289" y="231"/>
                    <a:pt x="289" y="231"/>
                    <a:pt x="289" y="231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1" y="228"/>
                    <a:pt x="291" y="228"/>
                    <a:pt x="291" y="228"/>
                  </a:cubicBezTo>
                  <a:cubicBezTo>
                    <a:pt x="291" y="227"/>
                    <a:pt x="291" y="227"/>
                    <a:pt x="291" y="227"/>
                  </a:cubicBezTo>
                  <a:cubicBezTo>
                    <a:pt x="292" y="227"/>
                    <a:pt x="292" y="227"/>
                    <a:pt x="292" y="227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7"/>
                    <a:pt x="293" y="227"/>
                    <a:pt x="293" y="227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2" y="225"/>
                    <a:pt x="292" y="225"/>
                    <a:pt x="292" y="225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4" y="224"/>
                    <a:pt x="294" y="224"/>
                    <a:pt x="294" y="224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5" y="222"/>
                    <a:pt x="295" y="222"/>
                    <a:pt x="295" y="222"/>
                  </a:cubicBezTo>
                  <a:cubicBezTo>
                    <a:pt x="296" y="221"/>
                    <a:pt x="296" y="221"/>
                    <a:pt x="296" y="221"/>
                  </a:cubicBezTo>
                  <a:cubicBezTo>
                    <a:pt x="295" y="220"/>
                    <a:pt x="295" y="220"/>
                    <a:pt x="295" y="220"/>
                  </a:cubicBezTo>
                  <a:cubicBezTo>
                    <a:pt x="296" y="219"/>
                    <a:pt x="296" y="219"/>
                    <a:pt x="296" y="219"/>
                  </a:cubicBezTo>
                  <a:cubicBezTo>
                    <a:pt x="297" y="219"/>
                    <a:pt x="297" y="219"/>
                    <a:pt x="297" y="219"/>
                  </a:cubicBezTo>
                  <a:cubicBezTo>
                    <a:pt x="298" y="219"/>
                    <a:pt x="298" y="219"/>
                    <a:pt x="298" y="219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7" y="221"/>
                    <a:pt x="297" y="221"/>
                    <a:pt x="297" y="221"/>
                  </a:cubicBezTo>
                  <a:cubicBezTo>
                    <a:pt x="298" y="221"/>
                    <a:pt x="298" y="221"/>
                    <a:pt x="298" y="221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8" y="222"/>
                    <a:pt x="298" y="222"/>
                    <a:pt x="298" y="222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8" y="224"/>
                    <a:pt x="298" y="224"/>
                    <a:pt x="298" y="224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298" y="225"/>
                    <a:pt x="298" y="225"/>
                    <a:pt x="298" y="225"/>
                  </a:cubicBezTo>
                  <a:cubicBezTo>
                    <a:pt x="298" y="226"/>
                    <a:pt x="298" y="226"/>
                    <a:pt x="298" y="226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7" y="227"/>
                    <a:pt x="297" y="227"/>
                    <a:pt x="297" y="227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9" y="228"/>
                    <a:pt x="299" y="228"/>
                    <a:pt x="299" y="228"/>
                  </a:cubicBezTo>
                  <a:cubicBezTo>
                    <a:pt x="300" y="228"/>
                    <a:pt x="300" y="228"/>
                    <a:pt x="300" y="228"/>
                  </a:cubicBezTo>
                  <a:cubicBezTo>
                    <a:pt x="299" y="229"/>
                    <a:pt x="299" y="229"/>
                    <a:pt x="299" y="229"/>
                  </a:cubicBezTo>
                  <a:cubicBezTo>
                    <a:pt x="298" y="230"/>
                    <a:pt x="298" y="230"/>
                    <a:pt x="298" y="230"/>
                  </a:cubicBezTo>
                  <a:cubicBezTo>
                    <a:pt x="297" y="229"/>
                    <a:pt x="297" y="229"/>
                    <a:pt x="297" y="229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9" y="230"/>
                    <a:pt x="299" y="230"/>
                    <a:pt x="299" y="230"/>
                  </a:cubicBezTo>
                  <a:cubicBezTo>
                    <a:pt x="300" y="230"/>
                    <a:pt x="300" y="230"/>
                    <a:pt x="300" y="230"/>
                  </a:cubicBezTo>
                  <a:cubicBezTo>
                    <a:pt x="300" y="231"/>
                    <a:pt x="300" y="231"/>
                    <a:pt x="300" y="231"/>
                  </a:cubicBezTo>
                  <a:cubicBezTo>
                    <a:pt x="299" y="231"/>
                    <a:pt x="299" y="231"/>
                    <a:pt x="299" y="231"/>
                  </a:cubicBezTo>
                  <a:cubicBezTo>
                    <a:pt x="300" y="232"/>
                    <a:pt x="300" y="232"/>
                    <a:pt x="300" y="232"/>
                  </a:cubicBezTo>
                  <a:cubicBezTo>
                    <a:pt x="301" y="231"/>
                    <a:pt x="301" y="231"/>
                    <a:pt x="301" y="231"/>
                  </a:cubicBezTo>
                  <a:cubicBezTo>
                    <a:pt x="301" y="232"/>
                    <a:pt x="301" y="232"/>
                    <a:pt x="301" y="232"/>
                  </a:cubicBezTo>
                  <a:cubicBezTo>
                    <a:pt x="300" y="233"/>
                    <a:pt x="300" y="233"/>
                    <a:pt x="300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297" y="234"/>
                    <a:pt x="297" y="234"/>
                    <a:pt x="297" y="234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300" y="234"/>
                    <a:pt x="300" y="234"/>
                    <a:pt x="300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0" y="235"/>
                    <a:pt x="300" y="235"/>
                    <a:pt x="300" y="235"/>
                  </a:cubicBezTo>
                  <a:cubicBezTo>
                    <a:pt x="299" y="235"/>
                    <a:pt x="299" y="235"/>
                    <a:pt x="299" y="235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300" y="236"/>
                    <a:pt x="300" y="236"/>
                    <a:pt x="300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0" y="237"/>
                    <a:pt x="300" y="237"/>
                    <a:pt x="300" y="237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1" y="238"/>
                    <a:pt x="301" y="238"/>
                    <a:pt x="301" y="238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2" y="238"/>
                    <a:pt x="302" y="238"/>
                    <a:pt x="302" y="238"/>
                  </a:cubicBezTo>
                  <a:cubicBezTo>
                    <a:pt x="303" y="239"/>
                    <a:pt x="303" y="239"/>
                    <a:pt x="303" y="239"/>
                  </a:cubicBezTo>
                  <a:cubicBezTo>
                    <a:pt x="302" y="240"/>
                    <a:pt x="302" y="240"/>
                    <a:pt x="302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0" y="240"/>
                    <a:pt x="300" y="240"/>
                    <a:pt x="300" y="240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3" y="241"/>
                    <a:pt x="303" y="241"/>
                    <a:pt x="303" y="241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2" y="242"/>
                    <a:pt x="302" y="242"/>
                    <a:pt x="302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4" y="243"/>
                    <a:pt x="304" y="243"/>
                    <a:pt x="304" y="243"/>
                  </a:cubicBezTo>
                  <a:cubicBezTo>
                    <a:pt x="304" y="244"/>
                    <a:pt x="304" y="244"/>
                    <a:pt x="304" y="244"/>
                  </a:cubicBezTo>
                  <a:cubicBezTo>
                    <a:pt x="303" y="244"/>
                    <a:pt x="303" y="244"/>
                    <a:pt x="303" y="244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1" y="245"/>
                    <a:pt x="301" y="245"/>
                    <a:pt x="301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6"/>
                    <a:pt x="302" y="246"/>
                    <a:pt x="302" y="246"/>
                  </a:cubicBezTo>
                  <a:cubicBezTo>
                    <a:pt x="301" y="246"/>
                    <a:pt x="301" y="246"/>
                    <a:pt x="301" y="246"/>
                  </a:cubicBezTo>
                  <a:cubicBezTo>
                    <a:pt x="300" y="245"/>
                    <a:pt x="300" y="245"/>
                    <a:pt x="300" y="245"/>
                  </a:cubicBezTo>
                  <a:cubicBezTo>
                    <a:pt x="299" y="245"/>
                    <a:pt x="299" y="245"/>
                    <a:pt x="299" y="245"/>
                  </a:cubicBezTo>
                  <a:cubicBezTo>
                    <a:pt x="300" y="246"/>
                    <a:pt x="300" y="246"/>
                    <a:pt x="300" y="246"/>
                  </a:cubicBezTo>
                  <a:cubicBezTo>
                    <a:pt x="300" y="247"/>
                    <a:pt x="300" y="247"/>
                    <a:pt x="300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0" y="248"/>
                    <a:pt x="300" y="248"/>
                    <a:pt x="300" y="248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2" y="248"/>
                    <a:pt x="302" y="248"/>
                    <a:pt x="302" y="248"/>
                  </a:cubicBezTo>
                  <a:cubicBezTo>
                    <a:pt x="303" y="248"/>
                    <a:pt x="303" y="248"/>
                    <a:pt x="303" y="248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4" y="250"/>
                    <a:pt x="304" y="250"/>
                    <a:pt x="304" y="250"/>
                  </a:cubicBezTo>
                  <a:cubicBezTo>
                    <a:pt x="304" y="251"/>
                    <a:pt x="304" y="251"/>
                    <a:pt x="304" y="251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6" y="251"/>
                    <a:pt x="306" y="251"/>
                    <a:pt x="306" y="251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7" y="253"/>
                    <a:pt x="307" y="253"/>
                    <a:pt x="307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4" y="255"/>
                    <a:pt x="304" y="255"/>
                    <a:pt x="304" y="255"/>
                  </a:cubicBezTo>
                  <a:cubicBezTo>
                    <a:pt x="303" y="255"/>
                    <a:pt x="303" y="255"/>
                    <a:pt x="303" y="255"/>
                  </a:cubicBezTo>
                  <a:cubicBezTo>
                    <a:pt x="302" y="255"/>
                    <a:pt x="302" y="255"/>
                    <a:pt x="302" y="255"/>
                  </a:cubicBezTo>
                  <a:cubicBezTo>
                    <a:pt x="303" y="256"/>
                    <a:pt x="303" y="256"/>
                    <a:pt x="303" y="256"/>
                  </a:cubicBezTo>
                  <a:cubicBezTo>
                    <a:pt x="304" y="256"/>
                    <a:pt x="304" y="256"/>
                    <a:pt x="304" y="256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5" y="256"/>
                    <a:pt x="305" y="256"/>
                    <a:pt x="305" y="256"/>
                  </a:cubicBezTo>
                  <a:cubicBezTo>
                    <a:pt x="306" y="256"/>
                    <a:pt x="306" y="256"/>
                    <a:pt x="306" y="256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7" y="254"/>
                    <a:pt x="307" y="254"/>
                    <a:pt x="307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07" y="257"/>
                    <a:pt x="307" y="257"/>
                    <a:pt x="307" y="257"/>
                  </a:cubicBezTo>
                  <a:cubicBezTo>
                    <a:pt x="308" y="257"/>
                    <a:pt x="308" y="257"/>
                    <a:pt x="308" y="257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6"/>
                    <a:pt x="310" y="256"/>
                    <a:pt x="310" y="256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2" y="258"/>
                    <a:pt x="312" y="258"/>
                    <a:pt x="312" y="258"/>
                  </a:cubicBezTo>
                  <a:cubicBezTo>
                    <a:pt x="313" y="257"/>
                    <a:pt x="313" y="257"/>
                    <a:pt x="313" y="257"/>
                  </a:cubicBezTo>
                  <a:cubicBezTo>
                    <a:pt x="314" y="257"/>
                    <a:pt x="314" y="257"/>
                    <a:pt x="314" y="257"/>
                  </a:cubicBezTo>
                  <a:cubicBezTo>
                    <a:pt x="315" y="257"/>
                    <a:pt x="315" y="257"/>
                    <a:pt x="315" y="257"/>
                  </a:cubicBezTo>
                  <a:cubicBezTo>
                    <a:pt x="315" y="258"/>
                    <a:pt x="315" y="258"/>
                    <a:pt x="315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6" y="258"/>
                    <a:pt x="316" y="258"/>
                    <a:pt x="316" y="258"/>
                  </a:cubicBezTo>
                  <a:cubicBezTo>
                    <a:pt x="317" y="259"/>
                    <a:pt x="317" y="259"/>
                    <a:pt x="317" y="259"/>
                  </a:cubicBezTo>
                  <a:cubicBezTo>
                    <a:pt x="315" y="259"/>
                    <a:pt x="315" y="259"/>
                    <a:pt x="315" y="25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2" y="260"/>
                    <a:pt x="312" y="260"/>
                    <a:pt x="312" y="260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07" y="261"/>
                    <a:pt x="307" y="261"/>
                    <a:pt x="307" y="261"/>
                  </a:cubicBezTo>
                  <a:cubicBezTo>
                    <a:pt x="307" y="262"/>
                    <a:pt x="307" y="262"/>
                    <a:pt x="307" y="262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10" y="261"/>
                    <a:pt x="310" y="261"/>
                    <a:pt x="310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08" y="262"/>
                    <a:pt x="308" y="262"/>
                    <a:pt x="308" y="262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5" y="263"/>
                    <a:pt x="305" y="263"/>
                    <a:pt x="305" y="263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2" y="262"/>
                    <a:pt x="302" y="262"/>
                    <a:pt x="302" y="262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1" y="263"/>
                    <a:pt x="301" y="263"/>
                    <a:pt x="301" y="263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2" y="264"/>
                    <a:pt x="302" y="264"/>
                    <a:pt x="302" y="264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3" y="265"/>
                    <a:pt x="303" y="265"/>
                    <a:pt x="303" y="265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5" y="265"/>
                    <a:pt x="305" y="265"/>
                    <a:pt x="305" y="265"/>
                  </a:cubicBezTo>
                  <a:cubicBezTo>
                    <a:pt x="306" y="265"/>
                    <a:pt x="306" y="265"/>
                    <a:pt x="306" y="265"/>
                  </a:cubicBezTo>
                  <a:cubicBezTo>
                    <a:pt x="307" y="264"/>
                    <a:pt x="307" y="264"/>
                    <a:pt x="307" y="264"/>
                  </a:cubicBezTo>
                  <a:cubicBezTo>
                    <a:pt x="308" y="264"/>
                    <a:pt x="308" y="264"/>
                    <a:pt x="308" y="264"/>
                  </a:cubicBezTo>
                  <a:cubicBezTo>
                    <a:pt x="308" y="263"/>
                    <a:pt x="308" y="263"/>
                    <a:pt x="308" y="263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10" y="262"/>
                    <a:pt x="310" y="262"/>
                    <a:pt x="310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4" y="262"/>
                    <a:pt x="314" y="262"/>
                    <a:pt x="314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61"/>
                    <a:pt x="312" y="261"/>
                    <a:pt x="312" y="261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15" y="261"/>
                    <a:pt x="315" y="261"/>
                    <a:pt x="315" y="261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5" y="264"/>
                    <a:pt x="315" y="264"/>
                    <a:pt x="315" y="264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7" y="264"/>
                    <a:pt x="317" y="264"/>
                    <a:pt x="317" y="264"/>
                  </a:cubicBezTo>
                  <a:cubicBezTo>
                    <a:pt x="318" y="264"/>
                    <a:pt x="318" y="264"/>
                    <a:pt x="318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5"/>
                    <a:pt x="319" y="265"/>
                    <a:pt x="319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1" y="265"/>
                    <a:pt x="321" y="265"/>
                    <a:pt x="321" y="265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6"/>
                    <a:pt x="320" y="266"/>
                    <a:pt x="320" y="266"/>
                  </a:cubicBezTo>
                  <a:cubicBezTo>
                    <a:pt x="321" y="267"/>
                    <a:pt x="321" y="267"/>
                    <a:pt x="321" y="267"/>
                  </a:cubicBezTo>
                  <a:cubicBezTo>
                    <a:pt x="322" y="267"/>
                    <a:pt x="322" y="267"/>
                    <a:pt x="322" y="267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8"/>
                    <a:pt x="320" y="268"/>
                    <a:pt x="320" y="268"/>
                  </a:cubicBezTo>
                  <a:cubicBezTo>
                    <a:pt x="319" y="268"/>
                    <a:pt x="319" y="268"/>
                    <a:pt x="319" y="268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70"/>
                    <a:pt x="320" y="270"/>
                    <a:pt x="320" y="270"/>
                  </a:cubicBezTo>
                  <a:cubicBezTo>
                    <a:pt x="319" y="270"/>
                    <a:pt x="319" y="270"/>
                    <a:pt x="319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9" y="271"/>
                    <a:pt x="319" y="271"/>
                    <a:pt x="319" y="271"/>
                  </a:cubicBezTo>
                  <a:cubicBezTo>
                    <a:pt x="320" y="271"/>
                    <a:pt x="320" y="271"/>
                    <a:pt x="320" y="271"/>
                  </a:cubicBezTo>
                  <a:cubicBezTo>
                    <a:pt x="321" y="271"/>
                    <a:pt x="321" y="271"/>
                    <a:pt x="321" y="271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1" y="272"/>
                    <a:pt x="321" y="272"/>
                    <a:pt x="321" y="272"/>
                  </a:cubicBezTo>
                  <a:cubicBezTo>
                    <a:pt x="320" y="273"/>
                    <a:pt x="320" y="273"/>
                    <a:pt x="320" y="273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19" y="274"/>
                    <a:pt x="319" y="274"/>
                    <a:pt x="319" y="274"/>
                  </a:cubicBezTo>
                  <a:cubicBezTo>
                    <a:pt x="318" y="275"/>
                    <a:pt x="318" y="275"/>
                    <a:pt x="318" y="275"/>
                  </a:cubicBezTo>
                  <a:cubicBezTo>
                    <a:pt x="317" y="275"/>
                    <a:pt x="317" y="275"/>
                    <a:pt x="317" y="275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1" y="277"/>
                    <a:pt x="311" y="277"/>
                    <a:pt x="311" y="277"/>
                  </a:cubicBezTo>
                  <a:cubicBezTo>
                    <a:pt x="310" y="277"/>
                    <a:pt x="310" y="277"/>
                    <a:pt x="310" y="277"/>
                  </a:cubicBezTo>
                  <a:cubicBezTo>
                    <a:pt x="309" y="276"/>
                    <a:pt x="309" y="276"/>
                    <a:pt x="309" y="276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8" y="277"/>
                    <a:pt x="308" y="277"/>
                    <a:pt x="308" y="277"/>
                  </a:cubicBezTo>
                  <a:cubicBezTo>
                    <a:pt x="307" y="277"/>
                    <a:pt x="307" y="277"/>
                    <a:pt x="307" y="277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9"/>
                    <a:pt x="307" y="279"/>
                    <a:pt x="307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80"/>
                    <a:pt x="306" y="280"/>
                    <a:pt x="306" y="280"/>
                  </a:cubicBezTo>
                  <a:cubicBezTo>
                    <a:pt x="305" y="280"/>
                    <a:pt x="305" y="280"/>
                    <a:pt x="305" y="280"/>
                  </a:cubicBezTo>
                  <a:cubicBezTo>
                    <a:pt x="305" y="281"/>
                    <a:pt x="305" y="281"/>
                    <a:pt x="305" y="281"/>
                  </a:cubicBezTo>
                  <a:cubicBezTo>
                    <a:pt x="304" y="281"/>
                    <a:pt x="304" y="281"/>
                    <a:pt x="304" y="281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1" y="282"/>
                    <a:pt x="301" y="282"/>
                    <a:pt x="301" y="282"/>
                  </a:cubicBezTo>
                  <a:cubicBezTo>
                    <a:pt x="301" y="283"/>
                    <a:pt x="301" y="283"/>
                    <a:pt x="301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7" y="283"/>
                    <a:pt x="297" y="283"/>
                    <a:pt x="297" y="283"/>
                  </a:cubicBezTo>
                  <a:cubicBezTo>
                    <a:pt x="297" y="282"/>
                    <a:pt x="297" y="282"/>
                    <a:pt x="297" y="282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4" y="283"/>
                    <a:pt x="294" y="283"/>
                    <a:pt x="294" y="283"/>
                  </a:cubicBezTo>
                  <a:cubicBezTo>
                    <a:pt x="294" y="282"/>
                    <a:pt x="294" y="282"/>
                    <a:pt x="294" y="282"/>
                  </a:cubicBezTo>
                  <a:cubicBezTo>
                    <a:pt x="293" y="282"/>
                    <a:pt x="293" y="282"/>
                    <a:pt x="293" y="282"/>
                  </a:cubicBezTo>
                  <a:cubicBezTo>
                    <a:pt x="293" y="283"/>
                    <a:pt x="293" y="283"/>
                    <a:pt x="293" y="283"/>
                  </a:cubicBezTo>
                  <a:cubicBezTo>
                    <a:pt x="292" y="283"/>
                    <a:pt x="292" y="283"/>
                    <a:pt x="292" y="283"/>
                  </a:cubicBezTo>
                  <a:cubicBezTo>
                    <a:pt x="291" y="282"/>
                    <a:pt x="291" y="282"/>
                    <a:pt x="291" y="282"/>
                  </a:cubicBezTo>
                  <a:cubicBezTo>
                    <a:pt x="290" y="282"/>
                    <a:pt x="290" y="282"/>
                    <a:pt x="290" y="282"/>
                  </a:cubicBezTo>
                  <a:cubicBezTo>
                    <a:pt x="289" y="282"/>
                    <a:pt x="289" y="282"/>
                    <a:pt x="289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7" y="282"/>
                    <a:pt x="287" y="282"/>
                    <a:pt x="287" y="282"/>
                  </a:cubicBezTo>
                  <a:cubicBezTo>
                    <a:pt x="286" y="282"/>
                    <a:pt x="286" y="282"/>
                    <a:pt x="286" y="282"/>
                  </a:cubicBezTo>
                  <a:cubicBezTo>
                    <a:pt x="285" y="281"/>
                    <a:pt x="285" y="281"/>
                    <a:pt x="285" y="281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3" y="281"/>
                    <a:pt x="283" y="281"/>
                    <a:pt x="283" y="281"/>
                  </a:cubicBezTo>
                  <a:cubicBezTo>
                    <a:pt x="282" y="282"/>
                    <a:pt x="282" y="282"/>
                    <a:pt x="282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79" y="281"/>
                    <a:pt x="279" y="281"/>
                    <a:pt x="279" y="281"/>
                  </a:cubicBezTo>
                  <a:cubicBezTo>
                    <a:pt x="278" y="281"/>
                    <a:pt x="278" y="281"/>
                    <a:pt x="278" y="281"/>
                  </a:cubicBezTo>
                  <a:cubicBezTo>
                    <a:pt x="277" y="281"/>
                    <a:pt x="277" y="281"/>
                    <a:pt x="277" y="281"/>
                  </a:cubicBezTo>
                  <a:cubicBezTo>
                    <a:pt x="276" y="280"/>
                    <a:pt x="276" y="280"/>
                    <a:pt x="276" y="280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4" y="282"/>
                    <a:pt x="274" y="282"/>
                    <a:pt x="274" y="282"/>
                  </a:cubicBezTo>
                  <a:cubicBezTo>
                    <a:pt x="272" y="283"/>
                    <a:pt x="272" y="283"/>
                    <a:pt x="272" y="283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5"/>
                    <a:pt x="271" y="285"/>
                    <a:pt x="271" y="285"/>
                  </a:cubicBezTo>
                  <a:cubicBezTo>
                    <a:pt x="271" y="286"/>
                    <a:pt x="271" y="286"/>
                    <a:pt x="271" y="286"/>
                  </a:cubicBezTo>
                  <a:cubicBezTo>
                    <a:pt x="270" y="287"/>
                    <a:pt x="270" y="287"/>
                    <a:pt x="270" y="287"/>
                  </a:cubicBezTo>
                  <a:cubicBezTo>
                    <a:pt x="269" y="287"/>
                    <a:pt x="269" y="287"/>
                    <a:pt x="269" y="287"/>
                  </a:cubicBezTo>
                  <a:cubicBezTo>
                    <a:pt x="268" y="287"/>
                    <a:pt x="268" y="287"/>
                    <a:pt x="268" y="287"/>
                  </a:cubicBezTo>
                  <a:cubicBezTo>
                    <a:pt x="267" y="287"/>
                    <a:pt x="267" y="287"/>
                    <a:pt x="267" y="287"/>
                  </a:cubicBezTo>
                  <a:cubicBezTo>
                    <a:pt x="266" y="288"/>
                    <a:pt x="266" y="288"/>
                    <a:pt x="266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4" y="288"/>
                    <a:pt x="264" y="288"/>
                    <a:pt x="264" y="288"/>
                  </a:cubicBezTo>
                  <a:cubicBezTo>
                    <a:pt x="264" y="289"/>
                    <a:pt x="264" y="289"/>
                    <a:pt x="264" y="289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1" y="290"/>
                    <a:pt x="261" y="290"/>
                    <a:pt x="261" y="290"/>
                  </a:cubicBezTo>
                  <a:cubicBezTo>
                    <a:pt x="260" y="292"/>
                    <a:pt x="260" y="292"/>
                    <a:pt x="260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8" y="294"/>
                    <a:pt x="258" y="294"/>
                    <a:pt x="258" y="294"/>
                  </a:cubicBezTo>
                  <a:cubicBezTo>
                    <a:pt x="257" y="294"/>
                    <a:pt x="257" y="294"/>
                    <a:pt x="257" y="294"/>
                  </a:cubicBezTo>
                  <a:cubicBezTo>
                    <a:pt x="256" y="295"/>
                    <a:pt x="256" y="295"/>
                    <a:pt x="256" y="295"/>
                  </a:cubicBezTo>
                  <a:cubicBezTo>
                    <a:pt x="255" y="296"/>
                    <a:pt x="255" y="296"/>
                    <a:pt x="255" y="296"/>
                  </a:cubicBezTo>
                  <a:cubicBezTo>
                    <a:pt x="255" y="297"/>
                    <a:pt x="255" y="297"/>
                    <a:pt x="255" y="297"/>
                  </a:cubicBezTo>
                  <a:cubicBezTo>
                    <a:pt x="254" y="297"/>
                    <a:pt x="254" y="297"/>
                    <a:pt x="254" y="297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0" y="300"/>
                    <a:pt x="250" y="300"/>
                    <a:pt x="250" y="300"/>
                  </a:cubicBezTo>
                  <a:cubicBezTo>
                    <a:pt x="248" y="300"/>
                    <a:pt x="248" y="300"/>
                    <a:pt x="248" y="300"/>
                  </a:cubicBezTo>
                  <a:cubicBezTo>
                    <a:pt x="249" y="300"/>
                    <a:pt x="249" y="300"/>
                    <a:pt x="249" y="300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4" y="299"/>
                    <a:pt x="254" y="299"/>
                    <a:pt x="254" y="299"/>
                  </a:cubicBezTo>
                  <a:cubicBezTo>
                    <a:pt x="255" y="298"/>
                    <a:pt x="255" y="298"/>
                    <a:pt x="255" y="298"/>
                  </a:cubicBezTo>
                  <a:cubicBezTo>
                    <a:pt x="256" y="296"/>
                    <a:pt x="256" y="296"/>
                    <a:pt x="256" y="296"/>
                  </a:cubicBezTo>
                  <a:cubicBezTo>
                    <a:pt x="257" y="295"/>
                    <a:pt x="257" y="295"/>
                    <a:pt x="257" y="29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60" y="293"/>
                    <a:pt x="260" y="293"/>
                    <a:pt x="260" y="293"/>
                  </a:cubicBezTo>
                  <a:cubicBezTo>
                    <a:pt x="263" y="291"/>
                    <a:pt x="263" y="291"/>
                    <a:pt x="263" y="291"/>
                  </a:cubicBezTo>
                  <a:cubicBezTo>
                    <a:pt x="265" y="290"/>
                    <a:pt x="265" y="290"/>
                    <a:pt x="265" y="290"/>
                  </a:cubicBezTo>
                  <a:cubicBezTo>
                    <a:pt x="266" y="290"/>
                    <a:pt x="266" y="290"/>
                    <a:pt x="266" y="290"/>
                  </a:cubicBezTo>
                  <a:cubicBezTo>
                    <a:pt x="268" y="289"/>
                    <a:pt x="268" y="289"/>
                    <a:pt x="268" y="28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3" y="288"/>
                    <a:pt x="273" y="288"/>
                    <a:pt x="273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7" y="288"/>
                    <a:pt x="277" y="288"/>
                    <a:pt x="277" y="288"/>
                  </a:cubicBezTo>
                  <a:cubicBezTo>
                    <a:pt x="279" y="288"/>
                    <a:pt x="279" y="288"/>
                    <a:pt x="279" y="288"/>
                  </a:cubicBezTo>
                  <a:cubicBezTo>
                    <a:pt x="281" y="289"/>
                    <a:pt x="281" y="289"/>
                    <a:pt x="281" y="289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79" y="289"/>
                    <a:pt x="279" y="289"/>
                    <a:pt x="279" y="289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79" y="290"/>
                    <a:pt x="279" y="290"/>
                    <a:pt x="279" y="290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3"/>
                    <a:pt x="281" y="293"/>
                    <a:pt x="281" y="293"/>
                  </a:cubicBezTo>
                  <a:cubicBezTo>
                    <a:pt x="280" y="293"/>
                    <a:pt x="280" y="293"/>
                    <a:pt x="280" y="293"/>
                  </a:cubicBezTo>
                  <a:cubicBezTo>
                    <a:pt x="279" y="293"/>
                    <a:pt x="279" y="293"/>
                    <a:pt x="279" y="293"/>
                  </a:cubicBezTo>
                  <a:cubicBezTo>
                    <a:pt x="278" y="293"/>
                    <a:pt x="278" y="293"/>
                    <a:pt x="278" y="293"/>
                  </a:cubicBezTo>
                  <a:cubicBezTo>
                    <a:pt x="277" y="294"/>
                    <a:pt x="277" y="294"/>
                    <a:pt x="277" y="294"/>
                  </a:cubicBezTo>
                  <a:cubicBezTo>
                    <a:pt x="276" y="294"/>
                    <a:pt x="276" y="294"/>
                    <a:pt x="276" y="294"/>
                  </a:cubicBezTo>
                  <a:cubicBezTo>
                    <a:pt x="275" y="294"/>
                    <a:pt x="275" y="294"/>
                    <a:pt x="275" y="294"/>
                  </a:cubicBezTo>
                  <a:cubicBezTo>
                    <a:pt x="274" y="293"/>
                    <a:pt x="274" y="293"/>
                    <a:pt x="274" y="293"/>
                  </a:cubicBezTo>
                  <a:cubicBezTo>
                    <a:pt x="274" y="294"/>
                    <a:pt x="274" y="294"/>
                    <a:pt x="274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6"/>
                    <a:pt x="275" y="296"/>
                    <a:pt x="275" y="296"/>
                  </a:cubicBezTo>
                  <a:cubicBezTo>
                    <a:pt x="276" y="296"/>
                    <a:pt x="276" y="296"/>
                    <a:pt x="276" y="296"/>
                  </a:cubicBezTo>
                  <a:cubicBezTo>
                    <a:pt x="277" y="295"/>
                    <a:pt x="277" y="295"/>
                    <a:pt x="277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9" y="295"/>
                    <a:pt x="279" y="295"/>
                    <a:pt x="279" y="295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8" y="296"/>
                    <a:pt x="278" y="296"/>
                    <a:pt x="278" y="296"/>
                  </a:cubicBezTo>
                  <a:cubicBezTo>
                    <a:pt x="277" y="298"/>
                    <a:pt x="277" y="298"/>
                    <a:pt x="277" y="298"/>
                  </a:cubicBezTo>
                  <a:cubicBezTo>
                    <a:pt x="277" y="299"/>
                    <a:pt x="277" y="299"/>
                    <a:pt x="277" y="299"/>
                  </a:cubicBezTo>
                  <a:cubicBezTo>
                    <a:pt x="276" y="299"/>
                    <a:pt x="276" y="299"/>
                    <a:pt x="276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7" y="300"/>
                    <a:pt x="277" y="300"/>
                    <a:pt x="277" y="300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9" y="304"/>
                    <a:pt x="279" y="304"/>
                    <a:pt x="279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1" y="304"/>
                    <a:pt x="281" y="304"/>
                    <a:pt x="281" y="304"/>
                  </a:cubicBezTo>
                  <a:cubicBezTo>
                    <a:pt x="281" y="305"/>
                    <a:pt x="281" y="305"/>
                    <a:pt x="281" y="305"/>
                  </a:cubicBezTo>
                  <a:cubicBezTo>
                    <a:pt x="280" y="305"/>
                    <a:pt x="280" y="305"/>
                    <a:pt x="280" y="305"/>
                  </a:cubicBezTo>
                  <a:cubicBezTo>
                    <a:pt x="281" y="306"/>
                    <a:pt x="281" y="306"/>
                    <a:pt x="281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4" y="306"/>
                    <a:pt x="284" y="306"/>
                    <a:pt x="284" y="306"/>
                  </a:cubicBezTo>
                  <a:cubicBezTo>
                    <a:pt x="285" y="306"/>
                    <a:pt x="285" y="306"/>
                    <a:pt x="285" y="306"/>
                  </a:cubicBezTo>
                  <a:cubicBezTo>
                    <a:pt x="285" y="307"/>
                    <a:pt x="285" y="307"/>
                    <a:pt x="285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7"/>
                    <a:pt x="288" y="307"/>
                    <a:pt x="288" y="307"/>
                  </a:cubicBezTo>
                  <a:cubicBezTo>
                    <a:pt x="289" y="307"/>
                    <a:pt x="289" y="307"/>
                    <a:pt x="289" y="307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0" y="309"/>
                    <a:pt x="290" y="309"/>
                    <a:pt x="290" y="309"/>
                  </a:cubicBezTo>
                  <a:cubicBezTo>
                    <a:pt x="289" y="310"/>
                    <a:pt x="289" y="310"/>
                    <a:pt x="289" y="310"/>
                  </a:cubicBezTo>
                  <a:cubicBezTo>
                    <a:pt x="287" y="311"/>
                    <a:pt x="287" y="311"/>
                    <a:pt x="287" y="311"/>
                  </a:cubicBezTo>
                  <a:cubicBezTo>
                    <a:pt x="286" y="311"/>
                    <a:pt x="286" y="311"/>
                    <a:pt x="286" y="311"/>
                  </a:cubicBezTo>
                  <a:cubicBezTo>
                    <a:pt x="284" y="311"/>
                    <a:pt x="284" y="311"/>
                    <a:pt x="284" y="311"/>
                  </a:cubicBezTo>
                  <a:cubicBezTo>
                    <a:pt x="283" y="311"/>
                    <a:pt x="283" y="311"/>
                    <a:pt x="283" y="311"/>
                  </a:cubicBezTo>
                  <a:cubicBezTo>
                    <a:pt x="282" y="312"/>
                    <a:pt x="282" y="312"/>
                    <a:pt x="282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0" y="312"/>
                    <a:pt x="280" y="312"/>
                    <a:pt x="280" y="312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2"/>
                    <a:pt x="279" y="312"/>
                    <a:pt x="279" y="312"/>
                  </a:cubicBezTo>
                  <a:cubicBezTo>
                    <a:pt x="278" y="312"/>
                    <a:pt x="278" y="312"/>
                    <a:pt x="278" y="312"/>
                  </a:cubicBezTo>
                  <a:cubicBezTo>
                    <a:pt x="277" y="313"/>
                    <a:pt x="277" y="313"/>
                    <a:pt x="277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5" y="315"/>
                    <a:pt x="275" y="315"/>
                    <a:pt x="275" y="315"/>
                  </a:cubicBezTo>
                  <a:cubicBezTo>
                    <a:pt x="274" y="316"/>
                    <a:pt x="274" y="316"/>
                    <a:pt x="274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1" y="317"/>
                    <a:pt x="271" y="317"/>
                    <a:pt x="271" y="317"/>
                  </a:cubicBezTo>
                  <a:cubicBezTo>
                    <a:pt x="270" y="317"/>
                    <a:pt x="270" y="317"/>
                    <a:pt x="270" y="317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69" y="316"/>
                    <a:pt x="269" y="316"/>
                    <a:pt x="269" y="316"/>
                  </a:cubicBezTo>
                  <a:cubicBezTo>
                    <a:pt x="269" y="315"/>
                    <a:pt x="269" y="315"/>
                    <a:pt x="269" y="315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70" y="312"/>
                    <a:pt x="270" y="312"/>
                    <a:pt x="270" y="312"/>
                  </a:cubicBezTo>
                  <a:cubicBezTo>
                    <a:pt x="271" y="312"/>
                    <a:pt x="271" y="312"/>
                    <a:pt x="271" y="312"/>
                  </a:cubicBezTo>
                  <a:cubicBezTo>
                    <a:pt x="271" y="311"/>
                    <a:pt x="271" y="311"/>
                    <a:pt x="271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4" y="310"/>
                    <a:pt x="274" y="310"/>
                    <a:pt x="274" y="310"/>
                  </a:cubicBezTo>
                  <a:cubicBezTo>
                    <a:pt x="276" y="309"/>
                    <a:pt x="276" y="309"/>
                    <a:pt x="276" y="309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80" y="309"/>
                    <a:pt x="280" y="309"/>
                    <a:pt x="280" y="309"/>
                  </a:cubicBezTo>
                  <a:cubicBezTo>
                    <a:pt x="281" y="309"/>
                    <a:pt x="281" y="309"/>
                    <a:pt x="281" y="309"/>
                  </a:cubicBezTo>
                  <a:cubicBezTo>
                    <a:pt x="282" y="308"/>
                    <a:pt x="282" y="308"/>
                    <a:pt x="282" y="308"/>
                  </a:cubicBezTo>
                  <a:cubicBezTo>
                    <a:pt x="280" y="308"/>
                    <a:pt x="280" y="308"/>
                    <a:pt x="280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6" y="308"/>
                    <a:pt x="276" y="308"/>
                    <a:pt x="276" y="308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7" y="305"/>
                    <a:pt x="277" y="305"/>
                    <a:pt x="277" y="305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0" y="309"/>
                    <a:pt x="270" y="309"/>
                    <a:pt x="270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7" y="309"/>
                    <a:pt x="267" y="309"/>
                    <a:pt x="267" y="309"/>
                  </a:cubicBezTo>
                  <a:cubicBezTo>
                    <a:pt x="266" y="309"/>
                    <a:pt x="266" y="309"/>
                    <a:pt x="266" y="309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5" y="300"/>
                    <a:pt x="265" y="300"/>
                    <a:pt x="265" y="300"/>
                  </a:cubicBezTo>
                  <a:cubicBezTo>
                    <a:pt x="265" y="298"/>
                    <a:pt x="265" y="298"/>
                    <a:pt x="265" y="298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3" y="297"/>
                    <a:pt x="263" y="297"/>
                    <a:pt x="263" y="297"/>
                  </a:cubicBezTo>
                  <a:cubicBezTo>
                    <a:pt x="262" y="297"/>
                    <a:pt x="262" y="297"/>
                    <a:pt x="262" y="297"/>
                  </a:cubicBezTo>
                  <a:cubicBezTo>
                    <a:pt x="261" y="297"/>
                    <a:pt x="261" y="297"/>
                    <a:pt x="261" y="297"/>
                  </a:cubicBezTo>
                  <a:cubicBezTo>
                    <a:pt x="260" y="297"/>
                    <a:pt x="260" y="297"/>
                    <a:pt x="260" y="297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59" y="297"/>
                    <a:pt x="259" y="297"/>
                    <a:pt x="259" y="297"/>
                  </a:cubicBezTo>
                  <a:cubicBezTo>
                    <a:pt x="258" y="298"/>
                    <a:pt x="258" y="298"/>
                    <a:pt x="258" y="298"/>
                  </a:cubicBezTo>
                  <a:cubicBezTo>
                    <a:pt x="257" y="299"/>
                    <a:pt x="257" y="299"/>
                    <a:pt x="257" y="299"/>
                  </a:cubicBezTo>
                  <a:cubicBezTo>
                    <a:pt x="256" y="300"/>
                    <a:pt x="256" y="300"/>
                    <a:pt x="256" y="300"/>
                  </a:cubicBezTo>
                  <a:cubicBezTo>
                    <a:pt x="256" y="301"/>
                    <a:pt x="256" y="301"/>
                    <a:pt x="256" y="301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5" y="303"/>
                    <a:pt x="255" y="303"/>
                    <a:pt x="255" y="303"/>
                  </a:cubicBezTo>
                  <a:cubicBezTo>
                    <a:pt x="253" y="304"/>
                    <a:pt x="253" y="304"/>
                    <a:pt x="253" y="304"/>
                  </a:cubicBezTo>
                  <a:cubicBezTo>
                    <a:pt x="253" y="305"/>
                    <a:pt x="253" y="305"/>
                    <a:pt x="253" y="305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0" y="307"/>
                    <a:pt x="250" y="307"/>
                    <a:pt x="250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8" y="308"/>
                    <a:pt x="248" y="308"/>
                    <a:pt x="248" y="308"/>
                  </a:cubicBezTo>
                  <a:cubicBezTo>
                    <a:pt x="235" y="308"/>
                    <a:pt x="235" y="308"/>
                    <a:pt x="235" y="308"/>
                  </a:cubicBezTo>
                  <a:cubicBezTo>
                    <a:pt x="233" y="308"/>
                    <a:pt x="233" y="308"/>
                    <a:pt x="233" y="308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1" y="309"/>
                    <a:pt x="231" y="309"/>
                  </a:cubicBezTo>
                  <a:cubicBezTo>
                    <a:pt x="230" y="310"/>
                    <a:pt x="230" y="310"/>
                    <a:pt x="230" y="310"/>
                  </a:cubicBezTo>
                  <a:cubicBezTo>
                    <a:pt x="228" y="311"/>
                    <a:pt x="228" y="311"/>
                    <a:pt x="228" y="311"/>
                  </a:cubicBezTo>
                  <a:cubicBezTo>
                    <a:pt x="227" y="312"/>
                    <a:pt x="227" y="312"/>
                    <a:pt x="227" y="312"/>
                  </a:cubicBezTo>
                  <a:cubicBezTo>
                    <a:pt x="226" y="312"/>
                    <a:pt x="226" y="312"/>
                    <a:pt x="226" y="312"/>
                  </a:cubicBezTo>
                  <a:cubicBezTo>
                    <a:pt x="223" y="315"/>
                    <a:pt x="223" y="315"/>
                    <a:pt x="223" y="315"/>
                  </a:cubicBezTo>
                  <a:cubicBezTo>
                    <a:pt x="214" y="317"/>
                    <a:pt x="214" y="317"/>
                    <a:pt x="214" y="317"/>
                  </a:cubicBezTo>
                  <a:cubicBezTo>
                    <a:pt x="214" y="319"/>
                    <a:pt x="214" y="319"/>
                    <a:pt x="214" y="319"/>
                  </a:cubicBezTo>
                  <a:cubicBezTo>
                    <a:pt x="212" y="319"/>
                    <a:pt x="212" y="319"/>
                    <a:pt x="212" y="319"/>
                  </a:cubicBezTo>
                  <a:cubicBezTo>
                    <a:pt x="197" y="323"/>
                    <a:pt x="197" y="323"/>
                    <a:pt x="197" y="323"/>
                  </a:cubicBezTo>
                  <a:cubicBezTo>
                    <a:pt x="196" y="322"/>
                    <a:pt x="196" y="322"/>
                    <a:pt x="196" y="322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9" y="320"/>
                    <a:pt x="199" y="320"/>
                    <a:pt x="199" y="320"/>
                  </a:cubicBezTo>
                  <a:cubicBezTo>
                    <a:pt x="199" y="319"/>
                    <a:pt x="199" y="319"/>
                    <a:pt x="199" y="319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1" y="312"/>
                    <a:pt x="201" y="312"/>
                    <a:pt x="201" y="312"/>
                  </a:cubicBezTo>
                  <a:cubicBezTo>
                    <a:pt x="198" y="300"/>
                    <a:pt x="198" y="300"/>
                    <a:pt x="198" y="300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4" y="297"/>
                    <a:pt x="194" y="297"/>
                    <a:pt x="194" y="297"/>
                  </a:cubicBezTo>
                  <a:cubicBezTo>
                    <a:pt x="176" y="289"/>
                    <a:pt x="176" y="289"/>
                    <a:pt x="176" y="289"/>
                  </a:cubicBezTo>
                  <a:cubicBezTo>
                    <a:pt x="175" y="289"/>
                    <a:pt x="175" y="289"/>
                    <a:pt x="175" y="289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2" y="288"/>
                    <a:pt x="172" y="288"/>
                    <a:pt x="172" y="288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0" y="287"/>
                    <a:pt x="170" y="287"/>
                    <a:pt x="170" y="287"/>
                  </a:cubicBezTo>
                  <a:cubicBezTo>
                    <a:pt x="169" y="287"/>
                    <a:pt x="169" y="287"/>
                    <a:pt x="169" y="287"/>
                  </a:cubicBezTo>
                  <a:cubicBezTo>
                    <a:pt x="168" y="287"/>
                    <a:pt x="168" y="287"/>
                    <a:pt x="168" y="287"/>
                  </a:cubicBezTo>
                  <a:cubicBezTo>
                    <a:pt x="168" y="286"/>
                    <a:pt x="168" y="286"/>
                    <a:pt x="168" y="286"/>
                  </a:cubicBezTo>
                  <a:cubicBezTo>
                    <a:pt x="167" y="286"/>
                    <a:pt x="167" y="286"/>
                    <a:pt x="167" y="286"/>
                  </a:cubicBezTo>
                  <a:cubicBezTo>
                    <a:pt x="165" y="286"/>
                    <a:pt x="165" y="286"/>
                    <a:pt x="165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163" y="284"/>
                    <a:pt x="163" y="284"/>
                    <a:pt x="163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1" y="284"/>
                    <a:pt x="161" y="284"/>
                    <a:pt x="161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59" y="283"/>
                    <a:pt x="159" y="283"/>
                    <a:pt x="159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6" y="281"/>
                    <a:pt x="156" y="281"/>
                    <a:pt x="156" y="281"/>
                  </a:cubicBezTo>
                  <a:cubicBezTo>
                    <a:pt x="155" y="281"/>
                    <a:pt x="155" y="281"/>
                    <a:pt x="155" y="281"/>
                  </a:cubicBezTo>
                  <a:cubicBezTo>
                    <a:pt x="154" y="281"/>
                    <a:pt x="154" y="281"/>
                    <a:pt x="154" y="281"/>
                  </a:cubicBezTo>
                  <a:lnTo>
                    <a:pt x="39" y="2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7" name="Freeform 162"/>
            <p:cNvSpPr>
              <a:spLocks noEditPoints="1"/>
            </p:cNvSpPr>
            <p:nvPr/>
          </p:nvSpPr>
          <p:spPr bwMode="auto">
            <a:xfrm>
              <a:off x="815256" y="1047881"/>
              <a:ext cx="1133522" cy="787418"/>
            </a:xfrm>
            <a:custGeom>
              <a:avLst/>
              <a:gdLst>
                <a:gd name="T0" fmla="*/ 209 w 238"/>
                <a:gd name="T1" fmla="*/ 133 h 165"/>
                <a:gd name="T2" fmla="*/ 234 w 238"/>
                <a:gd name="T3" fmla="*/ 28 h 165"/>
                <a:gd name="T4" fmla="*/ 219 w 238"/>
                <a:gd name="T5" fmla="*/ 21 h 165"/>
                <a:gd name="T6" fmla="*/ 209 w 238"/>
                <a:gd name="T7" fmla="*/ 10 h 165"/>
                <a:gd name="T8" fmla="*/ 198 w 238"/>
                <a:gd name="T9" fmla="*/ 7 h 165"/>
                <a:gd name="T10" fmla="*/ 187 w 238"/>
                <a:gd name="T11" fmla="*/ 2 h 165"/>
                <a:gd name="T12" fmla="*/ 167 w 238"/>
                <a:gd name="T13" fmla="*/ 9 h 165"/>
                <a:gd name="T14" fmla="*/ 145 w 238"/>
                <a:gd name="T15" fmla="*/ 37 h 165"/>
                <a:gd name="T16" fmla="*/ 142 w 238"/>
                <a:gd name="T17" fmla="*/ 45 h 165"/>
                <a:gd name="T18" fmla="*/ 135 w 238"/>
                <a:gd name="T19" fmla="*/ 40 h 165"/>
                <a:gd name="T20" fmla="*/ 120 w 238"/>
                <a:gd name="T21" fmla="*/ 51 h 165"/>
                <a:gd name="T22" fmla="*/ 127 w 238"/>
                <a:gd name="T23" fmla="*/ 60 h 165"/>
                <a:gd name="T24" fmla="*/ 130 w 238"/>
                <a:gd name="T25" fmla="*/ 70 h 165"/>
                <a:gd name="T26" fmla="*/ 104 w 238"/>
                <a:gd name="T27" fmla="*/ 78 h 165"/>
                <a:gd name="T28" fmla="*/ 104 w 238"/>
                <a:gd name="T29" fmla="*/ 89 h 165"/>
                <a:gd name="T30" fmla="*/ 100 w 238"/>
                <a:gd name="T31" fmla="*/ 101 h 165"/>
                <a:gd name="T32" fmla="*/ 104 w 238"/>
                <a:gd name="T33" fmla="*/ 109 h 165"/>
                <a:gd name="T34" fmla="*/ 112 w 238"/>
                <a:gd name="T35" fmla="*/ 114 h 165"/>
                <a:gd name="T36" fmla="*/ 110 w 238"/>
                <a:gd name="T37" fmla="*/ 125 h 165"/>
                <a:gd name="T38" fmla="*/ 90 w 238"/>
                <a:gd name="T39" fmla="*/ 135 h 165"/>
                <a:gd name="T40" fmla="*/ 84 w 238"/>
                <a:gd name="T41" fmla="*/ 141 h 165"/>
                <a:gd name="T42" fmla="*/ 97 w 238"/>
                <a:gd name="T43" fmla="*/ 137 h 165"/>
                <a:gd name="T44" fmla="*/ 110 w 238"/>
                <a:gd name="T45" fmla="*/ 132 h 165"/>
                <a:gd name="T46" fmla="*/ 127 w 238"/>
                <a:gd name="T47" fmla="*/ 123 h 165"/>
                <a:gd name="T48" fmla="*/ 138 w 238"/>
                <a:gd name="T49" fmla="*/ 112 h 165"/>
                <a:gd name="T50" fmla="*/ 159 w 238"/>
                <a:gd name="T51" fmla="*/ 100 h 165"/>
                <a:gd name="T52" fmla="*/ 143 w 238"/>
                <a:gd name="T53" fmla="*/ 115 h 165"/>
                <a:gd name="T54" fmla="*/ 154 w 238"/>
                <a:gd name="T55" fmla="*/ 113 h 165"/>
                <a:gd name="T56" fmla="*/ 164 w 238"/>
                <a:gd name="T57" fmla="*/ 107 h 165"/>
                <a:gd name="T58" fmla="*/ 169 w 238"/>
                <a:gd name="T59" fmla="*/ 111 h 165"/>
                <a:gd name="T60" fmla="*/ 184 w 238"/>
                <a:gd name="T61" fmla="*/ 119 h 165"/>
                <a:gd name="T62" fmla="*/ 194 w 238"/>
                <a:gd name="T63" fmla="*/ 126 h 165"/>
                <a:gd name="T64" fmla="*/ 199 w 238"/>
                <a:gd name="T65" fmla="*/ 130 h 165"/>
                <a:gd name="T66" fmla="*/ 205 w 238"/>
                <a:gd name="T67" fmla="*/ 132 h 165"/>
                <a:gd name="T68" fmla="*/ 206 w 238"/>
                <a:gd name="T69" fmla="*/ 146 h 165"/>
                <a:gd name="T70" fmla="*/ 211 w 238"/>
                <a:gd name="T71" fmla="*/ 156 h 165"/>
                <a:gd name="T72" fmla="*/ 202 w 238"/>
                <a:gd name="T73" fmla="*/ 162 h 165"/>
                <a:gd name="T74" fmla="*/ 199 w 238"/>
                <a:gd name="T75" fmla="*/ 162 h 165"/>
                <a:gd name="T76" fmla="*/ 202 w 238"/>
                <a:gd name="T77" fmla="*/ 155 h 165"/>
                <a:gd name="T78" fmla="*/ 203 w 238"/>
                <a:gd name="T79" fmla="*/ 164 h 165"/>
                <a:gd name="T80" fmla="*/ 207 w 238"/>
                <a:gd name="T81" fmla="*/ 156 h 165"/>
                <a:gd name="T82" fmla="*/ 205 w 238"/>
                <a:gd name="T83" fmla="*/ 150 h 165"/>
                <a:gd name="T84" fmla="*/ 201 w 238"/>
                <a:gd name="T85" fmla="*/ 151 h 165"/>
                <a:gd name="T86" fmla="*/ 199 w 238"/>
                <a:gd name="T87" fmla="*/ 145 h 165"/>
                <a:gd name="T88" fmla="*/ 204 w 238"/>
                <a:gd name="T89" fmla="*/ 144 h 165"/>
                <a:gd name="T90" fmla="*/ 197 w 238"/>
                <a:gd name="T91" fmla="*/ 142 h 165"/>
                <a:gd name="T92" fmla="*/ 110 w 238"/>
                <a:gd name="T93" fmla="*/ 75 h 165"/>
                <a:gd name="T94" fmla="*/ 173 w 238"/>
                <a:gd name="T95" fmla="*/ 116 h 165"/>
                <a:gd name="T96" fmla="*/ 160 w 238"/>
                <a:gd name="T97" fmla="*/ 115 h 165"/>
                <a:gd name="T98" fmla="*/ 90 w 238"/>
                <a:gd name="T99" fmla="*/ 62 h 165"/>
                <a:gd name="T100" fmla="*/ 91 w 238"/>
                <a:gd name="T101" fmla="*/ 95 h 165"/>
                <a:gd name="T102" fmla="*/ 134 w 238"/>
                <a:gd name="T103" fmla="*/ 121 h 165"/>
                <a:gd name="T104" fmla="*/ 127 w 238"/>
                <a:gd name="T105" fmla="*/ 126 h 165"/>
                <a:gd name="T106" fmla="*/ 129 w 238"/>
                <a:gd name="T107" fmla="*/ 128 h 165"/>
                <a:gd name="T108" fmla="*/ 121 w 238"/>
                <a:gd name="T109" fmla="*/ 135 h 165"/>
                <a:gd name="T110" fmla="*/ 93 w 238"/>
                <a:gd name="T111" fmla="*/ 142 h 165"/>
                <a:gd name="T112" fmla="*/ 3 w 238"/>
                <a:gd name="T113" fmla="*/ 156 h 165"/>
                <a:gd name="T114" fmla="*/ 22 w 238"/>
                <a:gd name="T115" fmla="*/ 156 h 165"/>
                <a:gd name="T116" fmla="*/ 41 w 238"/>
                <a:gd name="T117" fmla="*/ 154 h 165"/>
                <a:gd name="T118" fmla="*/ 59 w 238"/>
                <a:gd name="T119" fmla="*/ 149 h 165"/>
                <a:gd name="T120" fmla="*/ 68 w 238"/>
                <a:gd name="T121" fmla="*/ 147 h 165"/>
                <a:gd name="T122" fmla="*/ 72 w 238"/>
                <a:gd name="T123" fmla="*/ 1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65">
                  <a:moveTo>
                    <a:pt x="215" y="158"/>
                  </a:move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4"/>
                    <a:pt x="214" y="154"/>
                    <a:pt x="214" y="154"/>
                  </a:cubicBezTo>
                  <a:cubicBezTo>
                    <a:pt x="213" y="153"/>
                    <a:pt x="213" y="153"/>
                    <a:pt x="213" y="153"/>
                  </a:cubicBezTo>
                  <a:cubicBezTo>
                    <a:pt x="212" y="153"/>
                    <a:pt x="212" y="153"/>
                    <a:pt x="212" y="153"/>
                  </a:cubicBezTo>
                  <a:cubicBezTo>
                    <a:pt x="212" y="152"/>
                    <a:pt x="212" y="152"/>
                    <a:pt x="212" y="152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10" y="147"/>
                    <a:pt x="210" y="147"/>
                    <a:pt x="210" y="147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1"/>
                    <a:pt x="210" y="141"/>
                    <a:pt x="210" y="141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6"/>
                    <a:pt x="210" y="136"/>
                    <a:pt x="210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7"/>
                    <a:pt x="208" y="127"/>
                    <a:pt x="208" y="127"/>
                  </a:cubicBezTo>
                  <a:cubicBezTo>
                    <a:pt x="208" y="126"/>
                    <a:pt x="208" y="126"/>
                    <a:pt x="208" y="126"/>
                  </a:cubicBezTo>
                  <a:cubicBezTo>
                    <a:pt x="208" y="125"/>
                    <a:pt x="208" y="125"/>
                    <a:pt x="208" y="125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2" y="126"/>
                    <a:pt x="202" y="126"/>
                    <a:pt x="202" y="126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199" y="129"/>
                    <a:pt x="199" y="129"/>
                    <a:pt x="199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5" y="117"/>
                    <a:pt x="195" y="117"/>
                    <a:pt x="195" y="117"/>
                  </a:cubicBezTo>
                  <a:cubicBezTo>
                    <a:pt x="192" y="117"/>
                    <a:pt x="192" y="117"/>
                    <a:pt x="192" y="117"/>
                  </a:cubicBezTo>
                  <a:cubicBezTo>
                    <a:pt x="191" y="118"/>
                    <a:pt x="191" y="118"/>
                    <a:pt x="191" y="118"/>
                  </a:cubicBezTo>
                  <a:cubicBezTo>
                    <a:pt x="190" y="117"/>
                    <a:pt x="190" y="117"/>
                    <a:pt x="190" y="117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238" y="33"/>
                    <a:pt x="238" y="33"/>
                    <a:pt x="238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0"/>
                    <a:pt x="236" y="30"/>
                    <a:pt x="236" y="30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4" y="28"/>
                    <a:pt x="234" y="28"/>
                    <a:pt x="234" y="28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33" y="27"/>
                    <a:pt x="233" y="27"/>
                    <a:pt x="233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0" y="27"/>
                    <a:pt x="230" y="27"/>
                    <a:pt x="230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7" y="27"/>
                    <a:pt x="227" y="27"/>
                    <a:pt x="227" y="27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8" y="26"/>
                    <a:pt x="228" y="26"/>
                    <a:pt x="228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4"/>
                    <a:pt x="225" y="24"/>
                    <a:pt x="225" y="24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0"/>
                    <a:pt x="218" y="20"/>
                    <a:pt x="218" y="20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3" y="22"/>
                    <a:pt x="213" y="22"/>
                    <a:pt x="213" y="22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5" y="19"/>
                    <a:pt x="215" y="19"/>
                    <a:pt x="215" y="19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5" y="16"/>
                    <a:pt x="215" y="16"/>
                    <a:pt x="215" y="16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2" y="17"/>
                    <a:pt x="212" y="17"/>
                    <a:pt x="212" y="17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7"/>
                    <a:pt x="210" y="17"/>
                    <a:pt x="210" y="17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9"/>
                    <a:pt x="208" y="19"/>
                    <a:pt x="208" y="19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2"/>
                    <a:pt x="207" y="12"/>
                    <a:pt x="207" y="12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08" y="11"/>
                    <a:pt x="208" y="11"/>
                    <a:pt x="208" y="11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6" y="8"/>
                    <a:pt x="206" y="8"/>
                    <a:pt x="206" y="8"/>
                  </a:cubicBezTo>
                  <a:cubicBezTo>
                    <a:pt x="205" y="8"/>
                    <a:pt x="205" y="8"/>
                    <a:pt x="205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1" y="5"/>
                    <a:pt x="201" y="5"/>
                    <a:pt x="201" y="5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6" y="5"/>
                    <a:pt x="196" y="5"/>
                    <a:pt x="196" y="5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8" y="5"/>
                    <a:pt x="198" y="5"/>
                    <a:pt x="198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201" y="4"/>
                    <a:pt x="201" y="4"/>
                    <a:pt x="201" y="4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2"/>
                    <a:pt x="195" y="2"/>
                    <a:pt x="195" y="2"/>
                  </a:cubicBezTo>
                  <a:cubicBezTo>
                    <a:pt x="193" y="3"/>
                    <a:pt x="193" y="3"/>
                    <a:pt x="193" y="3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9" y="3"/>
                    <a:pt x="189" y="3"/>
                    <a:pt x="189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5"/>
                    <a:pt x="181" y="5"/>
                    <a:pt x="181" y="5"/>
                  </a:cubicBezTo>
                  <a:cubicBezTo>
                    <a:pt x="182" y="5"/>
                    <a:pt x="182" y="5"/>
                    <a:pt x="182" y="5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1" y="6"/>
                    <a:pt x="181" y="6"/>
                    <a:pt x="181" y="6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8"/>
                    <a:pt x="178" y="8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1"/>
                    <a:pt x="163" y="11"/>
                    <a:pt x="163" y="11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59" y="14"/>
                    <a:pt x="159" y="14"/>
                    <a:pt x="159" y="14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7"/>
                    <a:pt x="143" y="27"/>
                    <a:pt x="143" y="27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3" y="37"/>
                    <a:pt x="143" y="37"/>
                    <a:pt x="143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39"/>
                    <a:pt x="146" y="39"/>
                    <a:pt x="146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6"/>
                    <a:pt x="151" y="46"/>
                    <a:pt x="151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2" y="44"/>
                    <a:pt x="142" y="44"/>
                    <a:pt x="142" y="44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5" y="46"/>
                    <a:pt x="135" y="46"/>
                    <a:pt x="135" y="46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4" y="55"/>
                    <a:pt x="114" y="55"/>
                    <a:pt x="114" y="55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5" y="59"/>
                    <a:pt x="115" y="59"/>
                    <a:pt x="115" y="59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1"/>
                    <a:pt x="127" y="61"/>
                    <a:pt x="127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31" y="59"/>
                    <a:pt x="131" y="59"/>
                    <a:pt x="131" y="5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1" y="69"/>
                    <a:pt x="131" y="69"/>
                    <a:pt x="131" y="69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7"/>
                    <a:pt x="108" y="77"/>
                    <a:pt x="108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7" y="96"/>
                    <a:pt x="97" y="96"/>
                    <a:pt x="97" y="96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8" y="99"/>
                    <a:pt x="98" y="99"/>
                    <a:pt x="98" y="99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7"/>
                    <a:pt x="103" y="107"/>
                    <a:pt x="103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1" y="116"/>
                    <a:pt x="111" y="116"/>
                    <a:pt x="111" y="116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5" y="112"/>
                    <a:pt x="115" y="112"/>
                    <a:pt x="115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2" y="125"/>
                    <a:pt x="112" y="125"/>
                    <a:pt x="112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91" y="137"/>
                    <a:pt x="91" y="137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6"/>
                    <a:pt x="87" y="136"/>
                    <a:pt x="87" y="136"/>
                  </a:cubicBezTo>
                  <a:cubicBezTo>
                    <a:pt x="86" y="136"/>
                    <a:pt x="86" y="136"/>
                    <a:pt x="86" y="136"/>
                  </a:cubicBezTo>
                  <a:cubicBezTo>
                    <a:pt x="85" y="137"/>
                    <a:pt x="85" y="137"/>
                    <a:pt x="85" y="137"/>
                  </a:cubicBezTo>
                  <a:cubicBezTo>
                    <a:pt x="84" y="137"/>
                    <a:pt x="84" y="137"/>
                    <a:pt x="84" y="137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82" y="140"/>
                    <a:pt x="82" y="140"/>
                    <a:pt x="82" y="140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7" y="138"/>
                    <a:pt x="87" y="138"/>
                    <a:pt x="87" y="138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9" y="139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4" y="134"/>
                    <a:pt x="104" y="134"/>
                    <a:pt x="104" y="134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6"/>
                    <a:pt x="118" y="126"/>
                    <a:pt x="118" y="126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4"/>
                    <a:pt x="120" y="124"/>
                    <a:pt x="120" y="124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5" y="123"/>
                    <a:pt x="125" y="123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11"/>
                    <a:pt x="136" y="111"/>
                    <a:pt x="136" y="111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39" y="108"/>
                    <a:pt x="139" y="108"/>
                    <a:pt x="139" y="108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1" y="107"/>
                    <a:pt x="141" y="107"/>
                    <a:pt x="141" y="107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5" y="100"/>
                    <a:pt x="155" y="100"/>
                    <a:pt x="155" y="100"/>
                  </a:cubicBezTo>
                  <a:cubicBezTo>
                    <a:pt x="156" y="99"/>
                    <a:pt x="156" y="99"/>
                    <a:pt x="156" y="99"/>
                  </a:cubicBezTo>
                  <a:cubicBezTo>
                    <a:pt x="156" y="100"/>
                    <a:pt x="156" y="100"/>
                    <a:pt x="156" y="100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100"/>
                    <a:pt x="161" y="100"/>
                    <a:pt x="161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9" y="101"/>
                    <a:pt x="159" y="101"/>
                    <a:pt x="159" y="101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103"/>
                    <a:pt x="157" y="103"/>
                    <a:pt x="157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6" y="104"/>
                    <a:pt x="156" y="104"/>
                    <a:pt x="156" y="104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3"/>
                    <a:pt x="154" y="103"/>
                    <a:pt x="154" y="103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6"/>
                    <a:pt x="148" y="106"/>
                    <a:pt x="148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6"/>
                    <a:pt x="145" y="116"/>
                    <a:pt x="145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50" y="115"/>
                    <a:pt x="150" y="115"/>
                    <a:pt x="150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5" y="111"/>
                    <a:pt x="155" y="111"/>
                    <a:pt x="155" y="111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0" y="112"/>
                    <a:pt x="160" y="112"/>
                    <a:pt x="160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1" y="110"/>
                    <a:pt x="161" y="110"/>
                    <a:pt x="161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8" y="108"/>
                    <a:pt x="168" y="108"/>
                    <a:pt x="168" y="108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70" y="109"/>
                    <a:pt x="170" y="109"/>
                    <a:pt x="170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10"/>
                    <a:pt x="169" y="110"/>
                    <a:pt x="169" y="110"/>
                  </a:cubicBezTo>
                  <a:cubicBezTo>
                    <a:pt x="170" y="110"/>
                    <a:pt x="170" y="110"/>
                    <a:pt x="170" y="110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3" y="112"/>
                    <a:pt x="173" y="112"/>
                    <a:pt x="173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4" y="114"/>
                    <a:pt x="174" y="114"/>
                    <a:pt x="174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6" y="117"/>
                    <a:pt x="176" y="117"/>
                    <a:pt x="176" y="117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9"/>
                    <a:pt x="183" y="119"/>
                    <a:pt x="183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8" y="122"/>
                    <a:pt x="188" y="122"/>
                    <a:pt x="188" y="122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0" y="124"/>
                    <a:pt x="190" y="124"/>
                    <a:pt x="190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1" y="125"/>
                    <a:pt x="191" y="125"/>
                    <a:pt x="191" y="125"/>
                  </a:cubicBezTo>
                  <a:cubicBezTo>
                    <a:pt x="192" y="125"/>
                    <a:pt x="192" y="125"/>
                    <a:pt x="192" y="125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4" y="133"/>
                    <a:pt x="194" y="133"/>
                    <a:pt x="194" y="133"/>
                  </a:cubicBezTo>
                  <a:cubicBezTo>
                    <a:pt x="195" y="133"/>
                    <a:pt x="195" y="133"/>
                    <a:pt x="195" y="133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9" y="135"/>
                    <a:pt x="199" y="135"/>
                    <a:pt x="199" y="135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31"/>
                    <a:pt x="198" y="131"/>
                    <a:pt x="198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0" y="131"/>
                    <a:pt x="200" y="131"/>
                    <a:pt x="200" y="131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4"/>
                    <a:pt x="200" y="134"/>
                    <a:pt x="200" y="134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7"/>
                    <a:pt x="202" y="137"/>
                    <a:pt x="202" y="137"/>
                  </a:cubicBezTo>
                  <a:cubicBezTo>
                    <a:pt x="203" y="137"/>
                    <a:pt x="203" y="137"/>
                    <a:pt x="203" y="137"/>
                  </a:cubicBezTo>
                  <a:cubicBezTo>
                    <a:pt x="203" y="136"/>
                    <a:pt x="203" y="136"/>
                    <a:pt x="203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5" y="129"/>
                    <a:pt x="205" y="129"/>
                    <a:pt x="205" y="129"/>
                  </a:cubicBezTo>
                  <a:cubicBezTo>
                    <a:pt x="204" y="128"/>
                    <a:pt x="204" y="128"/>
                    <a:pt x="204" y="128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5" y="127"/>
                    <a:pt x="205" y="127"/>
                    <a:pt x="205" y="127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6" y="127"/>
                    <a:pt x="206" y="127"/>
                    <a:pt x="206" y="127"/>
                  </a:cubicBezTo>
                  <a:cubicBezTo>
                    <a:pt x="207" y="127"/>
                    <a:pt x="207" y="127"/>
                    <a:pt x="207" y="127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6" y="129"/>
                    <a:pt x="206" y="129"/>
                    <a:pt x="206" y="129"/>
                  </a:cubicBezTo>
                  <a:cubicBezTo>
                    <a:pt x="206" y="130"/>
                    <a:pt x="206" y="130"/>
                    <a:pt x="206" y="130"/>
                  </a:cubicBezTo>
                  <a:cubicBezTo>
                    <a:pt x="205" y="132"/>
                    <a:pt x="205" y="132"/>
                    <a:pt x="205" y="132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4"/>
                    <a:pt x="205" y="134"/>
                    <a:pt x="205" y="134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09" y="140"/>
                    <a:pt x="209" y="140"/>
                    <a:pt x="209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2"/>
                    <a:pt x="207" y="142"/>
                    <a:pt x="207" y="142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6" y="145"/>
                    <a:pt x="206" y="145"/>
                    <a:pt x="206" y="145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7" y="146"/>
                    <a:pt x="207" y="146"/>
                    <a:pt x="207" y="146"/>
                  </a:cubicBezTo>
                  <a:cubicBezTo>
                    <a:pt x="207" y="147"/>
                    <a:pt x="207" y="147"/>
                    <a:pt x="207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8" y="152"/>
                    <a:pt x="208" y="152"/>
                    <a:pt x="208" y="152"/>
                  </a:cubicBezTo>
                  <a:cubicBezTo>
                    <a:pt x="209" y="153"/>
                    <a:pt x="209" y="153"/>
                    <a:pt x="209" y="153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8" y="155"/>
                    <a:pt x="208" y="155"/>
                    <a:pt x="208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7"/>
                    <a:pt x="206" y="157"/>
                    <a:pt x="206" y="157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06" y="159"/>
                    <a:pt x="206" y="159"/>
                    <a:pt x="206" y="159"/>
                  </a:cubicBezTo>
                  <a:cubicBezTo>
                    <a:pt x="207" y="158"/>
                    <a:pt x="207" y="158"/>
                    <a:pt x="207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6"/>
                    <a:pt x="208" y="156"/>
                    <a:pt x="208" y="156"/>
                  </a:cubicBezTo>
                  <a:cubicBezTo>
                    <a:pt x="210" y="155"/>
                    <a:pt x="210" y="155"/>
                    <a:pt x="210" y="155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11" y="160"/>
                    <a:pt x="211" y="160"/>
                    <a:pt x="211" y="160"/>
                  </a:cubicBezTo>
                  <a:cubicBezTo>
                    <a:pt x="210" y="160"/>
                    <a:pt x="210" y="160"/>
                    <a:pt x="210" y="160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0" y="161"/>
                    <a:pt x="210" y="161"/>
                    <a:pt x="210" y="161"/>
                  </a:cubicBezTo>
                  <a:cubicBezTo>
                    <a:pt x="209" y="161"/>
                    <a:pt x="209" y="161"/>
                    <a:pt x="209" y="161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0" y="163"/>
                    <a:pt x="210" y="163"/>
                    <a:pt x="210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8" y="164"/>
                    <a:pt x="208" y="164"/>
                    <a:pt x="208" y="164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4"/>
                    <a:pt x="209" y="164"/>
                    <a:pt x="209" y="164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1" y="164"/>
                    <a:pt x="211" y="164"/>
                    <a:pt x="211" y="164"/>
                  </a:cubicBezTo>
                  <a:cubicBezTo>
                    <a:pt x="212" y="163"/>
                    <a:pt x="212" y="163"/>
                    <a:pt x="212" y="163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213" y="160"/>
                    <a:pt x="213" y="160"/>
                    <a:pt x="213" y="160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5" y="158"/>
                    <a:pt x="215" y="158"/>
                    <a:pt x="215" y="158"/>
                  </a:cubicBezTo>
                  <a:close/>
                  <a:moveTo>
                    <a:pt x="201" y="162"/>
                  </a:moveTo>
                  <a:cubicBezTo>
                    <a:pt x="201" y="162"/>
                    <a:pt x="201" y="162"/>
                    <a:pt x="201" y="162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1" y="162"/>
                    <a:pt x="201" y="162"/>
                    <a:pt x="201" y="162"/>
                  </a:cubicBezTo>
                  <a:close/>
                  <a:moveTo>
                    <a:pt x="206" y="163"/>
                  </a:moveTo>
                  <a:cubicBezTo>
                    <a:pt x="207" y="163"/>
                    <a:pt x="207" y="163"/>
                    <a:pt x="207" y="163"/>
                  </a:cubicBezTo>
                  <a:cubicBezTo>
                    <a:pt x="208" y="163"/>
                    <a:pt x="208" y="163"/>
                    <a:pt x="208" y="163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6" y="163"/>
                    <a:pt x="206" y="163"/>
                    <a:pt x="206" y="163"/>
                  </a:cubicBezTo>
                  <a:close/>
                  <a:moveTo>
                    <a:pt x="207" y="161"/>
                  </a:moveTo>
                  <a:cubicBezTo>
                    <a:pt x="207" y="161"/>
                    <a:pt x="207" y="161"/>
                    <a:pt x="207" y="161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7" y="163"/>
                    <a:pt x="207" y="163"/>
                    <a:pt x="207" y="163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07" y="161"/>
                    <a:pt x="207" y="161"/>
                    <a:pt x="207" y="161"/>
                  </a:cubicBezTo>
                  <a:close/>
                  <a:moveTo>
                    <a:pt x="206" y="160"/>
                  </a:moveTo>
                  <a:cubicBezTo>
                    <a:pt x="207" y="160"/>
                    <a:pt x="207" y="160"/>
                    <a:pt x="207" y="160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lose/>
                  <a:moveTo>
                    <a:pt x="207" y="159"/>
                  </a:moveTo>
                  <a:cubicBezTo>
                    <a:pt x="208" y="159"/>
                    <a:pt x="208" y="159"/>
                    <a:pt x="208" y="159"/>
                  </a:cubicBezTo>
                  <a:cubicBezTo>
                    <a:pt x="208" y="158"/>
                    <a:pt x="208" y="158"/>
                    <a:pt x="208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0" y="158"/>
                    <a:pt x="210" y="158"/>
                    <a:pt x="210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09" y="160"/>
                    <a:pt x="209" y="160"/>
                    <a:pt x="209" y="160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7" y="159"/>
                    <a:pt x="207" y="159"/>
                    <a:pt x="207" y="159"/>
                  </a:cubicBezTo>
                  <a:close/>
                  <a:moveTo>
                    <a:pt x="199" y="162"/>
                  </a:moveTo>
                  <a:cubicBezTo>
                    <a:pt x="200" y="162"/>
                    <a:pt x="200" y="162"/>
                    <a:pt x="200" y="162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00" y="165"/>
                    <a:pt x="200" y="165"/>
                    <a:pt x="200" y="165"/>
                  </a:cubicBezTo>
                  <a:cubicBezTo>
                    <a:pt x="200" y="164"/>
                    <a:pt x="200" y="164"/>
                    <a:pt x="200" y="164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9" y="162"/>
                    <a:pt x="199" y="162"/>
                    <a:pt x="199" y="162"/>
                  </a:cubicBezTo>
                  <a:cubicBezTo>
                    <a:pt x="199" y="162"/>
                    <a:pt x="199" y="162"/>
                    <a:pt x="199" y="162"/>
                  </a:cubicBezTo>
                  <a:close/>
                  <a:moveTo>
                    <a:pt x="200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1"/>
                    <a:pt x="200" y="161"/>
                    <a:pt x="200" y="161"/>
                  </a:cubicBezTo>
                  <a:close/>
                  <a:moveTo>
                    <a:pt x="199" y="160"/>
                  </a:moveTo>
                  <a:cubicBezTo>
                    <a:pt x="200" y="159"/>
                    <a:pt x="200" y="159"/>
                    <a:pt x="200" y="159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199" y="160"/>
                    <a:pt x="199" y="160"/>
                    <a:pt x="199" y="160"/>
                  </a:cubicBezTo>
                  <a:close/>
                  <a:moveTo>
                    <a:pt x="199" y="159"/>
                  </a:moveTo>
                  <a:cubicBezTo>
                    <a:pt x="199" y="159"/>
                    <a:pt x="199" y="159"/>
                    <a:pt x="199" y="159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9" y="159"/>
                    <a:pt x="199" y="159"/>
                    <a:pt x="199" y="159"/>
                  </a:cubicBezTo>
                  <a:close/>
                  <a:moveTo>
                    <a:pt x="198" y="155"/>
                  </a:moveTo>
                  <a:cubicBezTo>
                    <a:pt x="198" y="154"/>
                    <a:pt x="198" y="154"/>
                    <a:pt x="198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5"/>
                    <a:pt x="198" y="155"/>
                    <a:pt x="198" y="155"/>
                  </a:cubicBezTo>
                  <a:close/>
                  <a:moveTo>
                    <a:pt x="200" y="156"/>
                  </a:move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6"/>
                    <a:pt x="200" y="156"/>
                    <a:pt x="200" y="156"/>
                  </a:cubicBezTo>
                  <a:close/>
                  <a:moveTo>
                    <a:pt x="201" y="155"/>
                  </a:moveTo>
                  <a:cubicBezTo>
                    <a:pt x="201" y="154"/>
                    <a:pt x="201" y="154"/>
                    <a:pt x="201" y="154"/>
                  </a:cubicBezTo>
                  <a:cubicBezTo>
                    <a:pt x="202" y="154"/>
                    <a:pt x="202" y="154"/>
                    <a:pt x="202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1" y="155"/>
                    <a:pt x="201" y="155"/>
                    <a:pt x="201" y="155"/>
                  </a:cubicBezTo>
                  <a:close/>
                  <a:moveTo>
                    <a:pt x="203" y="155"/>
                  </a:moveTo>
                  <a:cubicBezTo>
                    <a:pt x="203" y="154"/>
                    <a:pt x="203" y="154"/>
                    <a:pt x="203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03" y="153"/>
                    <a:pt x="203" y="153"/>
                    <a:pt x="203" y="153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3" y="155"/>
                    <a:pt x="203" y="155"/>
                    <a:pt x="203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5" y="156"/>
                    <a:pt x="205" y="156"/>
                    <a:pt x="205" y="156"/>
                  </a:cubicBezTo>
                  <a:cubicBezTo>
                    <a:pt x="205" y="157"/>
                    <a:pt x="205" y="157"/>
                    <a:pt x="205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9"/>
                    <a:pt x="204" y="159"/>
                    <a:pt x="204" y="159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2" y="163"/>
                    <a:pt x="202" y="163"/>
                    <a:pt x="202" y="163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3" y="161"/>
                    <a:pt x="203" y="161"/>
                    <a:pt x="203" y="161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3" y="155"/>
                    <a:pt x="203" y="155"/>
                    <a:pt x="203" y="155"/>
                  </a:cubicBezTo>
                  <a:close/>
                  <a:moveTo>
                    <a:pt x="208" y="155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5"/>
                    <a:pt x="208" y="155"/>
                    <a:pt x="208" y="155"/>
                  </a:cubicBezTo>
                  <a:close/>
                  <a:moveTo>
                    <a:pt x="206" y="156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5"/>
                    <a:pt x="207" y="155"/>
                    <a:pt x="207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6"/>
                    <a:pt x="206" y="156"/>
                    <a:pt x="206" y="156"/>
                  </a:cubicBezTo>
                  <a:close/>
                  <a:moveTo>
                    <a:pt x="206" y="155"/>
                  </a:moveTo>
                  <a:cubicBezTo>
                    <a:pt x="206" y="154"/>
                    <a:pt x="206" y="154"/>
                    <a:pt x="206" y="154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6" y="155"/>
                    <a:pt x="206" y="155"/>
                    <a:pt x="206" y="155"/>
                  </a:cubicBezTo>
                  <a:cubicBezTo>
                    <a:pt x="206" y="155"/>
                    <a:pt x="206" y="155"/>
                    <a:pt x="206" y="155"/>
                  </a:cubicBezTo>
                  <a:close/>
                  <a:moveTo>
                    <a:pt x="205" y="153"/>
                  </a:moveTo>
                  <a:cubicBezTo>
                    <a:pt x="205" y="152"/>
                    <a:pt x="205" y="152"/>
                    <a:pt x="205" y="152"/>
                  </a:cubicBezTo>
                  <a:cubicBezTo>
                    <a:pt x="207" y="152"/>
                    <a:pt x="207" y="152"/>
                    <a:pt x="207" y="152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5" y="153"/>
                    <a:pt x="205" y="153"/>
                    <a:pt x="205" y="153"/>
                  </a:cubicBezTo>
                  <a:cubicBezTo>
                    <a:pt x="205" y="153"/>
                    <a:pt x="205" y="153"/>
                    <a:pt x="205" y="153"/>
                  </a:cubicBezTo>
                  <a:close/>
                  <a:moveTo>
                    <a:pt x="206" y="151"/>
                  </a:moveTo>
                  <a:cubicBezTo>
                    <a:pt x="207" y="150"/>
                    <a:pt x="207" y="150"/>
                    <a:pt x="207" y="150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06" y="152"/>
                    <a:pt x="206" y="152"/>
                    <a:pt x="206" y="152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06" y="151"/>
                    <a:pt x="206" y="151"/>
                    <a:pt x="206" y="151"/>
                  </a:cubicBezTo>
                  <a:close/>
                  <a:moveTo>
                    <a:pt x="203" y="152"/>
                  </a:moveTo>
                  <a:cubicBezTo>
                    <a:pt x="203" y="151"/>
                    <a:pt x="203" y="151"/>
                    <a:pt x="203" y="151"/>
                  </a:cubicBezTo>
                  <a:cubicBezTo>
                    <a:pt x="204" y="149"/>
                    <a:pt x="204" y="149"/>
                    <a:pt x="204" y="149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05" y="147"/>
                    <a:pt x="205" y="147"/>
                    <a:pt x="205" y="147"/>
                  </a:cubicBezTo>
                  <a:cubicBezTo>
                    <a:pt x="206" y="147"/>
                    <a:pt x="206" y="147"/>
                    <a:pt x="206" y="147"/>
                  </a:cubicBezTo>
                  <a:cubicBezTo>
                    <a:pt x="207" y="148"/>
                    <a:pt x="207" y="148"/>
                    <a:pt x="207" y="148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3" y="152"/>
                    <a:pt x="203" y="152"/>
                    <a:pt x="203" y="152"/>
                  </a:cubicBezTo>
                  <a:close/>
                  <a:moveTo>
                    <a:pt x="201" y="151"/>
                  </a:moveTo>
                  <a:cubicBezTo>
                    <a:pt x="200" y="150"/>
                    <a:pt x="200" y="150"/>
                    <a:pt x="200" y="150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2" y="147"/>
                    <a:pt x="202" y="147"/>
                    <a:pt x="202" y="147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1" y="152"/>
                    <a:pt x="201" y="152"/>
                    <a:pt x="201" y="152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0" y="154"/>
                    <a:pt x="200" y="154"/>
                    <a:pt x="200" y="154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201" y="151"/>
                    <a:pt x="201" y="151"/>
                    <a:pt x="201" y="151"/>
                  </a:cubicBezTo>
                  <a:close/>
                  <a:moveTo>
                    <a:pt x="200" y="144"/>
                  </a:moveTo>
                  <a:cubicBezTo>
                    <a:pt x="201" y="144"/>
                    <a:pt x="201" y="144"/>
                    <a:pt x="201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0" y="144"/>
                    <a:pt x="200" y="144"/>
                    <a:pt x="200" y="144"/>
                  </a:cubicBezTo>
                  <a:close/>
                  <a:moveTo>
                    <a:pt x="198" y="144"/>
                  </a:moveTo>
                  <a:cubicBezTo>
                    <a:pt x="199" y="144"/>
                    <a:pt x="199" y="144"/>
                    <a:pt x="199" y="144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4"/>
                    <a:pt x="200" y="144"/>
                    <a:pt x="200" y="144"/>
                  </a:cubicBezTo>
                  <a:cubicBezTo>
                    <a:pt x="200" y="146"/>
                    <a:pt x="200" y="146"/>
                    <a:pt x="200" y="146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8" y="150"/>
                    <a:pt x="198" y="150"/>
                    <a:pt x="198" y="150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7" y="151"/>
                    <a:pt x="197" y="151"/>
                    <a:pt x="197" y="151"/>
                  </a:cubicBezTo>
                  <a:cubicBezTo>
                    <a:pt x="197" y="150"/>
                    <a:pt x="197" y="150"/>
                    <a:pt x="197" y="150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4"/>
                    <a:pt x="198" y="144"/>
                    <a:pt x="198" y="144"/>
                  </a:cubicBezTo>
                  <a:close/>
                  <a:moveTo>
                    <a:pt x="196" y="144"/>
                  </a:moveTo>
                  <a:cubicBezTo>
                    <a:pt x="197" y="144"/>
                    <a:pt x="197" y="144"/>
                    <a:pt x="197" y="144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6"/>
                    <a:pt x="197" y="146"/>
                    <a:pt x="197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4"/>
                    <a:pt x="196" y="144"/>
                    <a:pt x="196" y="144"/>
                  </a:cubicBezTo>
                  <a:close/>
                  <a:moveTo>
                    <a:pt x="201" y="146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2" y="144"/>
                    <a:pt x="202" y="144"/>
                    <a:pt x="202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3"/>
                    <a:pt x="203" y="143"/>
                    <a:pt x="203" y="143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3" y="140"/>
                    <a:pt x="203" y="140"/>
                    <a:pt x="203" y="140"/>
                  </a:cubicBezTo>
                  <a:cubicBezTo>
                    <a:pt x="203" y="138"/>
                    <a:pt x="203" y="138"/>
                    <a:pt x="203" y="138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4" y="138"/>
                    <a:pt x="204" y="138"/>
                    <a:pt x="204" y="138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5" y="141"/>
                    <a:pt x="205" y="141"/>
                    <a:pt x="205" y="141"/>
                  </a:cubicBezTo>
                  <a:cubicBezTo>
                    <a:pt x="205" y="139"/>
                    <a:pt x="205" y="139"/>
                    <a:pt x="205" y="139"/>
                  </a:cubicBezTo>
                  <a:cubicBezTo>
                    <a:pt x="205" y="140"/>
                    <a:pt x="205" y="140"/>
                    <a:pt x="205" y="140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5"/>
                    <a:pt x="203" y="145"/>
                    <a:pt x="203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1" y="146"/>
                    <a:pt x="201" y="146"/>
                    <a:pt x="201" y="146"/>
                  </a:cubicBezTo>
                  <a:close/>
                  <a:moveTo>
                    <a:pt x="198" y="137"/>
                  </a:moveTo>
                  <a:cubicBezTo>
                    <a:pt x="200" y="137"/>
                    <a:pt x="200" y="137"/>
                    <a:pt x="200" y="1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40"/>
                    <a:pt x="202" y="140"/>
                    <a:pt x="202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199" y="138"/>
                    <a:pt x="199" y="138"/>
                    <a:pt x="199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41"/>
                    <a:pt x="200" y="141"/>
                    <a:pt x="200" y="141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3"/>
                    <a:pt x="201" y="143"/>
                    <a:pt x="201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7" y="143"/>
                    <a:pt x="197" y="143"/>
                    <a:pt x="197" y="143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8" y="139"/>
                    <a:pt x="198" y="139"/>
                    <a:pt x="198" y="139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lose/>
                  <a:moveTo>
                    <a:pt x="199" y="136"/>
                  </a:moveTo>
                  <a:cubicBezTo>
                    <a:pt x="199" y="135"/>
                    <a:pt x="199" y="135"/>
                    <a:pt x="199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199" y="136"/>
                    <a:pt x="199" y="136"/>
                    <a:pt x="199" y="136"/>
                  </a:cubicBezTo>
                  <a:close/>
                  <a:moveTo>
                    <a:pt x="66" y="86"/>
                  </a:move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lose/>
                  <a:moveTo>
                    <a:pt x="66" y="87"/>
                  </a:moveTo>
                  <a:cubicBezTo>
                    <a:pt x="66" y="87"/>
                    <a:pt x="66" y="87"/>
                    <a:pt x="66" y="87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7"/>
                    <a:pt x="66" y="87"/>
                    <a:pt x="66" y="87"/>
                  </a:cubicBezTo>
                  <a:close/>
                  <a:moveTo>
                    <a:pt x="112" y="73"/>
                  </a:moveTo>
                  <a:cubicBezTo>
                    <a:pt x="111" y="74"/>
                    <a:pt x="111" y="74"/>
                    <a:pt x="111" y="74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3"/>
                    <a:pt x="112" y="73"/>
                    <a:pt x="112" y="73"/>
                  </a:cubicBezTo>
                  <a:close/>
                  <a:moveTo>
                    <a:pt x="113" y="73"/>
                  </a:moveTo>
                  <a:cubicBezTo>
                    <a:pt x="113" y="73"/>
                    <a:pt x="113" y="73"/>
                    <a:pt x="113" y="73"/>
                  </a:cubicBezTo>
                  <a:cubicBezTo>
                    <a:pt x="113" y="73"/>
                    <a:pt x="113" y="73"/>
                    <a:pt x="113" y="73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73"/>
                    <a:pt x="113" y="73"/>
                    <a:pt x="113" y="73"/>
                  </a:cubicBezTo>
                  <a:close/>
                  <a:moveTo>
                    <a:pt x="121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21" y="68"/>
                    <a:pt x="121" y="68"/>
                    <a:pt x="121" y="68"/>
                  </a:cubicBezTo>
                  <a:close/>
                  <a:moveTo>
                    <a:pt x="166" y="107"/>
                  </a:move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6" y="107"/>
                    <a:pt x="166" y="107"/>
                    <a:pt x="166" y="107"/>
                  </a:cubicBezTo>
                  <a:close/>
                  <a:moveTo>
                    <a:pt x="162" y="119"/>
                  </a:moveTo>
                  <a:cubicBezTo>
                    <a:pt x="163" y="119"/>
                    <a:pt x="163" y="119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2" y="119"/>
                    <a:pt x="162" y="119"/>
                    <a:pt x="162" y="119"/>
                  </a:cubicBezTo>
                  <a:close/>
                  <a:moveTo>
                    <a:pt x="172" y="117"/>
                  </a:moveTo>
                  <a:cubicBezTo>
                    <a:pt x="173" y="116"/>
                    <a:pt x="173" y="116"/>
                    <a:pt x="173" y="116"/>
                  </a:cubicBezTo>
                  <a:cubicBezTo>
                    <a:pt x="173" y="116"/>
                    <a:pt x="173" y="116"/>
                    <a:pt x="173" y="116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72" y="118"/>
                    <a:pt x="172" y="118"/>
                    <a:pt x="172" y="118"/>
                  </a:cubicBezTo>
                  <a:cubicBezTo>
                    <a:pt x="172" y="117"/>
                    <a:pt x="172" y="117"/>
                    <a:pt x="172" y="117"/>
                  </a:cubicBezTo>
                  <a:close/>
                  <a:moveTo>
                    <a:pt x="165" y="109"/>
                  </a:moveTo>
                  <a:cubicBezTo>
                    <a:pt x="165" y="108"/>
                    <a:pt x="165" y="108"/>
                    <a:pt x="165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5" y="109"/>
                    <a:pt x="165" y="109"/>
                    <a:pt x="165" y="109"/>
                  </a:cubicBezTo>
                  <a:close/>
                  <a:moveTo>
                    <a:pt x="166" y="112"/>
                  </a:moveTo>
                  <a:cubicBezTo>
                    <a:pt x="166" y="111"/>
                    <a:pt x="166" y="111"/>
                    <a:pt x="166" y="111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7" y="111"/>
                    <a:pt x="167" y="111"/>
                    <a:pt x="167" y="111"/>
                  </a:cubicBezTo>
                  <a:cubicBezTo>
                    <a:pt x="168" y="111"/>
                    <a:pt x="168" y="111"/>
                    <a:pt x="168" y="111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6" y="112"/>
                    <a:pt x="166" y="112"/>
                    <a:pt x="166" y="112"/>
                  </a:cubicBezTo>
                  <a:close/>
                  <a:moveTo>
                    <a:pt x="159" y="115"/>
                  </a:moveTo>
                  <a:cubicBezTo>
                    <a:pt x="159" y="115"/>
                    <a:pt x="159" y="115"/>
                    <a:pt x="159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4"/>
                    <a:pt x="160" y="114"/>
                    <a:pt x="160" y="114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2"/>
                    <a:pt x="165" y="112"/>
                    <a:pt x="165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59" y="115"/>
                    <a:pt x="159" y="115"/>
                    <a:pt x="159" y="115"/>
                  </a:cubicBezTo>
                  <a:cubicBezTo>
                    <a:pt x="159" y="115"/>
                    <a:pt x="159" y="115"/>
                    <a:pt x="159" y="115"/>
                  </a:cubicBezTo>
                  <a:close/>
                  <a:moveTo>
                    <a:pt x="159" y="114"/>
                  </a:moveTo>
                  <a:cubicBezTo>
                    <a:pt x="160" y="113"/>
                    <a:pt x="160" y="113"/>
                    <a:pt x="160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lose/>
                  <a:moveTo>
                    <a:pt x="161" y="112"/>
                  </a:moveTo>
                  <a:cubicBezTo>
                    <a:pt x="162" y="111"/>
                    <a:pt x="162" y="111"/>
                    <a:pt x="162" y="111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2" y="111"/>
                    <a:pt x="162" y="111"/>
                    <a:pt x="162" y="111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lose/>
                  <a:moveTo>
                    <a:pt x="162" y="107"/>
                  </a:move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2" y="107"/>
                    <a:pt x="162" y="107"/>
                    <a:pt x="162" y="107"/>
                  </a:cubicBezTo>
                  <a:close/>
                  <a:moveTo>
                    <a:pt x="109" y="51"/>
                  </a:moveTo>
                  <a:cubicBezTo>
                    <a:pt x="109" y="51"/>
                    <a:pt x="109" y="51"/>
                    <a:pt x="109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1"/>
                    <a:pt x="109" y="51"/>
                    <a:pt x="109" y="51"/>
                  </a:cubicBezTo>
                  <a:close/>
                  <a:moveTo>
                    <a:pt x="91" y="68"/>
                  </a:move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4" y="60"/>
                    <a:pt x="94" y="60"/>
                    <a:pt x="94" y="60"/>
                  </a:cubicBezTo>
                  <a:cubicBezTo>
                    <a:pt x="94" y="61"/>
                    <a:pt x="94" y="61"/>
                    <a:pt x="94" y="61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86" y="95"/>
                  </a:moveTo>
                  <a:cubicBezTo>
                    <a:pt x="87" y="95"/>
                    <a:pt x="87" y="95"/>
                    <a:pt x="87" y="95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6" y="95"/>
                    <a:pt x="86" y="95"/>
                    <a:pt x="86" y="95"/>
                  </a:cubicBezTo>
                  <a:close/>
                  <a:moveTo>
                    <a:pt x="144" y="107"/>
                  </a:move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44" y="107"/>
                    <a:pt x="144" y="107"/>
                    <a:pt x="144" y="107"/>
                  </a:cubicBezTo>
                  <a:close/>
                  <a:moveTo>
                    <a:pt x="135" y="113"/>
                  </a:move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5" y="113"/>
                    <a:pt x="135" y="113"/>
                    <a:pt x="135" y="113"/>
                  </a:cubicBezTo>
                  <a:close/>
                  <a:moveTo>
                    <a:pt x="135" y="120"/>
                  </a:moveTo>
                  <a:cubicBezTo>
                    <a:pt x="136" y="119"/>
                    <a:pt x="136" y="119"/>
                    <a:pt x="136" y="119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lose/>
                  <a:moveTo>
                    <a:pt x="132" y="123"/>
                  </a:moveTo>
                  <a:cubicBezTo>
                    <a:pt x="131" y="123"/>
                    <a:pt x="131" y="123"/>
                    <a:pt x="131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1"/>
                    <a:pt x="134" y="121"/>
                    <a:pt x="134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3"/>
                    <a:pt x="132" y="123"/>
                    <a:pt x="132" y="123"/>
                  </a:cubicBezTo>
                  <a:close/>
                  <a:moveTo>
                    <a:pt x="122" y="132"/>
                  </a:moveTo>
                  <a:cubicBezTo>
                    <a:pt x="122" y="132"/>
                    <a:pt x="122" y="132"/>
                    <a:pt x="122" y="132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21" y="132"/>
                    <a:pt x="121" y="132"/>
                    <a:pt x="121" y="132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8"/>
                    <a:pt x="121" y="128"/>
                    <a:pt x="121" y="128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4"/>
                    <a:pt x="131" y="124"/>
                    <a:pt x="131" y="124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7" y="129"/>
                    <a:pt x="127" y="129"/>
                    <a:pt x="127" y="129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1"/>
                    <a:pt x="128" y="131"/>
                    <a:pt x="128" y="131"/>
                  </a:cubicBezTo>
                  <a:cubicBezTo>
                    <a:pt x="127" y="130"/>
                    <a:pt x="127" y="130"/>
                    <a:pt x="127" y="130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2"/>
                    <a:pt x="122" y="132"/>
                    <a:pt x="122" y="132"/>
                  </a:cubicBezTo>
                  <a:close/>
                  <a:moveTo>
                    <a:pt x="121" y="135"/>
                  </a:move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lose/>
                  <a:moveTo>
                    <a:pt x="118" y="136"/>
                  </a:moveTo>
                  <a:cubicBezTo>
                    <a:pt x="119" y="135"/>
                    <a:pt x="119" y="135"/>
                    <a:pt x="119" y="135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19" y="136"/>
                    <a:pt x="119" y="136"/>
                    <a:pt x="119" y="136"/>
                  </a:cubicBezTo>
                  <a:cubicBezTo>
                    <a:pt x="118" y="136"/>
                    <a:pt x="118" y="136"/>
                    <a:pt x="118" y="136"/>
                  </a:cubicBezTo>
                  <a:close/>
                  <a:moveTo>
                    <a:pt x="112" y="140"/>
                  </a:moveTo>
                  <a:cubicBezTo>
                    <a:pt x="112" y="140"/>
                    <a:pt x="112" y="140"/>
                    <a:pt x="112" y="140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2" y="140"/>
                    <a:pt x="112" y="140"/>
                    <a:pt x="112" y="140"/>
                  </a:cubicBezTo>
                  <a:close/>
                  <a:moveTo>
                    <a:pt x="109" y="133"/>
                  </a:moveTo>
                  <a:cubicBezTo>
                    <a:pt x="110" y="133"/>
                    <a:pt x="110" y="133"/>
                    <a:pt x="110" y="133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09" y="133"/>
                    <a:pt x="109" y="133"/>
                    <a:pt x="109" y="133"/>
                  </a:cubicBezTo>
                  <a:close/>
                  <a:moveTo>
                    <a:pt x="92" y="140"/>
                  </a:moveTo>
                  <a:cubicBezTo>
                    <a:pt x="91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lose/>
                  <a:moveTo>
                    <a:pt x="90" y="140"/>
                  </a:moveTo>
                  <a:cubicBezTo>
                    <a:pt x="91" y="141"/>
                    <a:pt x="91" y="141"/>
                    <a:pt x="91" y="141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0" y="140"/>
                    <a:pt x="90" y="140"/>
                    <a:pt x="90" y="140"/>
                  </a:cubicBezTo>
                  <a:close/>
                  <a:moveTo>
                    <a:pt x="94" y="143"/>
                  </a:moveTo>
                  <a:cubicBezTo>
                    <a:pt x="95" y="144"/>
                    <a:pt x="95" y="144"/>
                    <a:pt x="95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4" y="143"/>
                  </a:moveTo>
                  <a:cubicBezTo>
                    <a:pt x="94" y="142"/>
                    <a:pt x="94" y="142"/>
                    <a:pt x="94" y="142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0" y="144"/>
                  </a:moveTo>
                  <a:cubicBezTo>
                    <a:pt x="91" y="143"/>
                    <a:pt x="91" y="143"/>
                    <a:pt x="91" y="143"/>
                  </a:cubicBezTo>
                  <a:cubicBezTo>
                    <a:pt x="91" y="142"/>
                    <a:pt x="91" y="142"/>
                    <a:pt x="91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3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90" y="144"/>
                    <a:pt x="90" y="144"/>
                    <a:pt x="90" y="144"/>
                  </a:cubicBezTo>
                  <a:close/>
                  <a:moveTo>
                    <a:pt x="89" y="142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9" y="142"/>
                    <a:pt x="89" y="142"/>
                    <a:pt x="89" y="142"/>
                  </a:cubicBezTo>
                  <a:close/>
                  <a:moveTo>
                    <a:pt x="84" y="141"/>
                  </a:moveTo>
                  <a:cubicBezTo>
                    <a:pt x="85" y="141"/>
                    <a:pt x="85" y="141"/>
                    <a:pt x="85" y="141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4" y="141"/>
                    <a:pt x="84" y="141"/>
                    <a:pt x="84" y="141"/>
                  </a:cubicBezTo>
                  <a:close/>
                  <a:moveTo>
                    <a:pt x="82" y="143"/>
                  </a:moveTo>
                  <a:cubicBezTo>
                    <a:pt x="81" y="143"/>
                    <a:pt x="81" y="143"/>
                    <a:pt x="81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lose/>
                  <a:moveTo>
                    <a:pt x="78" y="145"/>
                  </a:moveTo>
                  <a:cubicBezTo>
                    <a:pt x="79" y="146"/>
                    <a:pt x="79" y="146"/>
                    <a:pt x="79" y="146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78" y="145"/>
                    <a:pt x="78" y="145"/>
                    <a:pt x="78" y="145"/>
                  </a:cubicBezTo>
                  <a:close/>
                  <a:moveTo>
                    <a:pt x="0" y="159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59"/>
                    <a:pt x="0" y="159"/>
                    <a:pt x="0" y="159"/>
                  </a:cubicBezTo>
                  <a:close/>
                  <a:moveTo>
                    <a:pt x="1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1" y="157"/>
                    <a:pt x="1" y="157"/>
                    <a:pt x="1" y="157"/>
                  </a:cubicBezTo>
                  <a:close/>
                  <a:moveTo>
                    <a:pt x="2" y="155"/>
                  </a:moveTo>
                  <a:cubicBezTo>
                    <a:pt x="3" y="156"/>
                    <a:pt x="3" y="156"/>
                    <a:pt x="3" y="156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2" y="155"/>
                    <a:pt x="2" y="155"/>
                    <a:pt x="2" y="155"/>
                  </a:cubicBezTo>
                  <a:close/>
                  <a:moveTo>
                    <a:pt x="8" y="156"/>
                  </a:moveTo>
                  <a:cubicBezTo>
                    <a:pt x="7" y="155"/>
                    <a:pt x="7" y="155"/>
                    <a:pt x="7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8" y="156"/>
                    <a:pt x="8" y="156"/>
                    <a:pt x="8" y="156"/>
                  </a:cubicBezTo>
                  <a:close/>
                  <a:moveTo>
                    <a:pt x="8" y="157"/>
                  </a:moveTo>
                  <a:cubicBezTo>
                    <a:pt x="9" y="158"/>
                    <a:pt x="9" y="158"/>
                    <a:pt x="9" y="158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lose/>
                  <a:moveTo>
                    <a:pt x="13" y="157"/>
                  </a:moveTo>
                  <a:cubicBezTo>
                    <a:pt x="12" y="156"/>
                    <a:pt x="12" y="156"/>
                    <a:pt x="12" y="156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2" y="157"/>
                    <a:pt x="12" y="157"/>
                    <a:pt x="12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2" y="158"/>
                    <a:pt x="12" y="158"/>
                    <a:pt x="12" y="158"/>
                  </a:cubicBezTo>
                  <a:cubicBezTo>
                    <a:pt x="13" y="157"/>
                    <a:pt x="13" y="157"/>
                    <a:pt x="13" y="157"/>
                  </a:cubicBezTo>
                  <a:close/>
                  <a:moveTo>
                    <a:pt x="23" y="157"/>
                  </a:moveTo>
                  <a:cubicBezTo>
                    <a:pt x="23" y="156"/>
                    <a:pt x="23" y="156"/>
                    <a:pt x="23" y="156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3" y="157"/>
                    <a:pt x="23" y="157"/>
                    <a:pt x="23" y="157"/>
                  </a:cubicBezTo>
                  <a:close/>
                  <a:moveTo>
                    <a:pt x="25" y="157"/>
                  </a:moveTo>
                  <a:cubicBezTo>
                    <a:pt x="27" y="157"/>
                    <a:pt x="27" y="157"/>
                    <a:pt x="27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7" y="158"/>
                    <a:pt x="27" y="158"/>
                    <a:pt x="27" y="158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5" y="157"/>
                    <a:pt x="25" y="157"/>
                  </a:cubicBezTo>
                  <a:close/>
                  <a:moveTo>
                    <a:pt x="32" y="156"/>
                  </a:moveTo>
                  <a:cubicBezTo>
                    <a:pt x="31" y="155"/>
                    <a:pt x="31" y="155"/>
                    <a:pt x="31" y="155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0" y="156"/>
                    <a:pt x="30" y="156"/>
                    <a:pt x="30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lose/>
                  <a:moveTo>
                    <a:pt x="37" y="156"/>
                  </a:moveTo>
                  <a:cubicBezTo>
                    <a:pt x="37" y="155"/>
                    <a:pt x="37" y="155"/>
                    <a:pt x="37" y="155"/>
                  </a:cubicBezTo>
                  <a:cubicBezTo>
                    <a:pt x="36" y="155"/>
                    <a:pt x="36" y="155"/>
                    <a:pt x="36" y="155"/>
                  </a:cubicBezTo>
                  <a:cubicBezTo>
                    <a:pt x="37" y="156"/>
                    <a:pt x="37" y="156"/>
                    <a:pt x="37" y="156"/>
                  </a:cubicBezTo>
                  <a:close/>
                  <a:moveTo>
                    <a:pt x="40" y="154"/>
                  </a:moveTo>
                  <a:cubicBezTo>
                    <a:pt x="39" y="154"/>
                    <a:pt x="39" y="154"/>
                    <a:pt x="39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lose/>
                  <a:moveTo>
                    <a:pt x="43" y="154"/>
                  </a:moveTo>
                  <a:cubicBezTo>
                    <a:pt x="42" y="154"/>
                    <a:pt x="42" y="154"/>
                    <a:pt x="42" y="154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4"/>
                    <a:pt x="43" y="154"/>
                    <a:pt x="43" y="154"/>
                  </a:cubicBezTo>
                  <a:close/>
                  <a:moveTo>
                    <a:pt x="43" y="153"/>
                  </a:moveTo>
                  <a:cubicBezTo>
                    <a:pt x="43" y="152"/>
                    <a:pt x="43" y="152"/>
                    <a:pt x="43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43" y="153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53" y="149"/>
                  </a:moveTo>
                  <a:cubicBezTo>
                    <a:pt x="54" y="150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2"/>
                    <a:pt x="52" y="152"/>
                    <a:pt x="52" y="152"/>
                  </a:cubicBezTo>
                  <a:cubicBezTo>
                    <a:pt x="50" y="153"/>
                    <a:pt x="50" y="153"/>
                    <a:pt x="50" y="153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6" y="154"/>
                    <a:pt x="46" y="154"/>
                    <a:pt x="46" y="154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0" y="151"/>
                    <a:pt x="50" y="151"/>
                    <a:pt x="50" y="151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3" y="149"/>
                    <a:pt x="53" y="149"/>
                  </a:cubicBezTo>
                  <a:close/>
                  <a:moveTo>
                    <a:pt x="61" y="146"/>
                  </a:moveTo>
                  <a:cubicBezTo>
                    <a:pt x="60" y="146"/>
                    <a:pt x="60" y="146"/>
                    <a:pt x="60" y="146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2" y="148"/>
                    <a:pt x="62" y="148"/>
                    <a:pt x="62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cubicBezTo>
                    <a:pt x="61" y="146"/>
                    <a:pt x="61" y="146"/>
                    <a:pt x="61" y="146"/>
                  </a:cubicBezTo>
                  <a:close/>
                  <a:moveTo>
                    <a:pt x="64" y="148"/>
                  </a:move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4" y="148"/>
                    <a:pt x="64" y="148"/>
                    <a:pt x="64" y="148"/>
                  </a:cubicBezTo>
                  <a:close/>
                  <a:moveTo>
                    <a:pt x="68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8" y="147"/>
                    <a:pt x="68" y="147"/>
                    <a:pt x="68" y="147"/>
                  </a:cubicBezTo>
                  <a:close/>
                  <a:moveTo>
                    <a:pt x="66" y="147"/>
                  </a:move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6" y="147"/>
                    <a:pt x="66" y="147"/>
                    <a:pt x="66" y="147"/>
                  </a:cubicBezTo>
                  <a:close/>
                  <a:moveTo>
                    <a:pt x="66" y="146"/>
                  </a:moveTo>
                  <a:cubicBezTo>
                    <a:pt x="66" y="146"/>
                    <a:pt x="66" y="146"/>
                    <a:pt x="66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6" y="146"/>
                    <a:pt x="66" y="146"/>
                    <a:pt x="66" y="146"/>
                  </a:cubicBezTo>
                  <a:close/>
                  <a:moveTo>
                    <a:pt x="65" y="146"/>
                  </a:moveTo>
                  <a:cubicBezTo>
                    <a:pt x="64" y="146"/>
                    <a:pt x="64" y="146"/>
                    <a:pt x="64" y="146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lose/>
                  <a:moveTo>
                    <a:pt x="105" y="113"/>
                  </a:moveTo>
                  <a:cubicBezTo>
                    <a:pt x="105" y="113"/>
                    <a:pt x="105" y="113"/>
                    <a:pt x="105" y="113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5" y="113"/>
                    <a:pt x="105" y="113"/>
                    <a:pt x="105" y="113"/>
                  </a:cubicBezTo>
                  <a:close/>
                  <a:moveTo>
                    <a:pt x="104" y="113"/>
                  </a:moveTo>
                  <a:cubicBezTo>
                    <a:pt x="103" y="113"/>
                    <a:pt x="103" y="113"/>
                    <a:pt x="103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4" y="113"/>
                    <a:pt x="104" y="113"/>
                    <a:pt x="104" y="113"/>
                  </a:cubicBezTo>
                  <a:close/>
                  <a:moveTo>
                    <a:pt x="70" y="144"/>
                  </a:moveTo>
                  <a:cubicBezTo>
                    <a:pt x="70" y="143"/>
                    <a:pt x="70" y="143"/>
                    <a:pt x="70" y="14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7" y="141"/>
                    <a:pt x="77" y="141"/>
                    <a:pt x="77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4"/>
                    <a:pt x="77" y="144"/>
                    <a:pt x="77" y="144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4" y="144"/>
                    <a:pt x="74" y="144"/>
                    <a:pt x="74" y="144"/>
                  </a:cubicBezTo>
                  <a:cubicBezTo>
                    <a:pt x="73" y="144"/>
                    <a:pt x="73" y="144"/>
                    <a:pt x="73" y="144"/>
                  </a:cubicBezTo>
                  <a:cubicBezTo>
                    <a:pt x="72" y="145"/>
                    <a:pt x="72" y="145"/>
                    <a:pt x="72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0" y="144"/>
                    <a:pt x="70" y="144"/>
                    <a:pt x="70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8" name="Rectangle 163"/>
            <p:cNvSpPr>
              <a:spLocks noChangeArrowheads="1"/>
            </p:cNvSpPr>
            <p:nvPr/>
          </p:nvSpPr>
          <p:spPr bwMode="auto">
            <a:xfrm>
              <a:off x="2602388" y="2795127"/>
              <a:ext cx="3860" cy="38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89" name="Freeform 164"/>
            <p:cNvSpPr>
              <a:spLocks/>
            </p:cNvSpPr>
            <p:nvPr/>
          </p:nvSpPr>
          <p:spPr bwMode="auto">
            <a:xfrm>
              <a:off x="2664145" y="2813139"/>
              <a:ext cx="47606" cy="19300"/>
            </a:xfrm>
            <a:custGeom>
              <a:avLst/>
              <a:gdLst>
                <a:gd name="T0" fmla="*/ 3 w 37"/>
                <a:gd name="T1" fmla="*/ 0 h 15"/>
                <a:gd name="T2" fmla="*/ 7 w 37"/>
                <a:gd name="T3" fmla="*/ 0 h 15"/>
                <a:gd name="T4" fmla="*/ 14 w 37"/>
                <a:gd name="T5" fmla="*/ 0 h 15"/>
                <a:gd name="T6" fmla="*/ 26 w 37"/>
                <a:gd name="T7" fmla="*/ 0 h 15"/>
                <a:gd name="T8" fmla="*/ 29 w 37"/>
                <a:gd name="T9" fmla="*/ 4 h 15"/>
                <a:gd name="T10" fmla="*/ 33 w 37"/>
                <a:gd name="T11" fmla="*/ 8 h 15"/>
                <a:gd name="T12" fmla="*/ 37 w 37"/>
                <a:gd name="T13" fmla="*/ 8 h 15"/>
                <a:gd name="T14" fmla="*/ 37 w 37"/>
                <a:gd name="T15" fmla="*/ 12 h 15"/>
                <a:gd name="T16" fmla="*/ 29 w 37"/>
                <a:gd name="T17" fmla="*/ 12 h 15"/>
                <a:gd name="T18" fmla="*/ 29 w 37"/>
                <a:gd name="T19" fmla="*/ 8 h 15"/>
                <a:gd name="T20" fmla="*/ 26 w 37"/>
                <a:gd name="T21" fmla="*/ 12 h 15"/>
                <a:gd name="T22" fmla="*/ 26 w 37"/>
                <a:gd name="T23" fmla="*/ 12 h 15"/>
                <a:gd name="T24" fmla="*/ 26 w 37"/>
                <a:gd name="T25" fmla="*/ 12 h 15"/>
                <a:gd name="T26" fmla="*/ 22 w 37"/>
                <a:gd name="T27" fmla="*/ 12 h 15"/>
                <a:gd name="T28" fmla="*/ 22 w 37"/>
                <a:gd name="T29" fmla="*/ 15 h 15"/>
                <a:gd name="T30" fmla="*/ 18 w 37"/>
                <a:gd name="T31" fmla="*/ 15 h 15"/>
                <a:gd name="T32" fmla="*/ 14 w 37"/>
                <a:gd name="T33" fmla="*/ 12 h 15"/>
                <a:gd name="T34" fmla="*/ 11 w 37"/>
                <a:gd name="T35" fmla="*/ 12 h 15"/>
                <a:gd name="T36" fmla="*/ 7 w 37"/>
                <a:gd name="T37" fmla="*/ 12 h 15"/>
                <a:gd name="T38" fmla="*/ 7 w 37"/>
                <a:gd name="T39" fmla="*/ 8 h 15"/>
                <a:gd name="T40" fmla="*/ 3 w 37"/>
                <a:gd name="T41" fmla="*/ 4 h 15"/>
                <a:gd name="T42" fmla="*/ 3 w 37"/>
                <a:gd name="T43" fmla="*/ 8 h 15"/>
                <a:gd name="T44" fmla="*/ 0 w 37"/>
                <a:gd name="T45" fmla="*/ 4 h 15"/>
                <a:gd name="T46" fmla="*/ 0 w 37"/>
                <a:gd name="T47" fmla="*/ 0 h 15"/>
                <a:gd name="T48" fmla="*/ 3 w 37"/>
                <a:gd name="T4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5">
                  <a:moveTo>
                    <a:pt x="3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7" y="8"/>
                  </a:lnTo>
                  <a:lnTo>
                    <a:pt x="37" y="12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8"/>
                  </a:lnTo>
                  <a:lnTo>
                    <a:pt x="3" y="4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0" name="Freeform 165"/>
            <p:cNvSpPr>
              <a:spLocks noEditPoints="1"/>
            </p:cNvSpPr>
            <p:nvPr/>
          </p:nvSpPr>
          <p:spPr bwMode="auto">
            <a:xfrm>
              <a:off x="2745202" y="2779687"/>
              <a:ext cx="61758" cy="43745"/>
            </a:xfrm>
            <a:custGeom>
              <a:avLst/>
              <a:gdLst>
                <a:gd name="T0" fmla="*/ 11 w 13"/>
                <a:gd name="T1" fmla="*/ 8 h 9"/>
                <a:gd name="T2" fmla="*/ 12 w 13"/>
                <a:gd name="T3" fmla="*/ 7 h 9"/>
                <a:gd name="T4" fmla="*/ 12 w 13"/>
                <a:gd name="T5" fmla="*/ 5 h 9"/>
                <a:gd name="T6" fmla="*/ 13 w 13"/>
                <a:gd name="T7" fmla="*/ 5 h 9"/>
                <a:gd name="T8" fmla="*/ 12 w 13"/>
                <a:gd name="T9" fmla="*/ 3 h 9"/>
                <a:gd name="T10" fmla="*/ 13 w 13"/>
                <a:gd name="T11" fmla="*/ 2 h 9"/>
                <a:gd name="T12" fmla="*/ 12 w 13"/>
                <a:gd name="T13" fmla="*/ 2 h 9"/>
                <a:gd name="T14" fmla="*/ 10 w 13"/>
                <a:gd name="T15" fmla="*/ 1 h 9"/>
                <a:gd name="T16" fmla="*/ 8 w 13"/>
                <a:gd name="T17" fmla="*/ 1 h 9"/>
                <a:gd name="T18" fmla="*/ 6 w 13"/>
                <a:gd name="T19" fmla="*/ 1 h 9"/>
                <a:gd name="T20" fmla="*/ 6 w 13"/>
                <a:gd name="T21" fmla="*/ 2 h 9"/>
                <a:gd name="T22" fmla="*/ 8 w 13"/>
                <a:gd name="T23" fmla="*/ 3 h 9"/>
                <a:gd name="T24" fmla="*/ 8 w 13"/>
                <a:gd name="T25" fmla="*/ 5 h 9"/>
                <a:gd name="T26" fmla="*/ 10 w 13"/>
                <a:gd name="T27" fmla="*/ 6 h 9"/>
                <a:gd name="T28" fmla="*/ 10 w 13"/>
                <a:gd name="T29" fmla="*/ 7 h 9"/>
                <a:gd name="T30" fmla="*/ 8 w 13"/>
                <a:gd name="T31" fmla="*/ 7 h 9"/>
                <a:gd name="T32" fmla="*/ 6 w 13"/>
                <a:gd name="T33" fmla="*/ 7 h 9"/>
                <a:gd name="T34" fmla="*/ 4 w 13"/>
                <a:gd name="T35" fmla="*/ 7 h 9"/>
                <a:gd name="T36" fmla="*/ 4 w 13"/>
                <a:gd name="T37" fmla="*/ 6 h 9"/>
                <a:gd name="T38" fmla="*/ 2 w 13"/>
                <a:gd name="T39" fmla="*/ 6 h 9"/>
                <a:gd name="T40" fmla="*/ 0 w 13"/>
                <a:gd name="T41" fmla="*/ 7 h 9"/>
                <a:gd name="T42" fmla="*/ 2 w 13"/>
                <a:gd name="T43" fmla="*/ 8 h 9"/>
                <a:gd name="T44" fmla="*/ 3 w 13"/>
                <a:gd name="T45" fmla="*/ 9 h 9"/>
                <a:gd name="T46" fmla="*/ 4 w 13"/>
                <a:gd name="T47" fmla="*/ 8 h 9"/>
                <a:gd name="T48" fmla="*/ 7 w 13"/>
                <a:gd name="T49" fmla="*/ 8 h 9"/>
                <a:gd name="T50" fmla="*/ 10 w 13"/>
                <a:gd name="T51" fmla="*/ 8 h 9"/>
                <a:gd name="T52" fmla="*/ 11 w 13"/>
                <a:gd name="T53" fmla="*/ 9 h 9"/>
                <a:gd name="T54" fmla="*/ 8 w 13"/>
                <a:gd name="T55" fmla="*/ 0 h 9"/>
                <a:gd name="T56" fmla="*/ 8 w 13"/>
                <a:gd name="T57" fmla="*/ 1 h 9"/>
                <a:gd name="T58" fmla="*/ 6 w 13"/>
                <a:gd name="T59" fmla="*/ 5 h 9"/>
                <a:gd name="T60" fmla="*/ 8 w 13"/>
                <a:gd name="T61" fmla="*/ 5 h 9"/>
                <a:gd name="T62" fmla="*/ 7 w 13"/>
                <a:gd name="T6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" h="9">
                  <a:moveTo>
                    <a:pt x="11" y="9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2"/>
                    <a:pt x="6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6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1" name="Freeform 166"/>
            <p:cNvSpPr>
              <a:spLocks noEditPoints="1"/>
            </p:cNvSpPr>
            <p:nvPr/>
          </p:nvSpPr>
          <p:spPr bwMode="auto">
            <a:xfrm>
              <a:off x="2530337" y="2714068"/>
              <a:ext cx="223874" cy="75912"/>
            </a:xfrm>
            <a:custGeom>
              <a:avLst/>
              <a:gdLst>
                <a:gd name="T0" fmla="*/ 37 w 174"/>
                <a:gd name="T1" fmla="*/ 22 h 59"/>
                <a:gd name="T2" fmla="*/ 33 w 174"/>
                <a:gd name="T3" fmla="*/ 29 h 59"/>
                <a:gd name="T4" fmla="*/ 33 w 174"/>
                <a:gd name="T5" fmla="*/ 29 h 59"/>
                <a:gd name="T6" fmla="*/ 33 w 174"/>
                <a:gd name="T7" fmla="*/ 26 h 59"/>
                <a:gd name="T8" fmla="*/ 11 w 174"/>
                <a:gd name="T9" fmla="*/ 18 h 59"/>
                <a:gd name="T10" fmla="*/ 7 w 174"/>
                <a:gd name="T11" fmla="*/ 18 h 59"/>
                <a:gd name="T12" fmla="*/ 0 w 174"/>
                <a:gd name="T13" fmla="*/ 22 h 59"/>
                <a:gd name="T14" fmla="*/ 7 w 174"/>
                <a:gd name="T15" fmla="*/ 22 h 59"/>
                <a:gd name="T16" fmla="*/ 15 w 174"/>
                <a:gd name="T17" fmla="*/ 22 h 59"/>
                <a:gd name="T18" fmla="*/ 22 w 174"/>
                <a:gd name="T19" fmla="*/ 18 h 59"/>
                <a:gd name="T20" fmla="*/ 33 w 174"/>
                <a:gd name="T21" fmla="*/ 11 h 59"/>
                <a:gd name="T22" fmla="*/ 44 w 174"/>
                <a:gd name="T23" fmla="*/ 11 h 59"/>
                <a:gd name="T24" fmla="*/ 56 w 174"/>
                <a:gd name="T25" fmla="*/ 14 h 59"/>
                <a:gd name="T26" fmla="*/ 48 w 174"/>
                <a:gd name="T27" fmla="*/ 14 h 59"/>
                <a:gd name="T28" fmla="*/ 63 w 174"/>
                <a:gd name="T29" fmla="*/ 18 h 59"/>
                <a:gd name="T30" fmla="*/ 70 w 174"/>
                <a:gd name="T31" fmla="*/ 22 h 59"/>
                <a:gd name="T32" fmla="*/ 78 w 174"/>
                <a:gd name="T33" fmla="*/ 22 h 59"/>
                <a:gd name="T34" fmla="*/ 89 w 174"/>
                <a:gd name="T35" fmla="*/ 26 h 59"/>
                <a:gd name="T36" fmla="*/ 96 w 174"/>
                <a:gd name="T37" fmla="*/ 26 h 59"/>
                <a:gd name="T38" fmla="*/ 104 w 174"/>
                <a:gd name="T39" fmla="*/ 26 h 59"/>
                <a:gd name="T40" fmla="*/ 115 w 174"/>
                <a:gd name="T41" fmla="*/ 40 h 59"/>
                <a:gd name="T42" fmla="*/ 126 w 174"/>
                <a:gd name="T43" fmla="*/ 44 h 59"/>
                <a:gd name="T44" fmla="*/ 130 w 174"/>
                <a:gd name="T45" fmla="*/ 48 h 59"/>
                <a:gd name="T46" fmla="*/ 118 w 174"/>
                <a:gd name="T47" fmla="*/ 55 h 59"/>
                <a:gd name="T48" fmla="*/ 130 w 174"/>
                <a:gd name="T49" fmla="*/ 55 h 59"/>
                <a:gd name="T50" fmla="*/ 148 w 174"/>
                <a:gd name="T51" fmla="*/ 59 h 59"/>
                <a:gd name="T52" fmla="*/ 159 w 174"/>
                <a:gd name="T53" fmla="*/ 55 h 59"/>
                <a:gd name="T54" fmla="*/ 174 w 174"/>
                <a:gd name="T55" fmla="*/ 51 h 59"/>
                <a:gd name="T56" fmla="*/ 170 w 174"/>
                <a:gd name="T57" fmla="*/ 48 h 59"/>
                <a:gd name="T58" fmla="*/ 152 w 174"/>
                <a:gd name="T59" fmla="*/ 40 h 59"/>
                <a:gd name="T60" fmla="*/ 152 w 174"/>
                <a:gd name="T61" fmla="*/ 37 h 59"/>
                <a:gd name="T62" fmla="*/ 144 w 174"/>
                <a:gd name="T63" fmla="*/ 37 h 59"/>
                <a:gd name="T64" fmla="*/ 137 w 174"/>
                <a:gd name="T65" fmla="*/ 29 h 59"/>
                <a:gd name="T66" fmla="*/ 126 w 174"/>
                <a:gd name="T67" fmla="*/ 29 h 59"/>
                <a:gd name="T68" fmla="*/ 126 w 174"/>
                <a:gd name="T69" fmla="*/ 29 h 59"/>
                <a:gd name="T70" fmla="*/ 111 w 174"/>
                <a:gd name="T71" fmla="*/ 22 h 59"/>
                <a:gd name="T72" fmla="*/ 96 w 174"/>
                <a:gd name="T73" fmla="*/ 14 h 59"/>
                <a:gd name="T74" fmla="*/ 89 w 174"/>
                <a:gd name="T75" fmla="*/ 7 h 59"/>
                <a:gd name="T76" fmla="*/ 70 w 174"/>
                <a:gd name="T77" fmla="*/ 3 h 59"/>
                <a:gd name="T78" fmla="*/ 59 w 174"/>
                <a:gd name="T79" fmla="*/ 3 h 59"/>
                <a:gd name="T80" fmla="*/ 41 w 174"/>
                <a:gd name="T81" fmla="*/ 3 h 59"/>
                <a:gd name="T82" fmla="*/ 22 w 174"/>
                <a:gd name="T83" fmla="*/ 7 h 59"/>
                <a:gd name="T84" fmla="*/ 11 w 174"/>
                <a:gd name="T85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4" h="59">
                  <a:moveTo>
                    <a:pt x="33" y="26"/>
                  </a:moveTo>
                  <a:lnTo>
                    <a:pt x="33" y="22"/>
                  </a:lnTo>
                  <a:lnTo>
                    <a:pt x="37" y="22"/>
                  </a:lnTo>
                  <a:lnTo>
                    <a:pt x="41" y="26"/>
                  </a:lnTo>
                  <a:lnTo>
                    <a:pt x="41" y="29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30" y="26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7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close/>
                  <a:moveTo>
                    <a:pt x="11" y="18"/>
                  </a:moveTo>
                  <a:lnTo>
                    <a:pt x="11" y="18"/>
                  </a:lnTo>
                  <a:lnTo>
                    <a:pt x="11" y="22"/>
                  </a:lnTo>
                  <a:lnTo>
                    <a:pt x="7" y="18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6" y="14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9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7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1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6" y="29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7" y="37"/>
                  </a:lnTo>
                  <a:lnTo>
                    <a:pt x="111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8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26" y="48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41" y="55"/>
                  </a:lnTo>
                  <a:lnTo>
                    <a:pt x="144" y="55"/>
                  </a:lnTo>
                  <a:lnTo>
                    <a:pt x="148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63" y="51"/>
                  </a:lnTo>
                  <a:lnTo>
                    <a:pt x="170" y="51"/>
                  </a:lnTo>
                  <a:lnTo>
                    <a:pt x="174" y="51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0" y="48"/>
                  </a:lnTo>
                  <a:lnTo>
                    <a:pt x="167" y="44"/>
                  </a:lnTo>
                  <a:lnTo>
                    <a:pt x="159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2" y="33"/>
                  </a:lnTo>
                  <a:lnTo>
                    <a:pt x="148" y="37"/>
                  </a:lnTo>
                  <a:lnTo>
                    <a:pt x="144" y="37"/>
                  </a:lnTo>
                  <a:lnTo>
                    <a:pt x="141" y="29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26" y="29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6" y="29"/>
                  </a:lnTo>
                  <a:lnTo>
                    <a:pt x="122" y="26"/>
                  </a:lnTo>
                  <a:lnTo>
                    <a:pt x="115" y="26"/>
                  </a:lnTo>
                  <a:lnTo>
                    <a:pt x="111" y="22"/>
                  </a:lnTo>
                  <a:lnTo>
                    <a:pt x="107" y="18"/>
                  </a:lnTo>
                  <a:lnTo>
                    <a:pt x="104" y="14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11"/>
                  </a:lnTo>
                  <a:lnTo>
                    <a:pt x="89" y="7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0" y="3"/>
                  </a:lnTo>
                  <a:lnTo>
                    <a:pt x="67" y="7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1" y="14"/>
                  </a:lnTo>
                  <a:lnTo>
                    <a:pt x="11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2" name="Freeform 167"/>
            <p:cNvSpPr>
              <a:spLocks noEditPoints="1"/>
            </p:cNvSpPr>
            <p:nvPr/>
          </p:nvSpPr>
          <p:spPr bwMode="auto">
            <a:xfrm>
              <a:off x="2668005" y="2636870"/>
              <a:ext cx="119657" cy="128663"/>
            </a:xfrm>
            <a:custGeom>
              <a:avLst/>
              <a:gdLst>
                <a:gd name="T0" fmla="*/ 89 w 93"/>
                <a:gd name="T1" fmla="*/ 89 h 100"/>
                <a:gd name="T2" fmla="*/ 78 w 93"/>
                <a:gd name="T3" fmla="*/ 100 h 100"/>
                <a:gd name="T4" fmla="*/ 89 w 93"/>
                <a:gd name="T5" fmla="*/ 93 h 100"/>
                <a:gd name="T6" fmla="*/ 82 w 93"/>
                <a:gd name="T7" fmla="*/ 93 h 100"/>
                <a:gd name="T8" fmla="*/ 78 w 93"/>
                <a:gd name="T9" fmla="*/ 100 h 100"/>
                <a:gd name="T10" fmla="*/ 93 w 93"/>
                <a:gd name="T11" fmla="*/ 78 h 100"/>
                <a:gd name="T12" fmla="*/ 86 w 93"/>
                <a:gd name="T13" fmla="*/ 78 h 100"/>
                <a:gd name="T14" fmla="*/ 78 w 93"/>
                <a:gd name="T15" fmla="*/ 67 h 100"/>
                <a:gd name="T16" fmla="*/ 71 w 93"/>
                <a:gd name="T17" fmla="*/ 74 h 100"/>
                <a:gd name="T18" fmla="*/ 71 w 93"/>
                <a:gd name="T19" fmla="*/ 78 h 100"/>
                <a:gd name="T20" fmla="*/ 78 w 93"/>
                <a:gd name="T21" fmla="*/ 67 h 100"/>
                <a:gd name="T22" fmla="*/ 71 w 93"/>
                <a:gd name="T23" fmla="*/ 67 h 100"/>
                <a:gd name="T24" fmla="*/ 67 w 93"/>
                <a:gd name="T25" fmla="*/ 67 h 100"/>
                <a:gd name="T26" fmla="*/ 56 w 93"/>
                <a:gd name="T27" fmla="*/ 52 h 100"/>
                <a:gd name="T28" fmla="*/ 60 w 93"/>
                <a:gd name="T29" fmla="*/ 67 h 100"/>
                <a:gd name="T30" fmla="*/ 56 w 93"/>
                <a:gd name="T31" fmla="*/ 60 h 100"/>
                <a:gd name="T32" fmla="*/ 56 w 93"/>
                <a:gd name="T33" fmla="*/ 52 h 100"/>
                <a:gd name="T34" fmla="*/ 41 w 93"/>
                <a:gd name="T35" fmla="*/ 56 h 100"/>
                <a:gd name="T36" fmla="*/ 41 w 93"/>
                <a:gd name="T37" fmla="*/ 52 h 100"/>
                <a:gd name="T38" fmla="*/ 67 w 93"/>
                <a:gd name="T39" fmla="*/ 52 h 100"/>
                <a:gd name="T40" fmla="*/ 67 w 93"/>
                <a:gd name="T41" fmla="*/ 45 h 100"/>
                <a:gd name="T42" fmla="*/ 52 w 93"/>
                <a:gd name="T43" fmla="*/ 41 h 100"/>
                <a:gd name="T44" fmla="*/ 52 w 93"/>
                <a:gd name="T45" fmla="*/ 48 h 100"/>
                <a:gd name="T46" fmla="*/ 56 w 93"/>
                <a:gd name="T47" fmla="*/ 45 h 100"/>
                <a:gd name="T48" fmla="*/ 52 w 93"/>
                <a:gd name="T49" fmla="*/ 37 h 100"/>
                <a:gd name="T50" fmla="*/ 45 w 93"/>
                <a:gd name="T51" fmla="*/ 30 h 100"/>
                <a:gd name="T52" fmla="*/ 41 w 93"/>
                <a:gd name="T53" fmla="*/ 34 h 100"/>
                <a:gd name="T54" fmla="*/ 41 w 93"/>
                <a:gd name="T55" fmla="*/ 30 h 100"/>
                <a:gd name="T56" fmla="*/ 37 w 93"/>
                <a:gd name="T57" fmla="*/ 26 h 100"/>
                <a:gd name="T58" fmla="*/ 30 w 93"/>
                <a:gd name="T59" fmla="*/ 4 h 100"/>
                <a:gd name="T60" fmla="*/ 34 w 93"/>
                <a:gd name="T61" fmla="*/ 11 h 100"/>
                <a:gd name="T62" fmla="*/ 26 w 93"/>
                <a:gd name="T63" fmla="*/ 19 h 100"/>
                <a:gd name="T64" fmla="*/ 30 w 93"/>
                <a:gd name="T65" fmla="*/ 8 h 100"/>
                <a:gd name="T66" fmla="*/ 19 w 93"/>
                <a:gd name="T67" fmla="*/ 0 h 100"/>
                <a:gd name="T68" fmla="*/ 4 w 93"/>
                <a:gd name="T69" fmla="*/ 4 h 100"/>
                <a:gd name="T70" fmla="*/ 15 w 93"/>
                <a:gd name="T71" fmla="*/ 0 h 100"/>
                <a:gd name="T72" fmla="*/ 15 w 93"/>
                <a:gd name="T73" fmla="*/ 4 h 100"/>
                <a:gd name="T74" fmla="*/ 0 w 93"/>
                <a:gd name="T75" fmla="*/ 4 h 100"/>
                <a:gd name="T76" fmla="*/ 26 w 93"/>
                <a:gd name="T77" fmla="*/ 30 h 100"/>
                <a:gd name="T78" fmla="*/ 23 w 93"/>
                <a:gd name="T79" fmla="*/ 34 h 100"/>
                <a:gd name="T80" fmla="*/ 15 w 93"/>
                <a:gd name="T81" fmla="*/ 45 h 100"/>
                <a:gd name="T82" fmla="*/ 15 w 93"/>
                <a:gd name="T83" fmla="*/ 45 h 100"/>
                <a:gd name="T84" fmla="*/ 15 w 93"/>
                <a:gd name="T85" fmla="*/ 45 h 100"/>
                <a:gd name="T86" fmla="*/ 11 w 93"/>
                <a:gd name="T87" fmla="*/ 45 h 100"/>
                <a:gd name="T88" fmla="*/ 15 w 93"/>
                <a:gd name="T89" fmla="*/ 34 h 100"/>
                <a:gd name="T90" fmla="*/ 11 w 93"/>
                <a:gd name="T91" fmla="*/ 34 h 100"/>
                <a:gd name="T92" fmla="*/ 11 w 93"/>
                <a:gd name="T93" fmla="*/ 37 h 100"/>
                <a:gd name="T94" fmla="*/ 19 w 93"/>
                <a:gd name="T95" fmla="*/ 45 h 100"/>
                <a:gd name="T96" fmla="*/ 15 w 93"/>
                <a:gd name="T97" fmla="*/ 56 h 100"/>
                <a:gd name="T98" fmla="*/ 19 w 93"/>
                <a:gd name="T99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100"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78" y="100"/>
                  </a:moveTo>
                  <a:lnTo>
                    <a:pt x="86" y="100"/>
                  </a:lnTo>
                  <a:lnTo>
                    <a:pt x="89" y="97"/>
                  </a:lnTo>
                  <a:lnTo>
                    <a:pt x="89" y="93"/>
                  </a:lnTo>
                  <a:lnTo>
                    <a:pt x="86" y="93"/>
                  </a:lnTo>
                  <a:lnTo>
                    <a:pt x="86" y="97"/>
                  </a:lnTo>
                  <a:lnTo>
                    <a:pt x="82" y="93"/>
                  </a:lnTo>
                  <a:lnTo>
                    <a:pt x="78" y="97"/>
                  </a:lnTo>
                  <a:lnTo>
                    <a:pt x="78" y="100"/>
                  </a:lnTo>
                  <a:lnTo>
                    <a:pt x="78" y="100"/>
                  </a:lnTo>
                  <a:close/>
                  <a:moveTo>
                    <a:pt x="86" y="74"/>
                  </a:moveTo>
                  <a:lnTo>
                    <a:pt x="89" y="74"/>
                  </a:lnTo>
                  <a:lnTo>
                    <a:pt x="93" y="78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6" y="78"/>
                  </a:lnTo>
                  <a:lnTo>
                    <a:pt x="86" y="74"/>
                  </a:lnTo>
                  <a:lnTo>
                    <a:pt x="86" y="74"/>
                  </a:lnTo>
                  <a:close/>
                  <a:moveTo>
                    <a:pt x="78" y="67"/>
                  </a:moveTo>
                  <a:lnTo>
                    <a:pt x="74" y="67"/>
                  </a:lnTo>
                  <a:lnTo>
                    <a:pt x="74" y="71"/>
                  </a:lnTo>
                  <a:lnTo>
                    <a:pt x="71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71" y="78"/>
                  </a:lnTo>
                  <a:lnTo>
                    <a:pt x="78" y="74"/>
                  </a:lnTo>
                  <a:lnTo>
                    <a:pt x="78" y="71"/>
                  </a:lnTo>
                  <a:lnTo>
                    <a:pt x="78" y="67"/>
                  </a:lnTo>
                  <a:lnTo>
                    <a:pt x="78" y="67"/>
                  </a:lnTo>
                  <a:close/>
                  <a:moveTo>
                    <a:pt x="67" y="67"/>
                  </a:moveTo>
                  <a:lnTo>
                    <a:pt x="71" y="67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56" y="52"/>
                  </a:moveTo>
                  <a:lnTo>
                    <a:pt x="56" y="60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63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6" y="52"/>
                  </a:lnTo>
                  <a:close/>
                  <a:moveTo>
                    <a:pt x="41" y="52"/>
                  </a:moveTo>
                  <a:lnTo>
                    <a:pt x="41" y="56"/>
                  </a:lnTo>
                  <a:lnTo>
                    <a:pt x="45" y="56"/>
                  </a:lnTo>
                  <a:lnTo>
                    <a:pt x="41" y="52"/>
                  </a:lnTo>
                  <a:lnTo>
                    <a:pt x="41" y="52"/>
                  </a:lnTo>
                  <a:close/>
                  <a:moveTo>
                    <a:pt x="67" y="45"/>
                  </a:moveTo>
                  <a:lnTo>
                    <a:pt x="67" y="48"/>
                  </a:lnTo>
                  <a:lnTo>
                    <a:pt x="67" y="52"/>
                  </a:lnTo>
                  <a:lnTo>
                    <a:pt x="71" y="48"/>
                  </a:lnTo>
                  <a:lnTo>
                    <a:pt x="67" y="45"/>
                  </a:lnTo>
                  <a:lnTo>
                    <a:pt x="67" y="45"/>
                  </a:lnTo>
                  <a:close/>
                  <a:moveTo>
                    <a:pt x="52" y="37"/>
                  </a:moveTo>
                  <a:lnTo>
                    <a:pt x="49" y="41"/>
                  </a:lnTo>
                  <a:lnTo>
                    <a:pt x="52" y="41"/>
                  </a:lnTo>
                  <a:lnTo>
                    <a:pt x="52" y="45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5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2" y="37"/>
                  </a:lnTo>
                  <a:close/>
                  <a:moveTo>
                    <a:pt x="37" y="26"/>
                  </a:moveTo>
                  <a:lnTo>
                    <a:pt x="41" y="26"/>
                  </a:lnTo>
                  <a:lnTo>
                    <a:pt x="45" y="30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5" y="34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6"/>
                  </a:lnTo>
                  <a:close/>
                  <a:moveTo>
                    <a:pt x="19" y="0"/>
                  </a:moveTo>
                  <a:lnTo>
                    <a:pt x="26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8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0" y="4"/>
                  </a:moveTo>
                  <a:lnTo>
                    <a:pt x="4" y="4"/>
                  </a:lnTo>
                  <a:lnTo>
                    <a:pt x="8" y="4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19" y="30"/>
                  </a:moveTo>
                  <a:lnTo>
                    <a:pt x="26" y="30"/>
                  </a:lnTo>
                  <a:lnTo>
                    <a:pt x="30" y="30"/>
                  </a:lnTo>
                  <a:lnTo>
                    <a:pt x="26" y="34"/>
                  </a:lnTo>
                  <a:lnTo>
                    <a:pt x="23" y="34"/>
                  </a:lnTo>
                  <a:lnTo>
                    <a:pt x="19" y="30"/>
                  </a:lnTo>
                  <a:lnTo>
                    <a:pt x="19" y="30"/>
                  </a:lnTo>
                  <a:close/>
                  <a:moveTo>
                    <a:pt x="15" y="45"/>
                  </a:moveTo>
                  <a:lnTo>
                    <a:pt x="15" y="45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1" y="45"/>
                  </a:moveTo>
                  <a:lnTo>
                    <a:pt x="15" y="45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15" y="41"/>
                  </a:moveTo>
                  <a:lnTo>
                    <a:pt x="19" y="41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4"/>
                  </a:lnTo>
                  <a:lnTo>
                    <a:pt x="8" y="37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5" y="41"/>
                  </a:lnTo>
                  <a:lnTo>
                    <a:pt x="15" y="41"/>
                  </a:lnTo>
                  <a:close/>
                  <a:moveTo>
                    <a:pt x="19" y="45"/>
                  </a:moveTo>
                  <a:lnTo>
                    <a:pt x="15" y="48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3" name="Freeform 169"/>
            <p:cNvSpPr>
              <a:spLocks/>
            </p:cNvSpPr>
            <p:nvPr/>
          </p:nvSpPr>
          <p:spPr bwMode="auto">
            <a:xfrm>
              <a:off x="2558641" y="2990694"/>
              <a:ext cx="119657" cy="47606"/>
            </a:xfrm>
            <a:custGeom>
              <a:avLst/>
              <a:gdLst>
                <a:gd name="T0" fmla="*/ 82 w 93"/>
                <a:gd name="T1" fmla="*/ 33 h 37"/>
                <a:gd name="T2" fmla="*/ 74 w 93"/>
                <a:gd name="T3" fmla="*/ 26 h 37"/>
                <a:gd name="T4" fmla="*/ 78 w 93"/>
                <a:gd name="T5" fmla="*/ 18 h 37"/>
                <a:gd name="T6" fmla="*/ 82 w 93"/>
                <a:gd name="T7" fmla="*/ 18 h 37"/>
                <a:gd name="T8" fmla="*/ 78 w 93"/>
                <a:gd name="T9" fmla="*/ 15 h 37"/>
                <a:gd name="T10" fmla="*/ 78 w 93"/>
                <a:gd name="T11" fmla="*/ 18 h 37"/>
                <a:gd name="T12" fmla="*/ 74 w 93"/>
                <a:gd name="T13" fmla="*/ 15 h 37"/>
                <a:gd name="T14" fmla="*/ 67 w 93"/>
                <a:gd name="T15" fmla="*/ 11 h 37"/>
                <a:gd name="T16" fmla="*/ 63 w 93"/>
                <a:gd name="T17" fmla="*/ 7 h 37"/>
                <a:gd name="T18" fmla="*/ 56 w 93"/>
                <a:gd name="T19" fmla="*/ 11 h 37"/>
                <a:gd name="T20" fmla="*/ 56 w 93"/>
                <a:gd name="T21" fmla="*/ 15 h 37"/>
                <a:gd name="T22" fmla="*/ 52 w 93"/>
                <a:gd name="T23" fmla="*/ 18 h 37"/>
                <a:gd name="T24" fmla="*/ 41 w 93"/>
                <a:gd name="T25" fmla="*/ 22 h 37"/>
                <a:gd name="T26" fmla="*/ 45 w 93"/>
                <a:gd name="T27" fmla="*/ 26 h 37"/>
                <a:gd name="T28" fmla="*/ 48 w 93"/>
                <a:gd name="T29" fmla="*/ 29 h 37"/>
                <a:gd name="T30" fmla="*/ 48 w 93"/>
                <a:gd name="T31" fmla="*/ 33 h 37"/>
                <a:gd name="T32" fmla="*/ 41 w 93"/>
                <a:gd name="T33" fmla="*/ 33 h 37"/>
                <a:gd name="T34" fmla="*/ 34 w 93"/>
                <a:gd name="T35" fmla="*/ 37 h 37"/>
                <a:gd name="T36" fmla="*/ 34 w 93"/>
                <a:gd name="T37" fmla="*/ 33 h 37"/>
                <a:gd name="T38" fmla="*/ 34 w 93"/>
                <a:gd name="T39" fmla="*/ 29 h 37"/>
                <a:gd name="T40" fmla="*/ 30 w 93"/>
                <a:gd name="T41" fmla="*/ 26 h 37"/>
                <a:gd name="T42" fmla="*/ 30 w 93"/>
                <a:gd name="T43" fmla="*/ 29 h 37"/>
                <a:gd name="T44" fmla="*/ 26 w 93"/>
                <a:gd name="T45" fmla="*/ 29 h 37"/>
                <a:gd name="T46" fmla="*/ 22 w 93"/>
                <a:gd name="T47" fmla="*/ 26 h 37"/>
                <a:gd name="T48" fmla="*/ 15 w 93"/>
                <a:gd name="T49" fmla="*/ 22 h 37"/>
                <a:gd name="T50" fmla="*/ 15 w 93"/>
                <a:gd name="T51" fmla="*/ 18 h 37"/>
                <a:gd name="T52" fmla="*/ 11 w 93"/>
                <a:gd name="T53" fmla="*/ 18 h 37"/>
                <a:gd name="T54" fmla="*/ 4 w 93"/>
                <a:gd name="T55" fmla="*/ 18 h 37"/>
                <a:gd name="T56" fmla="*/ 4 w 93"/>
                <a:gd name="T57" fmla="*/ 18 h 37"/>
                <a:gd name="T58" fmla="*/ 4 w 93"/>
                <a:gd name="T59" fmla="*/ 15 h 37"/>
                <a:gd name="T60" fmla="*/ 4 w 93"/>
                <a:gd name="T61" fmla="*/ 11 h 37"/>
                <a:gd name="T62" fmla="*/ 0 w 93"/>
                <a:gd name="T63" fmla="*/ 7 h 37"/>
                <a:gd name="T64" fmla="*/ 4 w 93"/>
                <a:gd name="T65" fmla="*/ 3 h 37"/>
                <a:gd name="T66" fmla="*/ 8 w 93"/>
                <a:gd name="T67" fmla="*/ 0 h 37"/>
                <a:gd name="T68" fmla="*/ 11 w 93"/>
                <a:gd name="T69" fmla="*/ 3 h 37"/>
                <a:gd name="T70" fmla="*/ 15 w 93"/>
                <a:gd name="T71" fmla="*/ 7 h 37"/>
                <a:gd name="T72" fmla="*/ 15 w 93"/>
                <a:gd name="T73" fmla="*/ 7 h 37"/>
                <a:gd name="T74" fmla="*/ 15 w 93"/>
                <a:gd name="T75" fmla="*/ 7 h 37"/>
                <a:gd name="T76" fmla="*/ 19 w 93"/>
                <a:gd name="T77" fmla="*/ 11 h 37"/>
                <a:gd name="T78" fmla="*/ 19 w 93"/>
                <a:gd name="T79" fmla="*/ 7 h 37"/>
                <a:gd name="T80" fmla="*/ 22 w 93"/>
                <a:gd name="T81" fmla="*/ 7 h 37"/>
                <a:gd name="T82" fmla="*/ 34 w 93"/>
                <a:gd name="T83" fmla="*/ 11 h 37"/>
                <a:gd name="T84" fmla="*/ 37 w 93"/>
                <a:gd name="T85" fmla="*/ 7 h 37"/>
                <a:gd name="T86" fmla="*/ 56 w 93"/>
                <a:gd name="T87" fmla="*/ 3 h 37"/>
                <a:gd name="T88" fmla="*/ 59 w 93"/>
                <a:gd name="T89" fmla="*/ 0 h 37"/>
                <a:gd name="T90" fmla="*/ 63 w 93"/>
                <a:gd name="T91" fmla="*/ 3 h 37"/>
                <a:gd name="T92" fmla="*/ 74 w 93"/>
                <a:gd name="T93" fmla="*/ 3 h 37"/>
                <a:gd name="T94" fmla="*/ 85 w 93"/>
                <a:gd name="T95" fmla="*/ 7 h 37"/>
                <a:gd name="T96" fmla="*/ 89 w 93"/>
                <a:gd name="T97" fmla="*/ 11 h 37"/>
                <a:gd name="T98" fmla="*/ 93 w 93"/>
                <a:gd name="T99" fmla="*/ 15 h 37"/>
                <a:gd name="T100" fmla="*/ 93 w 93"/>
                <a:gd name="T101" fmla="*/ 18 h 37"/>
                <a:gd name="T102" fmla="*/ 89 w 93"/>
                <a:gd name="T103" fmla="*/ 26 h 37"/>
                <a:gd name="T104" fmla="*/ 85 w 93"/>
                <a:gd name="T105" fmla="*/ 29 h 37"/>
                <a:gd name="T106" fmla="*/ 82 w 93"/>
                <a:gd name="T10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3" h="37">
                  <a:moveTo>
                    <a:pt x="82" y="37"/>
                  </a:moveTo>
                  <a:lnTo>
                    <a:pt x="82" y="33"/>
                  </a:lnTo>
                  <a:lnTo>
                    <a:pt x="78" y="29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5"/>
                  </a:lnTo>
                  <a:lnTo>
                    <a:pt x="78" y="15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4" y="18"/>
                  </a:lnTo>
                  <a:lnTo>
                    <a:pt x="74" y="15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7" y="7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8" y="29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6" y="11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7"/>
                  </a:lnTo>
                  <a:lnTo>
                    <a:pt x="48" y="3"/>
                  </a:lnTo>
                  <a:lnTo>
                    <a:pt x="56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7" y="3"/>
                  </a:lnTo>
                  <a:lnTo>
                    <a:pt x="74" y="3"/>
                  </a:lnTo>
                  <a:lnTo>
                    <a:pt x="78" y="3"/>
                  </a:lnTo>
                  <a:lnTo>
                    <a:pt x="85" y="7"/>
                  </a:lnTo>
                  <a:lnTo>
                    <a:pt x="85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3" y="15"/>
                  </a:lnTo>
                  <a:lnTo>
                    <a:pt x="89" y="15"/>
                  </a:lnTo>
                  <a:lnTo>
                    <a:pt x="93" y="18"/>
                  </a:lnTo>
                  <a:lnTo>
                    <a:pt x="93" y="22"/>
                  </a:lnTo>
                  <a:lnTo>
                    <a:pt x="89" y="26"/>
                  </a:lnTo>
                  <a:lnTo>
                    <a:pt x="89" y="29"/>
                  </a:lnTo>
                  <a:lnTo>
                    <a:pt x="85" y="29"/>
                  </a:lnTo>
                  <a:lnTo>
                    <a:pt x="85" y="29"/>
                  </a:ln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4" name="Freeform 170"/>
            <p:cNvSpPr>
              <a:spLocks/>
            </p:cNvSpPr>
            <p:nvPr/>
          </p:nvSpPr>
          <p:spPr bwMode="auto">
            <a:xfrm>
              <a:off x="2496883" y="2957241"/>
              <a:ext cx="72051" cy="61758"/>
            </a:xfrm>
            <a:custGeom>
              <a:avLst/>
              <a:gdLst>
                <a:gd name="T0" fmla="*/ 52 w 56"/>
                <a:gd name="T1" fmla="*/ 44 h 48"/>
                <a:gd name="T2" fmla="*/ 52 w 56"/>
                <a:gd name="T3" fmla="*/ 44 h 48"/>
                <a:gd name="T4" fmla="*/ 52 w 56"/>
                <a:gd name="T5" fmla="*/ 48 h 48"/>
                <a:gd name="T6" fmla="*/ 48 w 56"/>
                <a:gd name="T7" fmla="*/ 48 h 48"/>
                <a:gd name="T8" fmla="*/ 45 w 56"/>
                <a:gd name="T9" fmla="*/ 48 h 48"/>
                <a:gd name="T10" fmla="*/ 41 w 56"/>
                <a:gd name="T11" fmla="*/ 41 h 48"/>
                <a:gd name="T12" fmla="*/ 41 w 56"/>
                <a:gd name="T13" fmla="*/ 41 h 48"/>
                <a:gd name="T14" fmla="*/ 41 w 56"/>
                <a:gd name="T15" fmla="*/ 41 h 48"/>
                <a:gd name="T16" fmla="*/ 45 w 56"/>
                <a:gd name="T17" fmla="*/ 48 h 48"/>
                <a:gd name="T18" fmla="*/ 41 w 56"/>
                <a:gd name="T19" fmla="*/ 44 h 48"/>
                <a:gd name="T20" fmla="*/ 33 w 56"/>
                <a:gd name="T21" fmla="*/ 41 h 48"/>
                <a:gd name="T22" fmla="*/ 37 w 56"/>
                <a:gd name="T23" fmla="*/ 37 h 48"/>
                <a:gd name="T24" fmla="*/ 33 w 56"/>
                <a:gd name="T25" fmla="*/ 33 h 48"/>
                <a:gd name="T26" fmla="*/ 26 w 56"/>
                <a:gd name="T27" fmla="*/ 29 h 48"/>
                <a:gd name="T28" fmla="*/ 22 w 56"/>
                <a:gd name="T29" fmla="*/ 26 h 48"/>
                <a:gd name="T30" fmla="*/ 19 w 56"/>
                <a:gd name="T31" fmla="*/ 18 h 48"/>
                <a:gd name="T32" fmla="*/ 15 w 56"/>
                <a:gd name="T33" fmla="*/ 15 h 48"/>
                <a:gd name="T34" fmla="*/ 11 w 56"/>
                <a:gd name="T35" fmla="*/ 18 h 48"/>
                <a:gd name="T36" fmla="*/ 19 w 56"/>
                <a:gd name="T37" fmla="*/ 26 h 48"/>
                <a:gd name="T38" fmla="*/ 15 w 56"/>
                <a:gd name="T39" fmla="*/ 26 h 48"/>
                <a:gd name="T40" fmla="*/ 11 w 56"/>
                <a:gd name="T41" fmla="*/ 22 h 48"/>
                <a:gd name="T42" fmla="*/ 0 w 56"/>
                <a:gd name="T43" fmla="*/ 18 h 48"/>
                <a:gd name="T44" fmla="*/ 4 w 56"/>
                <a:gd name="T45" fmla="*/ 15 h 48"/>
                <a:gd name="T46" fmla="*/ 4 w 56"/>
                <a:gd name="T47" fmla="*/ 7 h 48"/>
                <a:gd name="T48" fmla="*/ 0 w 56"/>
                <a:gd name="T49" fmla="*/ 7 h 48"/>
                <a:gd name="T50" fmla="*/ 4 w 56"/>
                <a:gd name="T51" fmla="*/ 3 h 48"/>
                <a:gd name="T52" fmla="*/ 4 w 56"/>
                <a:gd name="T53" fmla="*/ 3 h 48"/>
                <a:gd name="T54" fmla="*/ 11 w 56"/>
                <a:gd name="T55" fmla="*/ 0 h 48"/>
                <a:gd name="T56" fmla="*/ 22 w 56"/>
                <a:gd name="T57" fmla="*/ 3 h 48"/>
                <a:gd name="T58" fmla="*/ 26 w 56"/>
                <a:gd name="T59" fmla="*/ 3 h 48"/>
                <a:gd name="T60" fmla="*/ 30 w 56"/>
                <a:gd name="T61" fmla="*/ 7 h 48"/>
                <a:gd name="T62" fmla="*/ 33 w 56"/>
                <a:gd name="T63" fmla="*/ 7 h 48"/>
                <a:gd name="T64" fmla="*/ 37 w 56"/>
                <a:gd name="T65" fmla="*/ 11 h 48"/>
                <a:gd name="T66" fmla="*/ 41 w 56"/>
                <a:gd name="T67" fmla="*/ 7 h 48"/>
                <a:gd name="T68" fmla="*/ 41 w 56"/>
                <a:gd name="T69" fmla="*/ 11 h 48"/>
                <a:gd name="T70" fmla="*/ 45 w 56"/>
                <a:gd name="T71" fmla="*/ 18 h 48"/>
                <a:gd name="T72" fmla="*/ 48 w 56"/>
                <a:gd name="T73" fmla="*/ 22 h 48"/>
                <a:gd name="T74" fmla="*/ 52 w 56"/>
                <a:gd name="T75" fmla="*/ 26 h 48"/>
                <a:gd name="T76" fmla="*/ 56 w 56"/>
                <a:gd name="T77" fmla="*/ 26 h 48"/>
                <a:gd name="T78" fmla="*/ 52 w 56"/>
                <a:gd name="T79" fmla="*/ 29 h 48"/>
                <a:gd name="T80" fmla="*/ 48 w 56"/>
                <a:gd name="T81" fmla="*/ 33 h 48"/>
                <a:gd name="T82" fmla="*/ 52 w 56"/>
                <a:gd name="T83" fmla="*/ 37 h 48"/>
                <a:gd name="T84" fmla="*/ 52 w 56"/>
                <a:gd name="T85" fmla="*/ 41 h 48"/>
                <a:gd name="T86" fmla="*/ 52 w 56"/>
                <a:gd name="T87" fmla="*/ 44 h 48"/>
                <a:gd name="T88" fmla="*/ 52 w 56"/>
                <a:gd name="T8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48">
                  <a:moveTo>
                    <a:pt x="52" y="44"/>
                  </a:move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5" y="44"/>
                  </a:lnTo>
                  <a:lnTo>
                    <a:pt x="45" y="48"/>
                  </a:lnTo>
                  <a:lnTo>
                    <a:pt x="41" y="48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3" y="33"/>
                  </a:lnTo>
                  <a:lnTo>
                    <a:pt x="30" y="33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5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9" y="22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5" name="Freeform 171"/>
            <p:cNvSpPr>
              <a:spLocks/>
            </p:cNvSpPr>
            <p:nvPr/>
          </p:nvSpPr>
          <p:spPr bwMode="auto">
            <a:xfrm>
              <a:off x="2463432" y="2885191"/>
              <a:ext cx="100357" cy="86205"/>
            </a:xfrm>
            <a:custGeom>
              <a:avLst/>
              <a:gdLst>
                <a:gd name="T0" fmla="*/ 8 w 21"/>
                <a:gd name="T1" fmla="*/ 16 h 18"/>
                <a:gd name="T2" fmla="*/ 10 w 21"/>
                <a:gd name="T3" fmla="*/ 15 h 18"/>
                <a:gd name="T4" fmla="*/ 13 w 21"/>
                <a:gd name="T5" fmla="*/ 16 h 18"/>
                <a:gd name="T6" fmla="*/ 14 w 21"/>
                <a:gd name="T7" fmla="*/ 16 h 18"/>
                <a:gd name="T8" fmla="*/ 15 w 21"/>
                <a:gd name="T9" fmla="*/ 17 h 18"/>
                <a:gd name="T10" fmla="*/ 16 w 21"/>
                <a:gd name="T11" fmla="*/ 17 h 18"/>
                <a:gd name="T12" fmla="*/ 17 w 21"/>
                <a:gd name="T13" fmla="*/ 17 h 18"/>
                <a:gd name="T14" fmla="*/ 17 w 21"/>
                <a:gd name="T15" fmla="*/ 17 h 18"/>
                <a:gd name="T16" fmla="*/ 17 w 21"/>
                <a:gd name="T17" fmla="*/ 15 h 18"/>
                <a:gd name="T18" fmla="*/ 17 w 21"/>
                <a:gd name="T19" fmla="*/ 14 h 18"/>
                <a:gd name="T20" fmla="*/ 17 w 21"/>
                <a:gd name="T21" fmla="*/ 13 h 18"/>
                <a:gd name="T22" fmla="*/ 17 w 21"/>
                <a:gd name="T23" fmla="*/ 14 h 18"/>
                <a:gd name="T24" fmla="*/ 17 w 21"/>
                <a:gd name="T25" fmla="*/ 13 h 18"/>
                <a:gd name="T26" fmla="*/ 17 w 21"/>
                <a:gd name="T27" fmla="*/ 11 h 18"/>
                <a:gd name="T28" fmla="*/ 18 w 21"/>
                <a:gd name="T29" fmla="*/ 9 h 18"/>
                <a:gd name="T30" fmla="*/ 18 w 21"/>
                <a:gd name="T31" fmla="*/ 10 h 18"/>
                <a:gd name="T32" fmla="*/ 18 w 21"/>
                <a:gd name="T33" fmla="*/ 11 h 18"/>
                <a:gd name="T34" fmla="*/ 18 w 21"/>
                <a:gd name="T35" fmla="*/ 11 h 18"/>
                <a:gd name="T36" fmla="*/ 19 w 21"/>
                <a:gd name="T37" fmla="*/ 7 h 18"/>
                <a:gd name="T38" fmla="*/ 18 w 21"/>
                <a:gd name="T39" fmla="*/ 7 h 18"/>
                <a:gd name="T40" fmla="*/ 18 w 21"/>
                <a:gd name="T41" fmla="*/ 6 h 18"/>
                <a:gd name="T42" fmla="*/ 19 w 21"/>
                <a:gd name="T43" fmla="*/ 6 h 18"/>
                <a:gd name="T44" fmla="*/ 19 w 21"/>
                <a:gd name="T45" fmla="*/ 5 h 18"/>
                <a:gd name="T46" fmla="*/ 20 w 21"/>
                <a:gd name="T47" fmla="*/ 4 h 18"/>
                <a:gd name="T48" fmla="*/ 20 w 21"/>
                <a:gd name="T49" fmla="*/ 3 h 18"/>
                <a:gd name="T50" fmla="*/ 20 w 21"/>
                <a:gd name="T51" fmla="*/ 2 h 18"/>
                <a:gd name="T52" fmla="*/ 20 w 21"/>
                <a:gd name="T53" fmla="*/ 0 h 18"/>
                <a:gd name="T54" fmla="*/ 21 w 21"/>
                <a:gd name="T55" fmla="*/ 0 h 18"/>
                <a:gd name="T56" fmla="*/ 19 w 21"/>
                <a:gd name="T57" fmla="*/ 0 h 18"/>
                <a:gd name="T58" fmla="*/ 19 w 21"/>
                <a:gd name="T59" fmla="*/ 0 h 18"/>
                <a:gd name="T60" fmla="*/ 18 w 21"/>
                <a:gd name="T61" fmla="*/ 0 h 18"/>
                <a:gd name="T62" fmla="*/ 17 w 21"/>
                <a:gd name="T63" fmla="*/ 1 h 18"/>
                <a:gd name="T64" fmla="*/ 16 w 21"/>
                <a:gd name="T65" fmla="*/ 2 h 18"/>
                <a:gd name="T66" fmla="*/ 14 w 21"/>
                <a:gd name="T67" fmla="*/ 2 h 18"/>
                <a:gd name="T68" fmla="*/ 14 w 21"/>
                <a:gd name="T69" fmla="*/ 1 h 18"/>
                <a:gd name="T70" fmla="*/ 13 w 21"/>
                <a:gd name="T71" fmla="*/ 2 h 18"/>
                <a:gd name="T72" fmla="*/ 12 w 21"/>
                <a:gd name="T73" fmla="*/ 3 h 18"/>
                <a:gd name="T74" fmla="*/ 11 w 21"/>
                <a:gd name="T75" fmla="*/ 3 h 18"/>
                <a:gd name="T76" fmla="*/ 9 w 21"/>
                <a:gd name="T77" fmla="*/ 4 h 18"/>
                <a:gd name="T78" fmla="*/ 8 w 21"/>
                <a:gd name="T79" fmla="*/ 5 h 18"/>
                <a:gd name="T80" fmla="*/ 8 w 21"/>
                <a:gd name="T81" fmla="*/ 4 h 18"/>
                <a:gd name="T82" fmla="*/ 5 w 21"/>
                <a:gd name="T83" fmla="*/ 5 h 18"/>
                <a:gd name="T84" fmla="*/ 4 w 21"/>
                <a:gd name="T85" fmla="*/ 6 h 18"/>
                <a:gd name="T86" fmla="*/ 4 w 21"/>
                <a:gd name="T87" fmla="*/ 7 h 18"/>
                <a:gd name="T88" fmla="*/ 2 w 21"/>
                <a:gd name="T89" fmla="*/ 8 h 18"/>
                <a:gd name="T90" fmla="*/ 1 w 21"/>
                <a:gd name="T91" fmla="*/ 8 h 18"/>
                <a:gd name="T92" fmla="*/ 0 w 21"/>
                <a:gd name="T93" fmla="*/ 8 h 18"/>
                <a:gd name="T94" fmla="*/ 2 w 21"/>
                <a:gd name="T95" fmla="*/ 10 h 18"/>
                <a:gd name="T96" fmla="*/ 2 w 21"/>
                <a:gd name="T97" fmla="*/ 11 h 18"/>
                <a:gd name="T98" fmla="*/ 5 w 21"/>
                <a:gd name="T99" fmla="*/ 14 h 18"/>
                <a:gd name="T100" fmla="*/ 7 w 21"/>
                <a:gd name="T101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" h="18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lnTo>
                    <a:pt x="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6" name="Freeform 172"/>
            <p:cNvSpPr>
              <a:spLocks/>
            </p:cNvSpPr>
            <p:nvPr/>
          </p:nvSpPr>
          <p:spPr bwMode="auto">
            <a:xfrm>
              <a:off x="2420973" y="2862031"/>
              <a:ext cx="142816" cy="61758"/>
            </a:xfrm>
            <a:custGeom>
              <a:avLst/>
              <a:gdLst>
                <a:gd name="T0" fmla="*/ 41 w 111"/>
                <a:gd name="T1" fmla="*/ 48 h 48"/>
                <a:gd name="T2" fmla="*/ 48 w 111"/>
                <a:gd name="T3" fmla="*/ 44 h 48"/>
                <a:gd name="T4" fmla="*/ 48 w 111"/>
                <a:gd name="T5" fmla="*/ 40 h 48"/>
                <a:gd name="T6" fmla="*/ 52 w 111"/>
                <a:gd name="T7" fmla="*/ 37 h 48"/>
                <a:gd name="T8" fmla="*/ 63 w 111"/>
                <a:gd name="T9" fmla="*/ 33 h 48"/>
                <a:gd name="T10" fmla="*/ 63 w 111"/>
                <a:gd name="T11" fmla="*/ 37 h 48"/>
                <a:gd name="T12" fmla="*/ 66 w 111"/>
                <a:gd name="T13" fmla="*/ 33 h 48"/>
                <a:gd name="T14" fmla="*/ 74 w 111"/>
                <a:gd name="T15" fmla="*/ 29 h 48"/>
                <a:gd name="T16" fmla="*/ 78 w 111"/>
                <a:gd name="T17" fmla="*/ 29 h 48"/>
                <a:gd name="T18" fmla="*/ 81 w 111"/>
                <a:gd name="T19" fmla="*/ 26 h 48"/>
                <a:gd name="T20" fmla="*/ 85 w 111"/>
                <a:gd name="T21" fmla="*/ 22 h 48"/>
                <a:gd name="T22" fmla="*/ 85 w 111"/>
                <a:gd name="T23" fmla="*/ 26 h 48"/>
                <a:gd name="T24" fmla="*/ 92 w 111"/>
                <a:gd name="T25" fmla="*/ 26 h 48"/>
                <a:gd name="T26" fmla="*/ 96 w 111"/>
                <a:gd name="T27" fmla="*/ 22 h 48"/>
                <a:gd name="T28" fmla="*/ 100 w 111"/>
                <a:gd name="T29" fmla="*/ 18 h 48"/>
                <a:gd name="T30" fmla="*/ 104 w 111"/>
                <a:gd name="T31" fmla="*/ 18 h 48"/>
                <a:gd name="T32" fmla="*/ 104 w 111"/>
                <a:gd name="T33" fmla="*/ 18 h 48"/>
                <a:gd name="T34" fmla="*/ 111 w 111"/>
                <a:gd name="T35" fmla="*/ 18 h 48"/>
                <a:gd name="T36" fmla="*/ 111 w 111"/>
                <a:gd name="T37" fmla="*/ 14 h 48"/>
                <a:gd name="T38" fmla="*/ 104 w 111"/>
                <a:gd name="T39" fmla="*/ 11 h 48"/>
                <a:gd name="T40" fmla="*/ 104 w 111"/>
                <a:gd name="T41" fmla="*/ 14 h 48"/>
                <a:gd name="T42" fmla="*/ 96 w 111"/>
                <a:gd name="T43" fmla="*/ 14 h 48"/>
                <a:gd name="T44" fmla="*/ 89 w 111"/>
                <a:gd name="T45" fmla="*/ 11 h 48"/>
                <a:gd name="T46" fmla="*/ 89 w 111"/>
                <a:gd name="T47" fmla="*/ 11 h 48"/>
                <a:gd name="T48" fmla="*/ 89 w 111"/>
                <a:gd name="T49" fmla="*/ 7 h 48"/>
                <a:gd name="T50" fmla="*/ 96 w 111"/>
                <a:gd name="T51" fmla="*/ 7 h 48"/>
                <a:gd name="T52" fmla="*/ 100 w 111"/>
                <a:gd name="T53" fmla="*/ 11 h 48"/>
                <a:gd name="T54" fmla="*/ 92 w 111"/>
                <a:gd name="T55" fmla="*/ 7 h 48"/>
                <a:gd name="T56" fmla="*/ 89 w 111"/>
                <a:gd name="T57" fmla="*/ 7 h 48"/>
                <a:gd name="T58" fmla="*/ 85 w 111"/>
                <a:gd name="T59" fmla="*/ 7 h 48"/>
                <a:gd name="T60" fmla="*/ 74 w 111"/>
                <a:gd name="T61" fmla="*/ 3 h 48"/>
                <a:gd name="T62" fmla="*/ 63 w 111"/>
                <a:gd name="T63" fmla="*/ 0 h 48"/>
                <a:gd name="T64" fmla="*/ 59 w 111"/>
                <a:gd name="T65" fmla="*/ 3 h 48"/>
                <a:gd name="T66" fmla="*/ 59 w 111"/>
                <a:gd name="T67" fmla="*/ 3 h 48"/>
                <a:gd name="T68" fmla="*/ 55 w 111"/>
                <a:gd name="T69" fmla="*/ 3 h 48"/>
                <a:gd name="T70" fmla="*/ 41 w 111"/>
                <a:gd name="T71" fmla="*/ 3 h 48"/>
                <a:gd name="T72" fmla="*/ 29 w 111"/>
                <a:gd name="T73" fmla="*/ 7 h 48"/>
                <a:gd name="T74" fmla="*/ 26 w 111"/>
                <a:gd name="T75" fmla="*/ 7 h 48"/>
                <a:gd name="T76" fmla="*/ 22 w 111"/>
                <a:gd name="T77" fmla="*/ 11 h 48"/>
                <a:gd name="T78" fmla="*/ 15 w 111"/>
                <a:gd name="T79" fmla="*/ 14 h 48"/>
                <a:gd name="T80" fmla="*/ 7 w 111"/>
                <a:gd name="T81" fmla="*/ 18 h 48"/>
                <a:gd name="T82" fmla="*/ 7 w 111"/>
                <a:gd name="T83" fmla="*/ 26 h 48"/>
                <a:gd name="T84" fmla="*/ 4 w 111"/>
                <a:gd name="T85" fmla="*/ 29 h 48"/>
                <a:gd name="T86" fmla="*/ 4 w 111"/>
                <a:gd name="T87" fmla="*/ 29 h 48"/>
                <a:gd name="T88" fmla="*/ 4 w 111"/>
                <a:gd name="T89" fmla="*/ 40 h 48"/>
                <a:gd name="T90" fmla="*/ 11 w 111"/>
                <a:gd name="T91" fmla="*/ 44 h 48"/>
                <a:gd name="T92" fmla="*/ 15 w 111"/>
                <a:gd name="T93" fmla="*/ 44 h 48"/>
                <a:gd name="T94" fmla="*/ 15 w 111"/>
                <a:gd name="T95" fmla="*/ 44 h 48"/>
                <a:gd name="T96" fmla="*/ 18 w 111"/>
                <a:gd name="T97" fmla="*/ 48 h 48"/>
                <a:gd name="T98" fmla="*/ 29 w 111"/>
                <a:gd name="T99" fmla="*/ 48 h 48"/>
                <a:gd name="T100" fmla="*/ 29 w 111"/>
                <a:gd name="T101" fmla="*/ 44 h 48"/>
                <a:gd name="T102" fmla="*/ 33 w 111"/>
                <a:gd name="T103" fmla="*/ 44 h 48"/>
                <a:gd name="T104" fmla="*/ 37 w 111"/>
                <a:gd name="T105" fmla="*/ 44 h 48"/>
                <a:gd name="T106" fmla="*/ 37 w 111"/>
                <a:gd name="T107" fmla="*/ 44 h 48"/>
                <a:gd name="T108" fmla="*/ 37 w 111"/>
                <a:gd name="T10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48">
                  <a:moveTo>
                    <a:pt x="37" y="48"/>
                  </a:moveTo>
                  <a:lnTo>
                    <a:pt x="41" y="48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5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6" y="37"/>
                  </a:lnTo>
                  <a:lnTo>
                    <a:pt x="66" y="33"/>
                  </a:lnTo>
                  <a:lnTo>
                    <a:pt x="70" y="33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6"/>
                  </a:lnTo>
                  <a:lnTo>
                    <a:pt x="81" y="26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5" y="26"/>
                  </a:lnTo>
                  <a:lnTo>
                    <a:pt x="89" y="22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6" y="22"/>
                  </a:lnTo>
                  <a:lnTo>
                    <a:pt x="100" y="22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11" y="18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07" y="11"/>
                  </a:lnTo>
                  <a:lnTo>
                    <a:pt x="104" y="11"/>
                  </a:lnTo>
                  <a:lnTo>
                    <a:pt x="100" y="11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2" y="11"/>
                  </a:lnTo>
                  <a:lnTo>
                    <a:pt x="89" y="7"/>
                  </a:lnTo>
                  <a:lnTo>
                    <a:pt x="92" y="7"/>
                  </a:lnTo>
                  <a:lnTo>
                    <a:pt x="96" y="7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96" y="7"/>
                  </a:lnTo>
                  <a:lnTo>
                    <a:pt x="92" y="7"/>
                  </a:lnTo>
                  <a:lnTo>
                    <a:pt x="89" y="3"/>
                  </a:lnTo>
                  <a:lnTo>
                    <a:pt x="89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8" y="3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37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11" y="44"/>
                  </a:lnTo>
                  <a:lnTo>
                    <a:pt x="15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29" y="48"/>
                  </a:lnTo>
                  <a:lnTo>
                    <a:pt x="33" y="44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7" name="Freeform 173"/>
            <p:cNvSpPr>
              <a:spLocks/>
            </p:cNvSpPr>
            <p:nvPr/>
          </p:nvSpPr>
          <p:spPr bwMode="auto">
            <a:xfrm>
              <a:off x="2410678" y="2895484"/>
              <a:ext cx="52752" cy="28306"/>
            </a:xfrm>
            <a:custGeom>
              <a:avLst/>
              <a:gdLst>
                <a:gd name="T0" fmla="*/ 15 w 41"/>
                <a:gd name="T1" fmla="*/ 0 h 22"/>
                <a:gd name="T2" fmla="*/ 19 w 41"/>
                <a:gd name="T3" fmla="*/ 0 h 22"/>
                <a:gd name="T4" fmla="*/ 19 w 41"/>
                <a:gd name="T5" fmla="*/ 3 h 22"/>
                <a:gd name="T6" fmla="*/ 19 w 41"/>
                <a:gd name="T7" fmla="*/ 3 h 22"/>
                <a:gd name="T8" fmla="*/ 23 w 41"/>
                <a:gd name="T9" fmla="*/ 3 h 22"/>
                <a:gd name="T10" fmla="*/ 26 w 41"/>
                <a:gd name="T11" fmla="*/ 3 h 22"/>
                <a:gd name="T12" fmla="*/ 26 w 41"/>
                <a:gd name="T13" fmla="*/ 3 h 22"/>
                <a:gd name="T14" fmla="*/ 30 w 41"/>
                <a:gd name="T15" fmla="*/ 7 h 22"/>
                <a:gd name="T16" fmla="*/ 30 w 41"/>
                <a:gd name="T17" fmla="*/ 7 h 22"/>
                <a:gd name="T18" fmla="*/ 34 w 41"/>
                <a:gd name="T19" fmla="*/ 11 h 22"/>
                <a:gd name="T20" fmla="*/ 34 w 41"/>
                <a:gd name="T21" fmla="*/ 7 h 22"/>
                <a:gd name="T22" fmla="*/ 34 w 41"/>
                <a:gd name="T23" fmla="*/ 7 h 22"/>
                <a:gd name="T24" fmla="*/ 37 w 41"/>
                <a:gd name="T25" fmla="*/ 7 h 22"/>
                <a:gd name="T26" fmla="*/ 37 w 41"/>
                <a:gd name="T27" fmla="*/ 7 h 22"/>
                <a:gd name="T28" fmla="*/ 41 w 41"/>
                <a:gd name="T29" fmla="*/ 7 h 22"/>
                <a:gd name="T30" fmla="*/ 41 w 41"/>
                <a:gd name="T31" fmla="*/ 11 h 22"/>
                <a:gd name="T32" fmla="*/ 41 w 41"/>
                <a:gd name="T33" fmla="*/ 11 h 22"/>
                <a:gd name="T34" fmla="*/ 41 w 41"/>
                <a:gd name="T35" fmla="*/ 14 h 22"/>
                <a:gd name="T36" fmla="*/ 37 w 41"/>
                <a:gd name="T37" fmla="*/ 14 h 22"/>
                <a:gd name="T38" fmla="*/ 41 w 41"/>
                <a:gd name="T39" fmla="*/ 18 h 22"/>
                <a:gd name="T40" fmla="*/ 37 w 41"/>
                <a:gd name="T41" fmla="*/ 18 h 22"/>
                <a:gd name="T42" fmla="*/ 41 w 41"/>
                <a:gd name="T43" fmla="*/ 18 h 22"/>
                <a:gd name="T44" fmla="*/ 37 w 41"/>
                <a:gd name="T45" fmla="*/ 22 h 22"/>
                <a:gd name="T46" fmla="*/ 30 w 41"/>
                <a:gd name="T47" fmla="*/ 22 h 22"/>
                <a:gd name="T48" fmla="*/ 26 w 41"/>
                <a:gd name="T49" fmla="*/ 22 h 22"/>
                <a:gd name="T50" fmla="*/ 26 w 41"/>
                <a:gd name="T51" fmla="*/ 18 h 22"/>
                <a:gd name="T52" fmla="*/ 23 w 41"/>
                <a:gd name="T53" fmla="*/ 18 h 22"/>
                <a:gd name="T54" fmla="*/ 23 w 41"/>
                <a:gd name="T55" fmla="*/ 18 h 22"/>
                <a:gd name="T56" fmla="*/ 23 w 41"/>
                <a:gd name="T57" fmla="*/ 18 h 22"/>
                <a:gd name="T58" fmla="*/ 23 w 41"/>
                <a:gd name="T59" fmla="*/ 22 h 22"/>
                <a:gd name="T60" fmla="*/ 19 w 41"/>
                <a:gd name="T61" fmla="*/ 18 h 22"/>
                <a:gd name="T62" fmla="*/ 12 w 41"/>
                <a:gd name="T63" fmla="*/ 14 h 22"/>
                <a:gd name="T64" fmla="*/ 12 w 41"/>
                <a:gd name="T65" fmla="*/ 14 h 22"/>
                <a:gd name="T66" fmla="*/ 8 w 41"/>
                <a:gd name="T67" fmla="*/ 14 h 22"/>
                <a:gd name="T68" fmla="*/ 4 w 41"/>
                <a:gd name="T69" fmla="*/ 14 h 22"/>
                <a:gd name="T70" fmla="*/ 0 w 41"/>
                <a:gd name="T71" fmla="*/ 14 h 22"/>
                <a:gd name="T72" fmla="*/ 0 w 41"/>
                <a:gd name="T73" fmla="*/ 11 h 22"/>
                <a:gd name="T74" fmla="*/ 0 w 41"/>
                <a:gd name="T75" fmla="*/ 11 h 22"/>
                <a:gd name="T76" fmla="*/ 0 w 41"/>
                <a:gd name="T77" fmla="*/ 11 h 22"/>
                <a:gd name="T78" fmla="*/ 4 w 41"/>
                <a:gd name="T79" fmla="*/ 7 h 22"/>
                <a:gd name="T80" fmla="*/ 8 w 41"/>
                <a:gd name="T81" fmla="*/ 7 h 22"/>
                <a:gd name="T82" fmla="*/ 12 w 41"/>
                <a:gd name="T83" fmla="*/ 3 h 22"/>
                <a:gd name="T84" fmla="*/ 12 w 41"/>
                <a:gd name="T85" fmla="*/ 3 h 22"/>
                <a:gd name="T86" fmla="*/ 15 w 41"/>
                <a:gd name="T8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22">
                  <a:moveTo>
                    <a:pt x="15" y="0"/>
                  </a:moveTo>
                  <a:lnTo>
                    <a:pt x="19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4"/>
                  </a:lnTo>
                  <a:lnTo>
                    <a:pt x="37" y="14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19" y="1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8" y="7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8" name="Freeform 174"/>
            <p:cNvSpPr>
              <a:spLocks/>
            </p:cNvSpPr>
            <p:nvPr/>
          </p:nvSpPr>
          <p:spPr bwMode="auto">
            <a:xfrm>
              <a:off x="2435126" y="2818286"/>
              <a:ext cx="23159" cy="47606"/>
            </a:xfrm>
            <a:custGeom>
              <a:avLst/>
              <a:gdLst>
                <a:gd name="T0" fmla="*/ 0 w 18"/>
                <a:gd name="T1" fmla="*/ 8 h 37"/>
                <a:gd name="T2" fmla="*/ 0 w 18"/>
                <a:gd name="T3" fmla="*/ 8 h 37"/>
                <a:gd name="T4" fmla="*/ 0 w 18"/>
                <a:gd name="T5" fmla="*/ 8 h 37"/>
                <a:gd name="T6" fmla="*/ 0 w 18"/>
                <a:gd name="T7" fmla="*/ 4 h 37"/>
                <a:gd name="T8" fmla="*/ 4 w 18"/>
                <a:gd name="T9" fmla="*/ 4 h 37"/>
                <a:gd name="T10" fmla="*/ 4 w 18"/>
                <a:gd name="T11" fmla="*/ 8 h 37"/>
                <a:gd name="T12" fmla="*/ 4 w 18"/>
                <a:gd name="T13" fmla="*/ 8 h 37"/>
                <a:gd name="T14" fmla="*/ 4 w 18"/>
                <a:gd name="T15" fmla="*/ 8 h 37"/>
                <a:gd name="T16" fmla="*/ 7 w 18"/>
                <a:gd name="T17" fmla="*/ 8 h 37"/>
                <a:gd name="T18" fmla="*/ 7 w 18"/>
                <a:gd name="T19" fmla="*/ 4 h 37"/>
                <a:gd name="T20" fmla="*/ 7 w 18"/>
                <a:gd name="T21" fmla="*/ 4 h 37"/>
                <a:gd name="T22" fmla="*/ 11 w 18"/>
                <a:gd name="T23" fmla="*/ 0 h 37"/>
                <a:gd name="T24" fmla="*/ 11 w 18"/>
                <a:gd name="T25" fmla="*/ 0 h 37"/>
                <a:gd name="T26" fmla="*/ 11 w 18"/>
                <a:gd name="T27" fmla="*/ 0 h 37"/>
                <a:gd name="T28" fmla="*/ 15 w 18"/>
                <a:gd name="T29" fmla="*/ 0 h 37"/>
                <a:gd name="T30" fmla="*/ 15 w 18"/>
                <a:gd name="T31" fmla="*/ 0 h 37"/>
                <a:gd name="T32" fmla="*/ 15 w 18"/>
                <a:gd name="T33" fmla="*/ 0 h 37"/>
                <a:gd name="T34" fmla="*/ 18 w 18"/>
                <a:gd name="T35" fmla="*/ 0 h 37"/>
                <a:gd name="T36" fmla="*/ 18 w 18"/>
                <a:gd name="T37" fmla="*/ 0 h 37"/>
                <a:gd name="T38" fmla="*/ 18 w 18"/>
                <a:gd name="T39" fmla="*/ 0 h 37"/>
                <a:gd name="T40" fmla="*/ 18 w 18"/>
                <a:gd name="T41" fmla="*/ 8 h 37"/>
                <a:gd name="T42" fmla="*/ 15 w 18"/>
                <a:gd name="T43" fmla="*/ 11 h 37"/>
                <a:gd name="T44" fmla="*/ 15 w 18"/>
                <a:gd name="T45" fmla="*/ 15 h 37"/>
                <a:gd name="T46" fmla="*/ 15 w 18"/>
                <a:gd name="T47" fmla="*/ 19 h 37"/>
                <a:gd name="T48" fmla="*/ 15 w 18"/>
                <a:gd name="T49" fmla="*/ 22 h 37"/>
                <a:gd name="T50" fmla="*/ 15 w 18"/>
                <a:gd name="T51" fmla="*/ 26 h 37"/>
                <a:gd name="T52" fmla="*/ 11 w 18"/>
                <a:gd name="T53" fmla="*/ 34 h 37"/>
                <a:gd name="T54" fmla="*/ 7 w 18"/>
                <a:gd name="T55" fmla="*/ 30 h 37"/>
                <a:gd name="T56" fmla="*/ 4 w 18"/>
                <a:gd name="T57" fmla="*/ 34 h 37"/>
                <a:gd name="T58" fmla="*/ 4 w 18"/>
                <a:gd name="T59" fmla="*/ 37 h 37"/>
                <a:gd name="T60" fmla="*/ 4 w 18"/>
                <a:gd name="T61" fmla="*/ 37 h 37"/>
                <a:gd name="T62" fmla="*/ 4 w 18"/>
                <a:gd name="T63" fmla="*/ 37 h 37"/>
                <a:gd name="T64" fmla="*/ 0 w 18"/>
                <a:gd name="T65" fmla="*/ 37 h 37"/>
                <a:gd name="T66" fmla="*/ 0 w 18"/>
                <a:gd name="T67" fmla="*/ 37 h 37"/>
                <a:gd name="T68" fmla="*/ 0 w 18"/>
                <a:gd name="T69" fmla="*/ 8 h 37"/>
                <a:gd name="T70" fmla="*/ 0 w 18"/>
                <a:gd name="T71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" h="37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8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4" y="34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199" name="Freeform 175"/>
            <p:cNvSpPr>
              <a:spLocks/>
            </p:cNvSpPr>
            <p:nvPr/>
          </p:nvSpPr>
          <p:spPr bwMode="auto">
            <a:xfrm>
              <a:off x="2368222" y="2828579"/>
              <a:ext cx="86205" cy="81058"/>
            </a:xfrm>
            <a:custGeom>
              <a:avLst/>
              <a:gdLst>
                <a:gd name="T0" fmla="*/ 33 w 67"/>
                <a:gd name="T1" fmla="*/ 63 h 63"/>
                <a:gd name="T2" fmla="*/ 33 w 67"/>
                <a:gd name="T3" fmla="*/ 63 h 63"/>
                <a:gd name="T4" fmla="*/ 33 w 67"/>
                <a:gd name="T5" fmla="*/ 63 h 63"/>
                <a:gd name="T6" fmla="*/ 37 w 67"/>
                <a:gd name="T7" fmla="*/ 59 h 63"/>
                <a:gd name="T8" fmla="*/ 41 w 67"/>
                <a:gd name="T9" fmla="*/ 59 h 63"/>
                <a:gd name="T10" fmla="*/ 45 w 67"/>
                <a:gd name="T11" fmla="*/ 55 h 63"/>
                <a:gd name="T12" fmla="*/ 45 w 67"/>
                <a:gd name="T13" fmla="*/ 55 h 63"/>
                <a:gd name="T14" fmla="*/ 48 w 67"/>
                <a:gd name="T15" fmla="*/ 52 h 63"/>
                <a:gd name="T16" fmla="*/ 52 w 67"/>
                <a:gd name="T17" fmla="*/ 48 h 63"/>
                <a:gd name="T18" fmla="*/ 48 w 67"/>
                <a:gd name="T19" fmla="*/ 44 h 63"/>
                <a:gd name="T20" fmla="*/ 52 w 67"/>
                <a:gd name="T21" fmla="*/ 44 h 63"/>
                <a:gd name="T22" fmla="*/ 56 w 67"/>
                <a:gd name="T23" fmla="*/ 40 h 63"/>
                <a:gd name="T24" fmla="*/ 59 w 67"/>
                <a:gd name="T25" fmla="*/ 40 h 63"/>
                <a:gd name="T26" fmla="*/ 63 w 67"/>
                <a:gd name="T27" fmla="*/ 37 h 63"/>
                <a:gd name="T28" fmla="*/ 63 w 67"/>
                <a:gd name="T29" fmla="*/ 33 h 63"/>
                <a:gd name="T30" fmla="*/ 67 w 67"/>
                <a:gd name="T31" fmla="*/ 33 h 63"/>
                <a:gd name="T32" fmla="*/ 67 w 67"/>
                <a:gd name="T33" fmla="*/ 33 h 63"/>
                <a:gd name="T34" fmla="*/ 67 w 67"/>
                <a:gd name="T35" fmla="*/ 29 h 63"/>
                <a:gd name="T36" fmla="*/ 63 w 67"/>
                <a:gd name="T37" fmla="*/ 29 h 63"/>
                <a:gd name="T38" fmla="*/ 63 w 67"/>
                <a:gd name="T39" fmla="*/ 33 h 63"/>
                <a:gd name="T40" fmla="*/ 59 w 67"/>
                <a:gd name="T41" fmla="*/ 29 h 63"/>
                <a:gd name="T42" fmla="*/ 56 w 67"/>
                <a:gd name="T43" fmla="*/ 29 h 63"/>
                <a:gd name="T44" fmla="*/ 56 w 67"/>
                <a:gd name="T45" fmla="*/ 29 h 63"/>
                <a:gd name="T46" fmla="*/ 56 w 67"/>
                <a:gd name="T47" fmla="*/ 29 h 63"/>
                <a:gd name="T48" fmla="*/ 52 w 67"/>
                <a:gd name="T49" fmla="*/ 29 h 63"/>
                <a:gd name="T50" fmla="*/ 52 w 67"/>
                <a:gd name="T51" fmla="*/ 29 h 63"/>
                <a:gd name="T52" fmla="*/ 52 w 67"/>
                <a:gd name="T53" fmla="*/ 0 h 63"/>
                <a:gd name="T54" fmla="*/ 52 w 67"/>
                <a:gd name="T55" fmla="*/ 0 h 63"/>
                <a:gd name="T56" fmla="*/ 22 w 67"/>
                <a:gd name="T57" fmla="*/ 0 h 63"/>
                <a:gd name="T58" fmla="*/ 22 w 67"/>
                <a:gd name="T59" fmla="*/ 7 h 63"/>
                <a:gd name="T60" fmla="*/ 15 w 67"/>
                <a:gd name="T61" fmla="*/ 7 h 63"/>
                <a:gd name="T62" fmla="*/ 19 w 67"/>
                <a:gd name="T63" fmla="*/ 11 h 63"/>
                <a:gd name="T64" fmla="*/ 19 w 67"/>
                <a:gd name="T65" fmla="*/ 11 h 63"/>
                <a:gd name="T66" fmla="*/ 22 w 67"/>
                <a:gd name="T67" fmla="*/ 14 h 63"/>
                <a:gd name="T68" fmla="*/ 22 w 67"/>
                <a:gd name="T69" fmla="*/ 14 h 63"/>
                <a:gd name="T70" fmla="*/ 26 w 67"/>
                <a:gd name="T71" fmla="*/ 14 h 63"/>
                <a:gd name="T72" fmla="*/ 26 w 67"/>
                <a:gd name="T73" fmla="*/ 18 h 63"/>
                <a:gd name="T74" fmla="*/ 26 w 67"/>
                <a:gd name="T75" fmla="*/ 22 h 63"/>
                <a:gd name="T76" fmla="*/ 30 w 67"/>
                <a:gd name="T77" fmla="*/ 22 h 63"/>
                <a:gd name="T78" fmla="*/ 30 w 67"/>
                <a:gd name="T79" fmla="*/ 22 h 63"/>
                <a:gd name="T80" fmla="*/ 33 w 67"/>
                <a:gd name="T81" fmla="*/ 22 h 63"/>
                <a:gd name="T82" fmla="*/ 33 w 67"/>
                <a:gd name="T83" fmla="*/ 26 h 63"/>
                <a:gd name="T84" fmla="*/ 30 w 67"/>
                <a:gd name="T85" fmla="*/ 26 h 63"/>
                <a:gd name="T86" fmla="*/ 11 w 67"/>
                <a:gd name="T87" fmla="*/ 26 h 63"/>
                <a:gd name="T88" fmla="*/ 0 w 67"/>
                <a:gd name="T89" fmla="*/ 40 h 63"/>
                <a:gd name="T90" fmla="*/ 0 w 67"/>
                <a:gd name="T91" fmla="*/ 44 h 63"/>
                <a:gd name="T92" fmla="*/ 0 w 67"/>
                <a:gd name="T93" fmla="*/ 44 h 63"/>
                <a:gd name="T94" fmla="*/ 0 w 67"/>
                <a:gd name="T95" fmla="*/ 44 h 63"/>
                <a:gd name="T96" fmla="*/ 0 w 67"/>
                <a:gd name="T97" fmla="*/ 48 h 63"/>
                <a:gd name="T98" fmla="*/ 4 w 67"/>
                <a:gd name="T99" fmla="*/ 48 h 63"/>
                <a:gd name="T100" fmla="*/ 0 w 67"/>
                <a:gd name="T101" fmla="*/ 48 h 63"/>
                <a:gd name="T102" fmla="*/ 0 w 67"/>
                <a:gd name="T103" fmla="*/ 48 h 63"/>
                <a:gd name="T104" fmla="*/ 0 w 67"/>
                <a:gd name="T105" fmla="*/ 52 h 63"/>
                <a:gd name="T106" fmla="*/ 0 w 67"/>
                <a:gd name="T107" fmla="*/ 52 h 63"/>
                <a:gd name="T108" fmla="*/ 0 w 67"/>
                <a:gd name="T109" fmla="*/ 55 h 63"/>
                <a:gd name="T110" fmla="*/ 4 w 67"/>
                <a:gd name="T111" fmla="*/ 55 h 63"/>
                <a:gd name="T112" fmla="*/ 8 w 67"/>
                <a:gd name="T113" fmla="*/ 55 h 63"/>
                <a:gd name="T114" fmla="*/ 8 w 67"/>
                <a:gd name="T115" fmla="*/ 59 h 63"/>
                <a:gd name="T116" fmla="*/ 19 w 67"/>
                <a:gd name="T117" fmla="*/ 63 h 63"/>
                <a:gd name="T118" fmla="*/ 22 w 67"/>
                <a:gd name="T119" fmla="*/ 63 h 63"/>
                <a:gd name="T120" fmla="*/ 26 w 67"/>
                <a:gd name="T121" fmla="*/ 63 h 63"/>
                <a:gd name="T122" fmla="*/ 33 w 67"/>
                <a:gd name="T12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63">
                  <a:moveTo>
                    <a:pt x="33" y="63"/>
                  </a:moveTo>
                  <a:lnTo>
                    <a:pt x="33" y="63"/>
                  </a:lnTo>
                  <a:lnTo>
                    <a:pt x="33" y="63"/>
                  </a:lnTo>
                  <a:lnTo>
                    <a:pt x="37" y="59"/>
                  </a:lnTo>
                  <a:lnTo>
                    <a:pt x="41" y="59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48" y="44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3" y="37"/>
                  </a:lnTo>
                  <a:lnTo>
                    <a:pt x="63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29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15" y="7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3" y="2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4" y="55"/>
                  </a:lnTo>
                  <a:lnTo>
                    <a:pt x="8" y="55"/>
                  </a:lnTo>
                  <a:lnTo>
                    <a:pt x="8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3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0" name="Freeform 176"/>
            <p:cNvSpPr>
              <a:spLocks noEditPoints="1"/>
            </p:cNvSpPr>
            <p:nvPr/>
          </p:nvSpPr>
          <p:spPr bwMode="auto">
            <a:xfrm>
              <a:off x="1892168" y="2488908"/>
              <a:ext cx="604717" cy="406575"/>
            </a:xfrm>
            <a:custGeom>
              <a:avLst/>
              <a:gdLst>
                <a:gd name="T0" fmla="*/ 174 w 470"/>
                <a:gd name="T1" fmla="*/ 30 h 316"/>
                <a:gd name="T2" fmla="*/ 189 w 470"/>
                <a:gd name="T3" fmla="*/ 41 h 316"/>
                <a:gd name="T4" fmla="*/ 196 w 470"/>
                <a:gd name="T5" fmla="*/ 60 h 316"/>
                <a:gd name="T6" fmla="*/ 207 w 470"/>
                <a:gd name="T7" fmla="*/ 71 h 316"/>
                <a:gd name="T8" fmla="*/ 222 w 470"/>
                <a:gd name="T9" fmla="*/ 67 h 316"/>
                <a:gd name="T10" fmla="*/ 244 w 470"/>
                <a:gd name="T11" fmla="*/ 60 h 316"/>
                <a:gd name="T12" fmla="*/ 259 w 470"/>
                <a:gd name="T13" fmla="*/ 78 h 316"/>
                <a:gd name="T14" fmla="*/ 274 w 470"/>
                <a:gd name="T15" fmla="*/ 104 h 316"/>
                <a:gd name="T16" fmla="*/ 292 w 470"/>
                <a:gd name="T17" fmla="*/ 126 h 316"/>
                <a:gd name="T18" fmla="*/ 303 w 470"/>
                <a:gd name="T19" fmla="*/ 134 h 316"/>
                <a:gd name="T20" fmla="*/ 296 w 470"/>
                <a:gd name="T21" fmla="*/ 149 h 316"/>
                <a:gd name="T22" fmla="*/ 289 w 470"/>
                <a:gd name="T23" fmla="*/ 186 h 316"/>
                <a:gd name="T24" fmla="*/ 292 w 470"/>
                <a:gd name="T25" fmla="*/ 212 h 316"/>
                <a:gd name="T26" fmla="*/ 318 w 470"/>
                <a:gd name="T27" fmla="*/ 249 h 316"/>
                <a:gd name="T28" fmla="*/ 355 w 470"/>
                <a:gd name="T29" fmla="*/ 252 h 316"/>
                <a:gd name="T30" fmla="*/ 385 w 470"/>
                <a:gd name="T31" fmla="*/ 256 h 316"/>
                <a:gd name="T32" fmla="*/ 400 w 470"/>
                <a:gd name="T33" fmla="*/ 234 h 316"/>
                <a:gd name="T34" fmla="*/ 440 w 470"/>
                <a:gd name="T35" fmla="*/ 204 h 316"/>
                <a:gd name="T36" fmla="*/ 463 w 470"/>
                <a:gd name="T37" fmla="*/ 219 h 316"/>
                <a:gd name="T38" fmla="*/ 452 w 470"/>
                <a:gd name="T39" fmla="*/ 241 h 316"/>
                <a:gd name="T40" fmla="*/ 444 w 470"/>
                <a:gd name="T41" fmla="*/ 249 h 316"/>
                <a:gd name="T42" fmla="*/ 426 w 470"/>
                <a:gd name="T43" fmla="*/ 264 h 316"/>
                <a:gd name="T44" fmla="*/ 389 w 470"/>
                <a:gd name="T45" fmla="*/ 275 h 316"/>
                <a:gd name="T46" fmla="*/ 381 w 470"/>
                <a:gd name="T47" fmla="*/ 290 h 316"/>
                <a:gd name="T48" fmla="*/ 366 w 470"/>
                <a:gd name="T49" fmla="*/ 312 h 316"/>
                <a:gd name="T50" fmla="*/ 333 w 470"/>
                <a:gd name="T51" fmla="*/ 290 h 316"/>
                <a:gd name="T52" fmla="*/ 333 w 470"/>
                <a:gd name="T53" fmla="*/ 290 h 316"/>
                <a:gd name="T54" fmla="*/ 329 w 470"/>
                <a:gd name="T55" fmla="*/ 290 h 316"/>
                <a:gd name="T56" fmla="*/ 274 w 470"/>
                <a:gd name="T57" fmla="*/ 290 h 316"/>
                <a:gd name="T58" fmla="*/ 237 w 470"/>
                <a:gd name="T59" fmla="*/ 275 h 316"/>
                <a:gd name="T60" fmla="*/ 196 w 470"/>
                <a:gd name="T61" fmla="*/ 256 h 316"/>
                <a:gd name="T62" fmla="*/ 170 w 470"/>
                <a:gd name="T63" fmla="*/ 241 h 316"/>
                <a:gd name="T64" fmla="*/ 163 w 470"/>
                <a:gd name="T65" fmla="*/ 219 h 316"/>
                <a:gd name="T66" fmla="*/ 159 w 470"/>
                <a:gd name="T67" fmla="*/ 189 h 316"/>
                <a:gd name="T68" fmla="*/ 126 w 470"/>
                <a:gd name="T69" fmla="*/ 149 h 316"/>
                <a:gd name="T70" fmla="*/ 107 w 470"/>
                <a:gd name="T71" fmla="*/ 130 h 316"/>
                <a:gd name="T72" fmla="*/ 111 w 470"/>
                <a:gd name="T73" fmla="*/ 115 h 316"/>
                <a:gd name="T74" fmla="*/ 92 w 470"/>
                <a:gd name="T75" fmla="*/ 93 h 316"/>
                <a:gd name="T76" fmla="*/ 74 w 470"/>
                <a:gd name="T77" fmla="*/ 78 h 316"/>
                <a:gd name="T78" fmla="*/ 63 w 470"/>
                <a:gd name="T79" fmla="*/ 52 h 316"/>
                <a:gd name="T80" fmla="*/ 52 w 470"/>
                <a:gd name="T81" fmla="*/ 26 h 316"/>
                <a:gd name="T82" fmla="*/ 33 w 470"/>
                <a:gd name="T83" fmla="*/ 30 h 316"/>
                <a:gd name="T84" fmla="*/ 44 w 470"/>
                <a:gd name="T85" fmla="*/ 67 h 316"/>
                <a:gd name="T86" fmla="*/ 63 w 470"/>
                <a:gd name="T87" fmla="*/ 93 h 316"/>
                <a:gd name="T88" fmla="*/ 70 w 470"/>
                <a:gd name="T89" fmla="*/ 108 h 316"/>
                <a:gd name="T90" fmla="*/ 81 w 470"/>
                <a:gd name="T91" fmla="*/ 137 h 316"/>
                <a:gd name="T92" fmla="*/ 89 w 470"/>
                <a:gd name="T93" fmla="*/ 152 h 316"/>
                <a:gd name="T94" fmla="*/ 92 w 470"/>
                <a:gd name="T95" fmla="*/ 178 h 316"/>
                <a:gd name="T96" fmla="*/ 70 w 470"/>
                <a:gd name="T97" fmla="*/ 152 h 316"/>
                <a:gd name="T98" fmla="*/ 59 w 470"/>
                <a:gd name="T99" fmla="*/ 119 h 316"/>
                <a:gd name="T100" fmla="*/ 41 w 470"/>
                <a:gd name="T101" fmla="*/ 104 h 316"/>
                <a:gd name="T102" fmla="*/ 26 w 470"/>
                <a:gd name="T103" fmla="*/ 89 h 316"/>
                <a:gd name="T104" fmla="*/ 37 w 470"/>
                <a:gd name="T105" fmla="*/ 82 h 316"/>
                <a:gd name="T106" fmla="*/ 15 w 470"/>
                <a:gd name="T107" fmla="*/ 56 h 316"/>
                <a:gd name="T108" fmla="*/ 11 w 470"/>
                <a:gd name="T109" fmla="*/ 26 h 316"/>
                <a:gd name="T110" fmla="*/ 85 w 470"/>
                <a:gd name="T111" fmla="*/ 141 h 316"/>
                <a:gd name="T112" fmla="*/ 89 w 470"/>
                <a:gd name="T113" fmla="*/ 149 h 316"/>
                <a:gd name="T114" fmla="*/ 296 w 470"/>
                <a:gd name="T115" fmla="*/ 149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0" h="316">
                  <a:moveTo>
                    <a:pt x="0" y="0"/>
                  </a:moveTo>
                  <a:lnTo>
                    <a:pt x="37" y="0"/>
                  </a:lnTo>
                  <a:lnTo>
                    <a:pt x="41" y="0"/>
                  </a:lnTo>
                  <a:lnTo>
                    <a:pt x="37" y="4"/>
                  </a:lnTo>
                  <a:lnTo>
                    <a:pt x="96" y="26"/>
                  </a:lnTo>
                  <a:lnTo>
                    <a:pt x="141" y="26"/>
                  </a:lnTo>
                  <a:lnTo>
                    <a:pt x="141" y="22"/>
                  </a:lnTo>
                  <a:lnTo>
                    <a:pt x="166" y="22"/>
                  </a:lnTo>
                  <a:lnTo>
                    <a:pt x="170" y="22"/>
                  </a:lnTo>
                  <a:lnTo>
                    <a:pt x="174" y="26"/>
                  </a:lnTo>
                  <a:lnTo>
                    <a:pt x="174" y="30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81" y="34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85" y="41"/>
                  </a:lnTo>
                  <a:lnTo>
                    <a:pt x="185" y="41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89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52"/>
                  </a:lnTo>
                  <a:lnTo>
                    <a:pt x="192" y="52"/>
                  </a:lnTo>
                  <a:lnTo>
                    <a:pt x="189" y="52"/>
                  </a:lnTo>
                  <a:lnTo>
                    <a:pt x="189" y="56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7" y="71"/>
                  </a:lnTo>
                  <a:lnTo>
                    <a:pt x="207" y="71"/>
                  </a:lnTo>
                  <a:lnTo>
                    <a:pt x="211" y="71"/>
                  </a:lnTo>
                  <a:lnTo>
                    <a:pt x="215" y="74"/>
                  </a:lnTo>
                  <a:lnTo>
                    <a:pt x="215" y="74"/>
                  </a:lnTo>
                  <a:lnTo>
                    <a:pt x="218" y="74"/>
                  </a:lnTo>
                  <a:lnTo>
                    <a:pt x="218" y="74"/>
                  </a:lnTo>
                  <a:lnTo>
                    <a:pt x="218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67"/>
                  </a:lnTo>
                  <a:lnTo>
                    <a:pt x="226" y="67"/>
                  </a:lnTo>
                  <a:lnTo>
                    <a:pt x="226" y="63"/>
                  </a:lnTo>
                  <a:lnTo>
                    <a:pt x="229" y="60"/>
                  </a:lnTo>
                  <a:lnTo>
                    <a:pt x="229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7" y="60"/>
                  </a:lnTo>
                  <a:lnTo>
                    <a:pt x="241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8" y="60"/>
                  </a:lnTo>
                  <a:lnTo>
                    <a:pt x="248" y="63"/>
                  </a:lnTo>
                  <a:lnTo>
                    <a:pt x="252" y="63"/>
                  </a:lnTo>
                  <a:lnTo>
                    <a:pt x="255" y="67"/>
                  </a:lnTo>
                  <a:lnTo>
                    <a:pt x="255" y="71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59" y="82"/>
                  </a:lnTo>
                  <a:lnTo>
                    <a:pt x="263" y="82"/>
                  </a:lnTo>
                  <a:lnTo>
                    <a:pt x="263" y="89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70" y="93"/>
                  </a:lnTo>
                  <a:lnTo>
                    <a:pt x="270" y="97"/>
                  </a:lnTo>
                  <a:lnTo>
                    <a:pt x="270" y="97"/>
                  </a:lnTo>
                  <a:lnTo>
                    <a:pt x="274" y="100"/>
                  </a:lnTo>
                  <a:lnTo>
                    <a:pt x="274" y="104"/>
                  </a:lnTo>
                  <a:lnTo>
                    <a:pt x="274" y="104"/>
                  </a:lnTo>
                  <a:lnTo>
                    <a:pt x="274" y="108"/>
                  </a:lnTo>
                  <a:lnTo>
                    <a:pt x="274" y="108"/>
                  </a:lnTo>
                  <a:lnTo>
                    <a:pt x="278" y="115"/>
                  </a:lnTo>
                  <a:lnTo>
                    <a:pt x="278" y="119"/>
                  </a:lnTo>
                  <a:lnTo>
                    <a:pt x="278" y="123"/>
                  </a:lnTo>
                  <a:lnTo>
                    <a:pt x="278" y="123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5" y="123"/>
                  </a:lnTo>
                  <a:lnTo>
                    <a:pt x="285" y="126"/>
                  </a:lnTo>
                  <a:lnTo>
                    <a:pt x="292" y="126"/>
                  </a:lnTo>
                  <a:lnTo>
                    <a:pt x="296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4"/>
                  </a:lnTo>
                  <a:lnTo>
                    <a:pt x="303" y="130"/>
                  </a:lnTo>
                  <a:lnTo>
                    <a:pt x="303" y="126"/>
                  </a:lnTo>
                  <a:lnTo>
                    <a:pt x="307" y="126"/>
                  </a:lnTo>
                  <a:lnTo>
                    <a:pt x="307" y="126"/>
                  </a:lnTo>
                  <a:lnTo>
                    <a:pt x="303" y="130"/>
                  </a:lnTo>
                  <a:lnTo>
                    <a:pt x="303" y="134"/>
                  </a:lnTo>
                  <a:lnTo>
                    <a:pt x="303" y="137"/>
                  </a:lnTo>
                  <a:lnTo>
                    <a:pt x="300" y="137"/>
                  </a:lnTo>
                  <a:lnTo>
                    <a:pt x="300" y="141"/>
                  </a:lnTo>
                  <a:lnTo>
                    <a:pt x="296" y="141"/>
                  </a:lnTo>
                  <a:lnTo>
                    <a:pt x="300" y="141"/>
                  </a:lnTo>
                  <a:lnTo>
                    <a:pt x="300" y="137"/>
                  </a:lnTo>
                  <a:lnTo>
                    <a:pt x="296" y="137"/>
                  </a:lnTo>
                  <a:lnTo>
                    <a:pt x="296" y="141"/>
                  </a:lnTo>
                  <a:lnTo>
                    <a:pt x="292" y="145"/>
                  </a:lnTo>
                  <a:lnTo>
                    <a:pt x="296" y="145"/>
                  </a:lnTo>
                  <a:lnTo>
                    <a:pt x="296" y="149"/>
                  </a:lnTo>
                  <a:lnTo>
                    <a:pt x="296" y="152"/>
                  </a:lnTo>
                  <a:lnTo>
                    <a:pt x="292" y="152"/>
                  </a:lnTo>
                  <a:lnTo>
                    <a:pt x="292" y="156"/>
                  </a:lnTo>
                  <a:lnTo>
                    <a:pt x="292" y="156"/>
                  </a:lnTo>
                  <a:lnTo>
                    <a:pt x="292" y="160"/>
                  </a:lnTo>
                  <a:lnTo>
                    <a:pt x="292" y="160"/>
                  </a:lnTo>
                  <a:lnTo>
                    <a:pt x="292" y="167"/>
                  </a:lnTo>
                  <a:lnTo>
                    <a:pt x="292" y="175"/>
                  </a:lnTo>
                  <a:lnTo>
                    <a:pt x="292" y="182"/>
                  </a:lnTo>
                  <a:lnTo>
                    <a:pt x="289" y="182"/>
                  </a:lnTo>
                  <a:lnTo>
                    <a:pt x="289" y="186"/>
                  </a:lnTo>
                  <a:lnTo>
                    <a:pt x="289" y="193"/>
                  </a:lnTo>
                  <a:lnTo>
                    <a:pt x="289" y="193"/>
                  </a:lnTo>
                  <a:lnTo>
                    <a:pt x="296" y="201"/>
                  </a:lnTo>
                  <a:lnTo>
                    <a:pt x="296" y="204"/>
                  </a:lnTo>
                  <a:lnTo>
                    <a:pt x="292" y="208"/>
                  </a:lnTo>
                  <a:lnTo>
                    <a:pt x="292" y="201"/>
                  </a:lnTo>
                  <a:lnTo>
                    <a:pt x="289" y="197"/>
                  </a:lnTo>
                  <a:lnTo>
                    <a:pt x="289" y="201"/>
                  </a:lnTo>
                  <a:lnTo>
                    <a:pt x="292" y="201"/>
                  </a:lnTo>
                  <a:lnTo>
                    <a:pt x="292" y="208"/>
                  </a:lnTo>
                  <a:lnTo>
                    <a:pt x="292" y="212"/>
                  </a:lnTo>
                  <a:lnTo>
                    <a:pt x="292" y="212"/>
                  </a:lnTo>
                  <a:lnTo>
                    <a:pt x="296" y="215"/>
                  </a:lnTo>
                  <a:lnTo>
                    <a:pt x="296" y="219"/>
                  </a:lnTo>
                  <a:lnTo>
                    <a:pt x="303" y="226"/>
                  </a:lnTo>
                  <a:lnTo>
                    <a:pt x="307" y="230"/>
                  </a:lnTo>
                  <a:lnTo>
                    <a:pt x="307" y="234"/>
                  </a:lnTo>
                  <a:lnTo>
                    <a:pt x="307" y="238"/>
                  </a:lnTo>
                  <a:lnTo>
                    <a:pt x="311" y="238"/>
                  </a:lnTo>
                  <a:lnTo>
                    <a:pt x="315" y="245"/>
                  </a:lnTo>
                  <a:lnTo>
                    <a:pt x="318" y="249"/>
                  </a:lnTo>
                  <a:lnTo>
                    <a:pt x="318" y="249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9" y="249"/>
                  </a:lnTo>
                  <a:lnTo>
                    <a:pt x="333" y="256"/>
                  </a:lnTo>
                  <a:lnTo>
                    <a:pt x="337" y="260"/>
                  </a:lnTo>
                  <a:lnTo>
                    <a:pt x="340" y="256"/>
                  </a:lnTo>
                  <a:lnTo>
                    <a:pt x="344" y="256"/>
                  </a:lnTo>
                  <a:lnTo>
                    <a:pt x="348" y="256"/>
                  </a:lnTo>
                  <a:lnTo>
                    <a:pt x="348" y="256"/>
                  </a:lnTo>
                  <a:lnTo>
                    <a:pt x="355" y="252"/>
                  </a:lnTo>
                  <a:lnTo>
                    <a:pt x="355" y="252"/>
                  </a:lnTo>
                  <a:lnTo>
                    <a:pt x="363" y="252"/>
                  </a:lnTo>
                  <a:lnTo>
                    <a:pt x="366" y="252"/>
                  </a:lnTo>
                  <a:lnTo>
                    <a:pt x="370" y="249"/>
                  </a:lnTo>
                  <a:lnTo>
                    <a:pt x="374" y="249"/>
                  </a:lnTo>
                  <a:lnTo>
                    <a:pt x="378" y="252"/>
                  </a:lnTo>
                  <a:lnTo>
                    <a:pt x="378" y="249"/>
                  </a:lnTo>
                  <a:lnTo>
                    <a:pt x="381" y="249"/>
                  </a:lnTo>
                  <a:lnTo>
                    <a:pt x="378" y="252"/>
                  </a:lnTo>
                  <a:lnTo>
                    <a:pt x="378" y="252"/>
                  </a:lnTo>
                  <a:lnTo>
                    <a:pt x="381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9" y="252"/>
                  </a:lnTo>
                  <a:lnTo>
                    <a:pt x="389" y="249"/>
                  </a:lnTo>
                  <a:lnTo>
                    <a:pt x="392" y="245"/>
                  </a:lnTo>
                  <a:lnTo>
                    <a:pt x="389" y="249"/>
                  </a:lnTo>
                  <a:lnTo>
                    <a:pt x="389" y="245"/>
                  </a:lnTo>
                  <a:lnTo>
                    <a:pt x="396" y="241"/>
                  </a:lnTo>
                  <a:lnTo>
                    <a:pt x="396" y="241"/>
                  </a:lnTo>
                  <a:lnTo>
                    <a:pt x="400" y="238"/>
                  </a:lnTo>
                  <a:lnTo>
                    <a:pt x="400" y="234"/>
                  </a:lnTo>
                  <a:lnTo>
                    <a:pt x="407" y="226"/>
                  </a:lnTo>
                  <a:lnTo>
                    <a:pt x="407" y="226"/>
                  </a:lnTo>
                  <a:lnTo>
                    <a:pt x="407" y="219"/>
                  </a:lnTo>
                  <a:lnTo>
                    <a:pt x="411" y="212"/>
                  </a:lnTo>
                  <a:lnTo>
                    <a:pt x="411" y="212"/>
                  </a:lnTo>
                  <a:lnTo>
                    <a:pt x="411" y="208"/>
                  </a:lnTo>
                  <a:lnTo>
                    <a:pt x="422" y="208"/>
                  </a:lnTo>
                  <a:lnTo>
                    <a:pt x="433" y="208"/>
                  </a:lnTo>
                  <a:lnTo>
                    <a:pt x="437" y="204"/>
                  </a:lnTo>
                  <a:lnTo>
                    <a:pt x="440" y="204"/>
                  </a:lnTo>
                  <a:lnTo>
                    <a:pt x="440" y="204"/>
                  </a:lnTo>
                  <a:lnTo>
                    <a:pt x="444" y="204"/>
                  </a:lnTo>
                  <a:lnTo>
                    <a:pt x="444" y="201"/>
                  </a:lnTo>
                  <a:lnTo>
                    <a:pt x="452" y="201"/>
                  </a:lnTo>
                  <a:lnTo>
                    <a:pt x="459" y="204"/>
                  </a:lnTo>
                  <a:lnTo>
                    <a:pt x="463" y="204"/>
                  </a:lnTo>
                  <a:lnTo>
                    <a:pt x="463" y="201"/>
                  </a:lnTo>
                  <a:lnTo>
                    <a:pt x="463" y="201"/>
                  </a:lnTo>
                  <a:lnTo>
                    <a:pt x="470" y="204"/>
                  </a:lnTo>
                  <a:lnTo>
                    <a:pt x="470" y="208"/>
                  </a:lnTo>
                  <a:lnTo>
                    <a:pt x="466" y="212"/>
                  </a:lnTo>
                  <a:lnTo>
                    <a:pt x="463" y="219"/>
                  </a:lnTo>
                  <a:lnTo>
                    <a:pt x="455" y="223"/>
                  </a:lnTo>
                  <a:lnTo>
                    <a:pt x="455" y="226"/>
                  </a:lnTo>
                  <a:lnTo>
                    <a:pt x="455" y="230"/>
                  </a:lnTo>
                  <a:lnTo>
                    <a:pt x="452" y="234"/>
                  </a:lnTo>
                  <a:lnTo>
                    <a:pt x="448" y="234"/>
                  </a:lnTo>
                  <a:lnTo>
                    <a:pt x="452" y="234"/>
                  </a:lnTo>
                  <a:lnTo>
                    <a:pt x="455" y="234"/>
                  </a:lnTo>
                  <a:lnTo>
                    <a:pt x="455" y="238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5" y="241"/>
                  </a:lnTo>
                  <a:lnTo>
                    <a:pt x="452" y="245"/>
                  </a:lnTo>
                  <a:lnTo>
                    <a:pt x="452" y="252"/>
                  </a:lnTo>
                  <a:lnTo>
                    <a:pt x="448" y="256"/>
                  </a:lnTo>
                  <a:lnTo>
                    <a:pt x="448" y="260"/>
                  </a:lnTo>
                  <a:lnTo>
                    <a:pt x="444" y="256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4" y="252"/>
                  </a:lnTo>
                  <a:lnTo>
                    <a:pt x="444" y="249"/>
                  </a:lnTo>
                  <a:lnTo>
                    <a:pt x="440" y="249"/>
                  </a:lnTo>
                  <a:lnTo>
                    <a:pt x="437" y="252"/>
                  </a:lnTo>
                  <a:lnTo>
                    <a:pt x="437" y="256"/>
                  </a:lnTo>
                  <a:lnTo>
                    <a:pt x="437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29" y="260"/>
                  </a:lnTo>
                  <a:lnTo>
                    <a:pt x="429" y="260"/>
                  </a:lnTo>
                  <a:lnTo>
                    <a:pt x="429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0"/>
                  </a:lnTo>
                  <a:lnTo>
                    <a:pt x="422" y="260"/>
                  </a:lnTo>
                  <a:lnTo>
                    <a:pt x="422" y="264"/>
                  </a:lnTo>
                  <a:lnTo>
                    <a:pt x="422" y="264"/>
                  </a:lnTo>
                  <a:lnTo>
                    <a:pt x="392" y="264"/>
                  </a:lnTo>
                  <a:lnTo>
                    <a:pt x="392" y="271"/>
                  </a:lnTo>
                  <a:lnTo>
                    <a:pt x="385" y="271"/>
                  </a:lnTo>
                  <a:lnTo>
                    <a:pt x="389" y="275"/>
                  </a:lnTo>
                  <a:lnTo>
                    <a:pt x="389" y="275"/>
                  </a:lnTo>
                  <a:lnTo>
                    <a:pt x="392" y="278"/>
                  </a:lnTo>
                  <a:lnTo>
                    <a:pt x="392" y="278"/>
                  </a:lnTo>
                  <a:lnTo>
                    <a:pt x="396" y="278"/>
                  </a:lnTo>
                  <a:lnTo>
                    <a:pt x="396" y="282"/>
                  </a:lnTo>
                  <a:lnTo>
                    <a:pt x="396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3" y="286"/>
                  </a:lnTo>
                  <a:lnTo>
                    <a:pt x="403" y="290"/>
                  </a:lnTo>
                  <a:lnTo>
                    <a:pt x="400" y="290"/>
                  </a:lnTo>
                  <a:lnTo>
                    <a:pt x="381" y="290"/>
                  </a:lnTo>
                  <a:lnTo>
                    <a:pt x="370" y="304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12"/>
                  </a:lnTo>
                  <a:lnTo>
                    <a:pt x="374" y="312"/>
                  </a:lnTo>
                  <a:lnTo>
                    <a:pt x="370" y="312"/>
                  </a:lnTo>
                  <a:lnTo>
                    <a:pt x="370" y="312"/>
                  </a:lnTo>
                  <a:lnTo>
                    <a:pt x="370" y="316"/>
                  </a:lnTo>
                  <a:lnTo>
                    <a:pt x="370" y="316"/>
                  </a:lnTo>
                  <a:lnTo>
                    <a:pt x="366" y="312"/>
                  </a:lnTo>
                  <a:lnTo>
                    <a:pt x="363" y="308"/>
                  </a:lnTo>
                  <a:lnTo>
                    <a:pt x="363" y="308"/>
                  </a:lnTo>
                  <a:lnTo>
                    <a:pt x="359" y="304"/>
                  </a:lnTo>
                  <a:lnTo>
                    <a:pt x="348" y="297"/>
                  </a:lnTo>
                  <a:lnTo>
                    <a:pt x="344" y="297"/>
                  </a:lnTo>
                  <a:lnTo>
                    <a:pt x="344" y="293"/>
                  </a:lnTo>
                  <a:lnTo>
                    <a:pt x="344" y="290"/>
                  </a:lnTo>
                  <a:lnTo>
                    <a:pt x="340" y="290"/>
                  </a:lnTo>
                  <a:lnTo>
                    <a:pt x="337" y="290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40" y="290"/>
                  </a:lnTo>
                  <a:lnTo>
                    <a:pt x="344" y="293"/>
                  </a:lnTo>
                  <a:lnTo>
                    <a:pt x="344" y="297"/>
                  </a:lnTo>
                  <a:lnTo>
                    <a:pt x="340" y="293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33" y="290"/>
                  </a:lnTo>
                  <a:lnTo>
                    <a:pt x="333" y="286"/>
                  </a:lnTo>
                  <a:lnTo>
                    <a:pt x="329" y="286"/>
                  </a:lnTo>
                  <a:lnTo>
                    <a:pt x="329" y="290"/>
                  </a:lnTo>
                  <a:lnTo>
                    <a:pt x="329" y="286"/>
                  </a:lnTo>
                  <a:lnTo>
                    <a:pt x="326" y="286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26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15" y="293"/>
                  </a:lnTo>
                  <a:lnTo>
                    <a:pt x="311" y="293"/>
                  </a:lnTo>
                  <a:lnTo>
                    <a:pt x="303" y="297"/>
                  </a:lnTo>
                  <a:lnTo>
                    <a:pt x="300" y="297"/>
                  </a:lnTo>
                  <a:lnTo>
                    <a:pt x="292" y="293"/>
                  </a:lnTo>
                  <a:lnTo>
                    <a:pt x="289" y="293"/>
                  </a:lnTo>
                  <a:lnTo>
                    <a:pt x="281" y="293"/>
                  </a:lnTo>
                  <a:lnTo>
                    <a:pt x="278" y="290"/>
                  </a:lnTo>
                  <a:lnTo>
                    <a:pt x="274" y="290"/>
                  </a:lnTo>
                  <a:lnTo>
                    <a:pt x="270" y="290"/>
                  </a:lnTo>
                  <a:lnTo>
                    <a:pt x="270" y="290"/>
                  </a:lnTo>
                  <a:lnTo>
                    <a:pt x="266" y="286"/>
                  </a:lnTo>
                  <a:lnTo>
                    <a:pt x="263" y="286"/>
                  </a:lnTo>
                  <a:lnTo>
                    <a:pt x="263" y="282"/>
                  </a:lnTo>
                  <a:lnTo>
                    <a:pt x="259" y="286"/>
                  </a:lnTo>
                  <a:lnTo>
                    <a:pt x="255" y="282"/>
                  </a:lnTo>
                  <a:lnTo>
                    <a:pt x="252" y="282"/>
                  </a:lnTo>
                  <a:lnTo>
                    <a:pt x="248" y="278"/>
                  </a:lnTo>
                  <a:lnTo>
                    <a:pt x="244" y="278"/>
                  </a:lnTo>
                  <a:lnTo>
                    <a:pt x="237" y="275"/>
                  </a:lnTo>
                  <a:lnTo>
                    <a:pt x="229" y="275"/>
                  </a:lnTo>
                  <a:lnTo>
                    <a:pt x="226" y="271"/>
                  </a:lnTo>
                  <a:lnTo>
                    <a:pt x="222" y="267"/>
                  </a:lnTo>
                  <a:lnTo>
                    <a:pt x="215" y="264"/>
                  </a:lnTo>
                  <a:lnTo>
                    <a:pt x="215" y="260"/>
                  </a:lnTo>
                  <a:lnTo>
                    <a:pt x="211" y="260"/>
                  </a:lnTo>
                  <a:lnTo>
                    <a:pt x="211" y="260"/>
                  </a:lnTo>
                  <a:lnTo>
                    <a:pt x="207" y="260"/>
                  </a:lnTo>
                  <a:lnTo>
                    <a:pt x="200" y="260"/>
                  </a:lnTo>
                  <a:lnTo>
                    <a:pt x="200" y="260"/>
                  </a:lnTo>
                  <a:lnTo>
                    <a:pt x="196" y="256"/>
                  </a:lnTo>
                  <a:lnTo>
                    <a:pt x="196" y="260"/>
                  </a:lnTo>
                  <a:lnTo>
                    <a:pt x="192" y="256"/>
                  </a:lnTo>
                  <a:lnTo>
                    <a:pt x="189" y="252"/>
                  </a:lnTo>
                  <a:lnTo>
                    <a:pt x="185" y="249"/>
                  </a:lnTo>
                  <a:lnTo>
                    <a:pt x="181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1"/>
                  </a:lnTo>
                  <a:lnTo>
                    <a:pt x="166" y="238"/>
                  </a:lnTo>
                  <a:lnTo>
                    <a:pt x="166" y="238"/>
                  </a:lnTo>
                  <a:lnTo>
                    <a:pt x="163" y="238"/>
                  </a:lnTo>
                  <a:lnTo>
                    <a:pt x="163" y="234"/>
                  </a:lnTo>
                  <a:lnTo>
                    <a:pt x="159" y="230"/>
                  </a:lnTo>
                  <a:lnTo>
                    <a:pt x="159" y="230"/>
                  </a:lnTo>
                  <a:lnTo>
                    <a:pt x="159" y="226"/>
                  </a:lnTo>
                  <a:lnTo>
                    <a:pt x="155" y="223"/>
                  </a:lnTo>
                  <a:lnTo>
                    <a:pt x="155" y="219"/>
                  </a:lnTo>
                  <a:lnTo>
                    <a:pt x="159" y="219"/>
                  </a:lnTo>
                  <a:lnTo>
                    <a:pt x="163" y="219"/>
                  </a:lnTo>
                  <a:lnTo>
                    <a:pt x="163" y="21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12"/>
                  </a:lnTo>
                  <a:lnTo>
                    <a:pt x="166" y="208"/>
                  </a:lnTo>
                  <a:lnTo>
                    <a:pt x="166" y="204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9" y="189"/>
                  </a:lnTo>
                  <a:lnTo>
                    <a:pt x="159" y="186"/>
                  </a:lnTo>
                  <a:lnTo>
                    <a:pt x="152" y="178"/>
                  </a:lnTo>
                  <a:lnTo>
                    <a:pt x="152" y="175"/>
                  </a:lnTo>
                  <a:lnTo>
                    <a:pt x="148" y="171"/>
                  </a:lnTo>
                  <a:lnTo>
                    <a:pt x="144" y="163"/>
                  </a:lnTo>
                  <a:lnTo>
                    <a:pt x="141" y="160"/>
                  </a:lnTo>
                  <a:lnTo>
                    <a:pt x="133" y="156"/>
                  </a:lnTo>
                  <a:lnTo>
                    <a:pt x="133" y="152"/>
                  </a:lnTo>
                  <a:lnTo>
                    <a:pt x="133" y="152"/>
                  </a:lnTo>
                  <a:lnTo>
                    <a:pt x="129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9" y="145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6" y="137"/>
                  </a:lnTo>
                  <a:lnTo>
                    <a:pt x="122" y="137"/>
                  </a:lnTo>
                  <a:lnTo>
                    <a:pt x="118" y="137"/>
                  </a:lnTo>
                  <a:lnTo>
                    <a:pt x="111" y="134"/>
                  </a:lnTo>
                  <a:lnTo>
                    <a:pt x="111" y="130"/>
                  </a:lnTo>
                  <a:lnTo>
                    <a:pt x="107" y="130"/>
                  </a:lnTo>
                  <a:lnTo>
                    <a:pt x="104" y="130"/>
                  </a:lnTo>
                  <a:lnTo>
                    <a:pt x="104" y="126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11" y="119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5" y="115"/>
                  </a:lnTo>
                  <a:lnTo>
                    <a:pt x="115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100" y="108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89" y="100"/>
                  </a:lnTo>
                  <a:lnTo>
                    <a:pt x="89" y="97"/>
                  </a:lnTo>
                  <a:lnTo>
                    <a:pt x="92" y="93"/>
                  </a:lnTo>
                  <a:lnTo>
                    <a:pt x="92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1" y="89"/>
                  </a:lnTo>
                  <a:lnTo>
                    <a:pt x="81" y="86"/>
                  </a:lnTo>
                  <a:lnTo>
                    <a:pt x="81" y="82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4" y="78"/>
                  </a:lnTo>
                  <a:lnTo>
                    <a:pt x="74" y="74"/>
                  </a:lnTo>
                  <a:lnTo>
                    <a:pt x="74" y="71"/>
                  </a:lnTo>
                  <a:lnTo>
                    <a:pt x="70" y="71"/>
                  </a:lnTo>
                  <a:lnTo>
                    <a:pt x="70" y="67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0"/>
                  </a:lnTo>
                  <a:lnTo>
                    <a:pt x="63" y="56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59" y="45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3" y="15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3" y="34"/>
                  </a:lnTo>
                  <a:lnTo>
                    <a:pt x="33" y="45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52"/>
                  </a:lnTo>
                  <a:lnTo>
                    <a:pt x="37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4" y="63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71"/>
                  </a:lnTo>
                  <a:lnTo>
                    <a:pt x="48" y="71"/>
                  </a:lnTo>
                  <a:lnTo>
                    <a:pt x="52" y="74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5" y="78"/>
                  </a:lnTo>
                  <a:lnTo>
                    <a:pt x="59" y="82"/>
                  </a:lnTo>
                  <a:lnTo>
                    <a:pt x="55" y="86"/>
                  </a:lnTo>
                  <a:lnTo>
                    <a:pt x="55" y="89"/>
                  </a:lnTo>
                  <a:lnTo>
                    <a:pt x="59" y="93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8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4" y="111"/>
                  </a:lnTo>
                  <a:lnTo>
                    <a:pt x="74" y="111"/>
                  </a:lnTo>
                  <a:lnTo>
                    <a:pt x="78" y="119"/>
                  </a:lnTo>
                  <a:lnTo>
                    <a:pt x="74" y="123"/>
                  </a:lnTo>
                  <a:lnTo>
                    <a:pt x="74" y="126"/>
                  </a:lnTo>
                  <a:lnTo>
                    <a:pt x="78" y="126"/>
                  </a:lnTo>
                  <a:lnTo>
                    <a:pt x="78" y="130"/>
                  </a:lnTo>
                  <a:lnTo>
                    <a:pt x="78" y="130"/>
                  </a:lnTo>
                  <a:lnTo>
                    <a:pt x="78" y="134"/>
                  </a:lnTo>
                  <a:lnTo>
                    <a:pt x="81" y="134"/>
                  </a:lnTo>
                  <a:lnTo>
                    <a:pt x="81" y="137"/>
                  </a:lnTo>
                  <a:lnTo>
                    <a:pt x="78" y="137"/>
                  </a:lnTo>
                  <a:lnTo>
                    <a:pt x="81" y="141"/>
                  </a:lnTo>
                  <a:lnTo>
                    <a:pt x="81" y="145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85" y="152"/>
                  </a:lnTo>
                  <a:lnTo>
                    <a:pt x="85" y="156"/>
                  </a:lnTo>
                  <a:lnTo>
                    <a:pt x="85" y="156"/>
                  </a:lnTo>
                  <a:lnTo>
                    <a:pt x="89" y="156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96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71"/>
                  </a:lnTo>
                  <a:lnTo>
                    <a:pt x="96" y="175"/>
                  </a:lnTo>
                  <a:lnTo>
                    <a:pt x="92" y="178"/>
                  </a:lnTo>
                  <a:lnTo>
                    <a:pt x="89" y="175"/>
                  </a:lnTo>
                  <a:lnTo>
                    <a:pt x="89" y="175"/>
                  </a:lnTo>
                  <a:lnTo>
                    <a:pt x="89" y="171"/>
                  </a:lnTo>
                  <a:lnTo>
                    <a:pt x="89" y="171"/>
                  </a:lnTo>
                  <a:lnTo>
                    <a:pt x="85" y="167"/>
                  </a:lnTo>
                  <a:lnTo>
                    <a:pt x="85" y="163"/>
                  </a:lnTo>
                  <a:lnTo>
                    <a:pt x="81" y="163"/>
                  </a:lnTo>
                  <a:lnTo>
                    <a:pt x="78" y="160"/>
                  </a:lnTo>
                  <a:lnTo>
                    <a:pt x="78" y="160"/>
                  </a:lnTo>
                  <a:lnTo>
                    <a:pt x="74" y="156"/>
                  </a:lnTo>
                  <a:lnTo>
                    <a:pt x="70" y="152"/>
                  </a:lnTo>
                  <a:lnTo>
                    <a:pt x="66" y="149"/>
                  </a:lnTo>
                  <a:lnTo>
                    <a:pt x="63" y="149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59" y="145"/>
                  </a:lnTo>
                  <a:lnTo>
                    <a:pt x="59" y="141"/>
                  </a:lnTo>
                  <a:lnTo>
                    <a:pt x="59" y="137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59" y="119"/>
                  </a:lnTo>
                  <a:lnTo>
                    <a:pt x="59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48" y="111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7" y="108"/>
                  </a:lnTo>
                  <a:lnTo>
                    <a:pt x="41" y="104"/>
                  </a:lnTo>
                  <a:lnTo>
                    <a:pt x="37" y="104"/>
                  </a:lnTo>
                  <a:lnTo>
                    <a:pt x="33" y="104"/>
                  </a:lnTo>
                  <a:lnTo>
                    <a:pt x="33" y="104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26" y="97"/>
                  </a:lnTo>
                  <a:lnTo>
                    <a:pt x="26" y="97"/>
                  </a:lnTo>
                  <a:lnTo>
                    <a:pt x="22" y="93"/>
                  </a:lnTo>
                  <a:lnTo>
                    <a:pt x="18" y="89"/>
                  </a:lnTo>
                  <a:lnTo>
                    <a:pt x="22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3" y="74"/>
                  </a:lnTo>
                  <a:lnTo>
                    <a:pt x="33" y="71"/>
                  </a:lnTo>
                  <a:lnTo>
                    <a:pt x="29" y="67"/>
                  </a:lnTo>
                  <a:lnTo>
                    <a:pt x="29" y="63"/>
                  </a:lnTo>
                  <a:lnTo>
                    <a:pt x="26" y="60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2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11" y="26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5" y="145"/>
                  </a:moveTo>
                  <a:lnTo>
                    <a:pt x="85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1" y="137"/>
                  </a:lnTo>
                  <a:lnTo>
                    <a:pt x="85" y="141"/>
                  </a:lnTo>
                  <a:lnTo>
                    <a:pt x="85" y="145"/>
                  </a:lnTo>
                  <a:lnTo>
                    <a:pt x="85" y="145"/>
                  </a:lnTo>
                  <a:close/>
                  <a:moveTo>
                    <a:pt x="89" y="149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close/>
                  <a:moveTo>
                    <a:pt x="296" y="145"/>
                  </a:moveTo>
                  <a:lnTo>
                    <a:pt x="300" y="145"/>
                  </a:lnTo>
                  <a:lnTo>
                    <a:pt x="300" y="145"/>
                  </a:lnTo>
                  <a:lnTo>
                    <a:pt x="296" y="145"/>
                  </a:lnTo>
                  <a:lnTo>
                    <a:pt x="296" y="145"/>
                  </a:lnTo>
                  <a:lnTo>
                    <a:pt x="296" y="145"/>
                  </a:lnTo>
                  <a:close/>
                  <a:moveTo>
                    <a:pt x="296" y="149"/>
                  </a:move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close/>
                  <a:moveTo>
                    <a:pt x="296" y="156"/>
                  </a:moveTo>
                  <a:lnTo>
                    <a:pt x="296" y="152"/>
                  </a:lnTo>
                  <a:lnTo>
                    <a:pt x="296" y="152"/>
                  </a:lnTo>
                  <a:lnTo>
                    <a:pt x="296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1" name="Freeform 177"/>
            <p:cNvSpPr>
              <a:spLocks noEditPoints="1"/>
            </p:cNvSpPr>
            <p:nvPr/>
          </p:nvSpPr>
          <p:spPr bwMode="auto">
            <a:xfrm>
              <a:off x="2749063" y="3075611"/>
              <a:ext cx="829877" cy="788705"/>
            </a:xfrm>
            <a:custGeom>
              <a:avLst/>
              <a:gdLst>
                <a:gd name="T0" fmla="*/ 103 w 174"/>
                <a:gd name="T1" fmla="*/ 22 h 165"/>
                <a:gd name="T2" fmla="*/ 105 w 174"/>
                <a:gd name="T3" fmla="*/ 21 h 165"/>
                <a:gd name="T4" fmla="*/ 106 w 174"/>
                <a:gd name="T5" fmla="*/ 21 h 165"/>
                <a:gd name="T6" fmla="*/ 109 w 174"/>
                <a:gd name="T7" fmla="*/ 22 h 165"/>
                <a:gd name="T8" fmla="*/ 100 w 174"/>
                <a:gd name="T9" fmla="*/ 5 h 165"/>
                <a:gd name="T10" fmla="*/ 94 w 174"/>
                <a:gd name="T11" fmla="*/ 12 h 165"/>
                <a:gd name="T12" fmla="*/ 88 w 174"/>
                <a:gd name="T13" fmla="*/ 13 h 165"/>
                <a:gd name="T14" fmla="*/ 79 w 174"/>
                <a:gd name="T15" fmla="*/ 12 h 165"/>
                <a:gd name="T16" fmla="*/ 75 w 174"/>
                <a:gd name="T17" fmla="*/ 13 h 165"/>
                <a:gd name="T18" fmla="*/ 64 w 174"/>
                <a:gd name="T19" fmla="*/ 15 h 165"/>
                <a:gd name="T20" fmla="*/ 64 w 174"/>
                <a:gd name="T21" fmla="*/ 5 h 165"/>
                <a:gd name="T22" fmla="*/ 59 w 174"/>
                <a:gd name="T23" fmla="*/ 0 h 165"/>
                <a:gd name="T24" fmla="*/ 44 w 174"/>
                <a:gd name="T25" fmla="*/ 6 h 165"/>
                <a:gd name="T26" fmla="*/ 47 w 174"/>
                <a:gd name="T27" fmla="*/ 12 h 165"/>
                <a:gd name="T28" fmla="*/ 30 w 174"/>
                <a:gd name="T29" fmla="*/ 17 h 165"/>
                <a:gd name="T30" fmla="*/ 18 w 174"/>
                <a:gd name="T31" fmla="*/ 16 h 165"/>
                <a:gd name="T32" fmla="*/ 20 w 174"/>
                <a:gd name="T33" fmla="*/ 28 h 165"/>
                <a:gd name="T34" fmla="*/ 10 w 174"/>
                <a:gd name="T35" fmla="*/ 40 h 165"/>
                <a:gd name="T36" fmla="*/ 3 w 174"/>
                <a:gd name="T37" fmla="*/ 49 h 165"/>
                <a:gd name="T38" fmla="*/ 5 w 174"/>
                <a:gd name="T39" fmla="*/ 60 h 165"/>
                <a:gd name="T40" fmla="*/ 16 w 174"/>
                <a:gd name="T41" fmla="*/ 67 h 165"/>
                <a:gd name="T42" fmla="*/ 27 w 174"/>
                <a:gd name="T43" fmla="*/ 66 h 165"/>
                <a:gd name="T44" fmla="*/ 38 w 174"/>
                <a:gd name="T45" fmla="*/ 65 h 165"/>
                <a:gd name="T46" fmla="*/ 50 w 174"/>
                <a:gd name="T47" fmla="*/ 75 h 165"/>
                <a:gd name="T48" fmla="*/ 62 w 174"/>
                <a:gd name="T49" fmla="*/ 86 h 165"/>
                <a:gd name="T50" fmla="*/ 74 w 174"/>
                <a:gd name="T51" fmla="*/ 106 h 165"/>
                <a:gd name="T52" fmla="*/ 84 w 174"/>
                <a:gd name="T53" fmla="*/ 114 h 165"/>
                <a:gd name="T54" fmla="*/ 90 w 174"/>
                <a:gd name="T55" fmla="*/ 127 h 165"/>
                <a:gd name="T56" fmla="*/ 92 w 174"/>
                <a:gd name="T57" fmla="*/ 136 h 165"/>
                <a:gd name="T58" fmla="*/ 83 w 174"/>
                <a:gd name="T59" fmla="*/ 143 h 165"/>
                <a:gd name="T60" fmla="*/ 84 w 174"/>
                <a:gd name="T61" fmla="*/ 150 h 165"/>
                <a:gd name="T62" fmla="*/ 95 w 174"/>
                <a:gd name="T63" fmla="*/ 157 h 165"/>
                <a:gd name="T64" fmla="*/ 102 w 174"/>
                <a:gd name="T65" fmla="*/ 159 h 165"/>
                <a:gd name="T66" fmla="*/ 105 w 174"/>
                <a:gd name="T67" fmla="*/ 152 h 165"/>
                <a:gd name="T68" fmla="*/ 108 w 174"/>
                <a:gd name="T69" fmla="*/ 149 h 165"/>
                <a:gd name="T70" fmla="*/ 104 w 174"/>
                <a:gd name="T71" fmla="*/ 156 h 165"/>
                <a:gd name="T72" fmla="*/ 116 w 174"/>
                <a:gd name="T73" fmla="*/ 140 h 165"/>
                <a:gd name="T74" fmla="*/ 116 w 174"/>
                <a:gd name="T75" fmla="*/ 133 h 165"/>
                <a:gd name="T76" fmla="*/ 119 w 174"/>
                <a:gd name="T77" fmla="*/ 126 h 165"/>
                <a:gd name="T78" fmla="*/ 131 w 174"/>
                <a:gd name="T79" fmla="*/ 119 h 165"/>
                <a:gd name="T80" fmla="*/ 136 w 174"/>
                <a:gd name="T81" fmla="*/ 115 h 165"/>
                <a:gd name="T82" fmla="*/ 141 w 174"/>
                <a:gd name="T83" fmla="*/ 116 h 165"/>
                <a:gd name="T84" fmla="*/ 149 w 174"/>
                <a:gd name="T85" fmla="*/ 109 h 165"/>
                <a:gd name="T86" fmla="*/ 154 w 174"/>
                <a:gd name="T87" fmla="*/ 96 h 165"/>
                <a:gd name="T88" fmla="*/ 156 w 174"/>
                <a:gd name="T89" fmla="*/ 78 h 165"/>
                <a:gd name="T90" fmla="*/ 155 w 174"/>
                <a:gd name="T91" fmla="*/ 73 h 165"/>
                <a:gd name="T92" fmla="*/ 161 w 174"/>
                <a:gd name="T93" fmla="*/ 71 h 165"/>
                <a:gd name="T94" fmla="*/ 173 w 174"/>
                <a:gd name="T95" fmla="*/ 56 h 165"/>
                <a:gd name="T96" fmla="*/ 168 w 174"/>
                <a:gd name="T97" fmla="*/ 42 h 165"/>
                <a:gd name="T98" fmla="*/ 151 w 174"/>
                <a:gd name="T99" fmla="*/ 33 h 165"/>
                <a:gd name="T100" fmla="*/ 142 w 174"/>
                <a:gd name="T101" fmla="*/ 33 h 165"/>
                <a:gd name="T102" fmla="*/ 134 w 174"/>
                <a:gd name="T103" fmla="*/ 32 h 165"/>
                <a:gd name="T104" fmla="*/ 130 w 174"/>
                <a:gd name="T105" fmla="*/ 35 h 165"/>
                <a:gd name="T106" fmla="*/ 126 w 174"/>
                <a:gd name="T107" fmla="*/ 29 h 165"/>
                <a:gd name="T108" fmla="*/ 120 w 174"/>
                <a:gd name="T109" fmla="*/ 25 h 165"/>
                <a:gd name="T110" fmla="*/ 113 w 174"/>
                <a:gd name="T111" fmla="*/ 27 h 165"/>
                <a:gd name="T112" fmla="*/ 107 w 174"/>
                <a:gd name="T113" fmla="*/ 33 h 165"/>
                <a:gd name="T114" fmla="*/ 105 w 174"/>
                <a:gd name="T115" fmla="*/ 29 h 165"/>
                <a:gd name="T116" fmla="*/ 113 w 174"/>
                <a:gd name="T117" fmla="*/ 24 h 165"/>
                <a:gd name="T118" fmla="*/ 104 w 174"/>
                <a:gd name="T119" fmla="*/ 25 h 165"/>
                <a:gd name="T120" fmla="*/ 99 w 174"/>
                <a:gd name="T121" fmla="*/ 25 h 165"/>
                <a:gd name="T122" fmla="*/ 106 w 174"/>
                <a:gd name="T123" fmla="*/ 17 h 165"/>
                <a:gd name="T124" fmla="*/ 102 w 174"/>
                <a:gd name="T125" fmla="*/ 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" h="165">
                  <a:moveTo>
                    <a:pt x="102" y="24"/>
                  </a:moveTo>
                  <a:cubicBezTo>
                    <a:pt x="102" y="24"/>
                    <a:pt x="102" y="24"/>
                    <a:pt x="102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lose/>
                  <a:moveTo>
                    <a:pt x="101" y="24"/>
                  </a:move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4"/>
                    <a:pt x="101" y="24"/>
                    <a:pt x="101" y="24"/>
                  </a:cubicBezTo>
                  <a:close/>
                  <a:moveTo>
                    <a:pt x="105" y="2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4" y="20"/>
                    <a:pt x="104" y="20"/>
                    <a:pt x="104" y="20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7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lose/>
                  <a:moveTo>
                    <a:pt x="105" y="14"/>
                  </a:moveTo>
                  <a:cubicBezTo>
                    <a:pt x="104" y="13"/>
                    <a:pt x="104" y="13"/>
                    <a:pt x="104" y="13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lose/>
                  <a:moveTo>
                    <a:pt x="101" y="6"/>
                  </a:moveTo>
                  <a:cubicBezTo>
                    <a:pt x="100" y="5"/>
                    <a:pt x="100" y="5"/>
                    <a:pt x="100" y="5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4"/>
                    <a:pt x="77" y="114"/>
                    <a:pt x="77" y="114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80" y="114"/>
                    <a:pt x="80" y="114"/>
                    <a:pt x="80" y="114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9" y="120"/>
                    <a:pt x="89" y="120"/>
                    <a:pt x="89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89" y="137"/>
                    <a:pt x="89" y="137"/>
                    <a:pt x="89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3"/>
                    <a:pt x="83" y="143"/>
                    <a:pt x="83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4"/>
                    <a:pt x="82" y="144"/>
                    <a:pt x="82" y="144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80" y="148"/>
                    <a:pt x="80" y="148"/>
                    <a:pt x="80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3" y="156"/>
                    <a:pt x="93" y="156"/>
                    <a:pt x="93" y="156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7" y="159"/>
                    <a:pt x="97" y="159"/>
                    <a:pt x="97" y="159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101" y="164"/>
                    <a:pt x="101" y="164"/>
                    <a:pt x="101" y="164"/>
                  </a:cubicBezTo>
                  <a:cubicBezTo>
                    <a:pt x="101" y="162"/>
                    <a:pt x="101" y="162"/>
                    <a:pt x="101" y="162"/>
                  </a:cubicBezTo>
                  <a:cubicBezTo>
                    <a:pt x="102" y="159"/>
                    <a:pt x="102" y="159"/>
                    <a:pt x="102" y="159"/>
                  </a:cubicBezTo>
                  <a:cubicBezTo>
                    <a:pt x="103" y="158"/>
                    <a:pt x="103" y="158"/>
                    <a:pt x="103" y="158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2" y="157"/>
                    <a:pt x="102" y="157"/>
                    <a:pt x="102" y="157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5"/>
                    <a:pt x="102" y="155"/>
                    <a:pt x="102" y="155"/>
                  </a:cubicBezTo>
                  <a:cubicBezTo>
                    <a:pt x="103" y="155"/>
                    <a:pt x="103" y="155"/>
                    <a:pt x="103" y="155"/>
                  </a:cubicBezTo>
                  <a:cubicBezTo>
                    <a:pt x="103" y="154"/>
                    <a:pt x="103" y="154"/>
                    <a:pt x="103" y="154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2"/>
                    <a:pt x="105" y="152"/>
                    <a:pt x="105" y="152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5"/>
                    <a:pt x="104" y="155"/>
                    <a:pt x="104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107" y="155"/>
                    <a:pt x="107" y="155"/>
                    <a:pt x="107" y="155"/>
                  </a:cubicBezTo>
                  <a:cubicBezTo>
                    <a:pt x="108" y="153"/>
                    <a:pt x="108" y="153"/>
                    <a:pt x="108" y="153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12" y="146"/>
                    <a:pt x="112" y="146"/>
                    <a:pt x="112" y="146"/>
                  </a:cubicBezTo>
                  <a:cubicBezTo>
                    <a:pt x="114" y="143"/>
                    <a:pt x="114" y="143"/>
                    <a:pt x="114" y="143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115" y="130"/>
                    <a:pt x="115" y="130"/>
                    <a:pt x="115" y="130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17" y="130"/>
                    <a:pt x="117" y="130"/>
                    <a:pt x="117" y="130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6" y="121"/>
                    <a:pt x="126" y="121"/>
                    <a:pt x="126" y="121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4" y="116"/>
                    <a:pt x="144" y="116"/>
                    <a:pt x="144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6"/>
                    <a:pt x="153" y="96"/>
                    <a:pt x="153" y="96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2"/>
                    <a:pt x="155" y="92"/>
                    <a:pt x="155" y="92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9" y="73"/>
                    <a:pt x="159" y="73"/>
                    <a:pt x="159" y="73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69"/>
                    <a:pt x="162" y="69"/>
                    <a:pt x="162" y="69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69" y="61"/>
                    <a:pt x="169" y="61"/>
                    <a:pt x="169" y="61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0"/>
                    <a:pt x="174" y="50"/>
                    <a:pt x="174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8" y="38"/>
                    <a:pt x="158" y="38"/>
                    <a:pt x="158" y="38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1" y="33"/>
                    <a:pt x="151" y="33"/>
                    <a:pt x="151" y="33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6" y="33"/>
                    <a:pt x="146" y="33"/>
                    <a:pt x="146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3" y="33"/>
                    <a:pt x="143" y="33"/>
                    <a:pt x="143" y="33"/>
                  </a:cubicBezTo>
                  <a:cubicBezTo>
                    <a:pt x="142" y="32"/>
                    <a:pt x="142" y="32"/>
                    <a:pt x="142" y="32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8" y="32"/>
                    <a:pt x="138" y="32"/>
                    <a:pt x="138" y="32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0" y="29"/>
                    <a:pt x="130" y="29"/>
                    <a:pt x="130" y="29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4"/>
                    <a:pt x="106" y="14"/>
                    <a:pt x="106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lnTo>
                    <a:pt x="101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2" name="Freeform 178"/>
            <p:cNvSpPr>
              <a:spLocks/>
            </p:cNvSpPr>
            <p:nvPr/>
          </p:nvSpPr>
          <p:spPr bwMode="auto">
            <a:xfrm>
              <a:off x="3159498" y="3066605"/>
              <a:ext cx="61758" cy="81058"/>
            </a:xfrm>
            <a:custGeom>
              <a:avLst/>
              <a:gdLst>
                <a:gd name="T0" fmla="*/ 3 w 48"/>
                <a:gd name="T1" fmla="*/ 48 h 63"/>
                <a:gd name="T2" fmla="*/ 3 w 48"/>
                <a:gd name="T3" fmla="*/ 52 h 63"/>
                <a:gd name="T4" fmla="*/ 3 w 48"/>
                <a:gd name="T5" fmla="*/ 52 h 63"/>
                <a:gd name="T6" fmla="*/ 3 w 48"/>
                <a:gd name="T7" fmla="*/ 52 h 63"/>
                <a:gd name="T8" fmla="*/ 3 w 48"/>
                <a:gd name="T9" fmla="*/ 56 h 63"/>
                <a:gd name="T10" fmla="*/ 7 w 48"/>
                <a:gd name="T11" fmla="*/ 56 h 63"/>
                <a:gd name="T12" fmla="*/ 11 w 48"/>
                <a:gd name="T13" fmla="*/ 59 h 63"/>
                <a:gd name="T14" fmla="*/ 11 w 48"/>
                <a:gd name="T15" fmla="*/ 56 h 63"/>
                <a:gd name="T16" fmla="*/ 15 w 48"/>
                <a:gd name="T17" fmla="*/ 56 h 63"/>
                <a:gd name="T18" fmla="*/ 15 w 48"/>
                <a:gd name="T19" fmla="*/ 56 h 63"/>
                <a:gd name="T20" fmla="*/ 15 w 48"/>
                <a:gd name="T21" fmla="*/ 56 h 63"/>
                <a:gd name="T22" fmla="*/ 18 w 48"/>
                <a:gd name="T23" fmla="*/ 56 h 63"/>
                <a:gd name="T24" fmla="*/ 18 w 48"/>
                <a:gd name="T25" fmla="*/ 59 h 63"/>
                <a:gd name="T26" fmla="*/ 18 w 48"/>
                <a:gd name="T27" fmla="*/ 63 h 63"/>
                <a:gd name="T28" fmla="*/ 22 w 48"/>
                <a:gd name="T29" fmla="*/ 59 h 63"/>
                <a:gd name="T30" fmla="*/ 22 w 48"/>
                <a:gd name="T31" fmla="*/ 56 h 63"/>
                <a:gd name="T32" fmla="*/ 26 w 48"/>
                <a:gd name="T33" fmla="*/ 56 h 63"/>
                <a:gd name="T34" fmla="*/ 26 w 48"/>
                <a:gd name="T35" fmla="*/ 56 h 63"/>
                <a:gd name="T36" fmla="*/ 29 w 48"/>
                <a:gd name="T37" fmla="*/ 52 h 63"/>
                <a:gd name="T38" fmla="*/ 33 w 48"/>
                <a:gd name="T39" fmla="*/ 48 h 63"/>
                <a:gd name="T40" fmla="*/ 37 w 48"/>
                <a:gd name="T41" fmla="*/ 41 h 63"/>
                <a:gd name="T42" fmla="*/ 37 w 48"/>
                <a:gd name="T43" fmla="*/ 41 h 63"/>
                <a:gd name="T44" fmla="*/ 40 w 48"/>
                <a:gd name="T45" fmla="*/ 33 h 63"/>
                <a:gd name="T46" fmla="*/ 44 w 48"/>
                <a:gd name="T47" fmla="*/ 30 h 63"/>
                <a:gd name="T48" fmla="*/ 44 w 48"/>
                <a:gd name="T49" fmla="*/ 30 h 63"/>
                <a:gd name="T50" fmla="*/ 44 w 48"/>
                <a:gd name="T51" fmla="*/ 30 h 63"/>
                <a:gd name="T52" fmla="*/ 48 w 48"/>
                <a:gd name="T53" fmla="*/ 26 h 63"/>
                <a:gd name="T54" fmla="*/ 48 w 48"/>
                <a:gd name="T55" fmla="*/ 22 h 63"/>
                <a:gd name="T56" fmla="*/ 44 w 48"/>
                <a:gd name="T57" fmla="*/ 19 h 63"/>
                <a:gd name="T58" fmla="*/ 44 w 48"/>
                <a:gd name="T59" fmla="*/ 19 h 63"/>
                <a:gd name="T60" fmla="*/ 40 w 48"/>
                <a:gd name="T61" fmla="*/ 19 h 63"/>
                <a:gd name="T62" fmla="*/ 40 w 48"/>
                <a:gd name="T63" fmla="*/ 15 h 63"/>
                <a:gd name="T64" fmla="*/ 33 w 48"/>
                <a:gd name="T65" fmla="*/ 11 h 63"/>
                <a:gd name="T66" fmla="*/ 33 w 48"/>
                <a:gd name="T67" fmla="*/ 7 h 63"/>
                <a:gd name="T68" fmla="*/ 29 w 48"/>
                <a:gd name="T69" fmla="*/ 7 h 63"/>
                <a:gd name="T70" fmla="*/ 22 w 48"/>
                <a:gd name="T71" fmla="*/ 4 h 63"/>
                <a:gd name="T72" fmla="*/ 15 w 48"/>
                <a:gd name="T73" fmla="*/ 0 h 63"/>
                <a:gd name="T74" fmla="*/ 11 w 48"/>
                <a:gd name="T75" fmla="*/ 0 h 63"/>
                <a:gd name="T76" fmla="*/ 7 w 48"/>
                <a:gd name="T77" fmla="*/ 4 h 63"/>
                <a:gd name="T78" fmla="*/ 7 w 48"/>
                <a:gd name="T79" fmla="*/ 4 h 63"/>
                <a:gd name="T80" fmla="*/ 7 w 48"/>
                <a:gd name="T81" fmla="*/ 4 h 63"/>
                <a:gd name="T82" fmla="*/ 3 w 48"/>
                <a:gd name="T83" fmla="*/ 4 h 63"/>
                <a:gd name="T84" fmla="*/ 3 w 48"/>
                <a:gd name="T85" fmla="*/ 7 h 63"/>
                <a:gd name="T86" fmla="*/ 0 w 48"/>
                <a:gd name="T87" fmla="*/ 7 h 63"/>
                <a:gd name="T88" fmla="*/ 3 w 48"/>
                <a:gd name="T89" fmla="*/ 15 h 63"/>
                <a:gd name="T90" fmla="*/ 3 w 48"/>
                <a:gd name="T91" fmla="*/ 15 h 63"/>
                <a:gd name="T92" fmla="*/ 3 w 48"/>
                <a:gd name="T93" fmla="*/ 19 h 63"/>
                <a:gd name="T94" fmla="*/ 3 w 48"/>
                <a:gd name="T95" fmla="*/ 22 h 63"/>
                <a:gd name="T96" fmla="*/ 7 w 48"/>
                <a:gd name="T97" fmla="*/ 22 h 63"/>
                <a:gd name="T98" fmla="*/ 7 w 48"/>
                <a:gd name="T99" fmla="*/ 26 h 63"/>
                <a:gd name="T100" fmla="*/ 7 w 48"/>
                <a:gd name="T101" fmla="*/ 30 h 63"/>
                <a:gd name="T102" fmla="*/ 11 w 48"/>
                <a:gd name="T103" fmla="*/ 33 h 63"/>
                <a:gd name="T104" fmla="*/ 11 w 48"/>
                <a:gd name="T105" fmla="*/ 33 h 63"/>
                <a:gd name="T106" fmla="*/ 11 w 48"/>
                <a:gd name="T107" fmla="*/ 37 h 63"/>
                <a:gd name="T108" fmla="*/ 7 w 48"/>
                <a:gd name="T109" fmla="*/ 37 h 63"/>
                <a:gd name="T110" fmla="*/ 7 w 48"/>
                <a:gd name="T111" fmla="*/ 41 h 63"/>
                <a:gd name="T112" fmla="*/ 7 w 48"/>
                <a:gd name="T113" fmla="*/ 45 h 63"/>
                <a:gd name="T114" fmla="*/ 7 w 48"/>
                <a:gd name="T115" fmla="*/ 48 h 63"/>
                <a:gd name="T116" fmla="*/ 3 w 48"/>
                <a:gd name="T117" fmla="*/ 48 h 63"/>
                <a:gd name="T118" fmla="*/ 3 w 48"/>
                <a:gd name="T119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" h="63">
                  <a:moveTo>
                    <a:pt x="3" y="48"/>
                  </a:move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6"/>
                  </a:lnTo>
                  <a:lnTo>
                    <a:pt x="7" y="56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9" y="52"/>
                  </a:lnTo>
                  <a:lnTo>
                    <a:pt x="33" y="48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40" y="33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8" y="26"/>
                  </a:lnTo>
                  <a:lnTo>
                    <a:pt x="48" y="22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0" y="19"/>
                  </a:lnTo>
                  <a:lnTo>
                    <a:pt x="40" y="15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22" y="4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37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3" name="Freeform 179"/>
            <p:cNvSpPr>
              <a:spLocks/>
            </p:cNvSpPr>
            <p:nvPr/>
          </p:nvSpPr>
          <p:spPr bwMode="auto">
            <a:xfrm>
              <a:off x="3087448" y="3061459"/>
              <a:ext cx="86205" cy="81058"/>
            </a:xfrm>
            <a:custGeom>
              <a:avLst/>
              <a:gdLst>
                <a:gd name="T0" fmla="*/ 26 w 67"/>
                <a:gd name="T1" fmla="*/ 63 h 63"/>
                <a:gd name="T2" fmla="*/ 30 w 67"/>
                <a:gd name="T3" fmla="*/ 63 h 63"/>
                <a:gd name="T4" fmla="*/ 37 w 67"/>
                <a:gd name="T5" fmla="*/ 63 h 63"/>
                <a:gd name="T6" fmla="*/ 34 w 67"/>
                <a:gd name="T7" fmla="*/ 60 h 63"/>
                <a:gd name="T8" fmla="*/ 30 w 67"/>
                <a:gd name="T9" fmla="*/ 56 h 63"/>
                <a:gd name="T10" fmla="*/ 34 w 67"/>
                <a:gd name="T11" fmla="*/ 52 h 63"/>
                <a:gd name="T12" fmla="*/ 45 w 67"/>
                <a:gd name="T13" fmla="*/ 52 h 63"/>
                <a:gd name="T14" fmla="*/ 52 w 67"/>
                <a:gd name="T15" fmla="*/ 49 h 63"/>
                <a:gd name="T16" fmla="*/ 59 w 67"/>
                <a:gd name="T17" fmla="*/ 52 h 63"/>
                <a:gd name="T18" fmla="*/ 63 w 67"/>
                <a:gd name="T19" fmla="*/ 49 h 63"/>
                <a:gd name="T20" fmla="*/ 63 w 67"/>
                <a:gd name="T21" fmla="*/ 41 h 63"/>
                <a:gd name="T22" fmla="*/ 67 w 67"/>
                <a:gd name="T23" fmla="*/ 37 h 63"/>
                <a:gd name="T24" fmla="*/ 63 w 67"/>
                <a:gd name="T25" fmla="*/ 34 h 63"/>
                <a:gd name="T26" fmla="*/ 63 w 67"/>
                <a:gd name="T27" fmla="*/ 26 h 63"/>
                <a:gd name="T28" fmla="*/ 59 w 67"/>
                <a:gd name="T29" fmla="*/ 23 h 63"/>
                <a:gd name="T30" fmla="*/ 59 w 67"/>
                <a:gd name="T31" fmla="*/ 19 h 63"/>
                <a:gd name="T32" fmla="*/ 59 w 67"/>
                <a:gd name="T33" fmla="*/ 11 h 63"/>
                <a:gd name="T34" fmla="*/ 63 w 67"/>
                <a:gd name="T35" fmla="*/ 8 h 63"/>
                <a:gd name="T36" fmla="*/ 63 w 67"/>
                <a:gd name="T37" fmla="*/ 4 h 63"/>
                <a:gd name="T38" fmla="*/ 56 w 67"/>
                <a:gd name="T39" fmla="*/ 0 h 63"/>
                <a:gd name="T40" fmla="*/ 48 w 67"/>
                <a:gd name="T41" fmla="*/ 0 h 63"/>
                <a:gd name="T42" fmla="*/ 37 w 67"/>
                <a:gd name="T43" fmla="*/ 0 h 63"/>
                <a:gd name="T44" fmla="*/ 26 w 67"/>
                <a:gd name="T45" fmla="*/ 0 h 63"/>
                <a:gd name="T46" fmla="*/ 15 w 67"/>
                <a:gd name="T47" fmla="*/ 0 h 63"/>
                <a:gd name="T48" fmla="*/ 15 w 67"/>
                <a:gd name="T49" fmla="*/ 4 h 63"/>
                <a:gd name="T50" fmla="*/ 15 w 67"/>
                <a:gd name="T51" fmla="*/ 8 h 63"/>
                <a:gd name="T52" fmla="*/ 8 w 67"/>
                <a:gd name="T53" fmla="*/ 15 h 63"/>
                <a:gd name="T54" fmla="*/ 4 w 67"/>
                <a:gd name="T55" fmla="*/ 19 h 63"/>
                <a:gd name="T56" fmla="*/ 0 w 67"/>
                <a:gd name="T57" fmla="*/ 26 h 63"/>
                <a:gd name="T58" fmla="*/ 4 w 67"/>
                <a:gd name="T59" fmla="*/ 30 h 63"/>
                <a:gd name="T60" fmla="*/ 4 w 67"/>
                <a:gd name="T61" fmla="*/ 34 h 63"/>
                <a:gd name="T62" fmla="*/ 8 w 67"/>
                <a:gd name="T63" fmla="*/ 37 h 63"/>
                <a:gd name="T64" fmla="*/ 11 w 67"/>
                <a:gd name="T65" fmla="*/ 37 h 63"/>
                <a:gd name="T66" fmla="*/ 15 w 67"/>
                <a:gd name="T67" fmla="*/ 41 h 63"/>
                <a:gd name="T68" fmla="*/ 15 w 67"/>
                <a:gd name="T69" fmla="*/ 49 h 63"/>
                <a:gd name="T70" fmla="*/ 19 w 67"/>
                <a:gd name="T71" fmla="*/ 52 h 63"/>
                <a:gd name="T72" fmla="*/ 22 w 67"/>
                <a:gd name="T73" fmla="*/ 56 h 63"/>
                <a:gd name="T74" fmla="*/ 22 w 67"/>
                <a:gd name="T75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63">
                  <a:moveTo>
                    <a:pt x="26" y="63"/>
                  </a:move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63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0" y="56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2" y="49"/>
                  </a:lnTo>
                  <a:lnTo>
                    <a:pt x="56" y="52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23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6" y="11"/>
                  </a:lnTo>
                  <a:lnTo>
                    <a:pt x="59" y="11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5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9" y="52"/>
                  </a:lnTo>
                  <a:lnTo>
                    <a:pt x="19" y="56"/>
                  </a:lnTo>
                  <a:lnTo>
                    <a:pt x="22" y="56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4" name="Freeform 180"/>
            <p:cNvSpPr>
              <a:spLocks/>
            </p:cNvSpPr>
            <p:nvPr/>
          </p:nvSpPr>
          <p:spPr bwMode="auto">
            <a:xfrm>
              <a:off x="3016682" y="3013854"/>
              <a:ext cx="104218" cy="144103"/>
            </a:xfrm>
            <a:custGeom>
              <a:avLst/>
              <a:gdLst>
                <a:gd name="T0" fmla="*/ 11 w 81"/>
                <a:gd name="T1" fmla="*/ 48 h 112"/>
                <a:gd name="T2" fmla="*/ 14 w 81"/>
                <a:gd name="T3" fmla="*/ 48 h 112"/>
                <a:gd name="T4" fmla="*/ 22 w 81"/>
                <a:gd name="T5" fmla="*/ 52 h 112"/>
                <a:gd name="T6" fmla="*/ 18 w 81"/>
                <a:gd name="T7" fmla="*/ 60 h 112"/>
                <a:gd name="T8" fmla="*/ 22 w 81"/>
                <a:gd name="T9" fmla="*/ 63 h 112"/>
                <a:gd name="T10" fmla="*/ 26 w 81"/>
                <a:gd name="T11" fmla="*/ 63 h 112"/>
                <a:gd name="T12" fmla="*/ 29 w 81"/>
                <a:gd name="T13" fmla="*/ 67 h 112"/>
                <a:gd name="T14" fmla="*/ 26 w 81"/>
                <a:gd name="T15" fmla="*/ 71 h 112"/>
                <a:gd name="T16" fmla="*/ 22 w 81"/>
                <a:gd name="T17" fmla="*/ 82 h 112"/>
                <a:gd name="T18" fmla="*/ 22 w 81"/>
                <a:gd name="T19" fmla="*/ 86 h 112"/>
                <a:gd name="T20" fmla="*/ 22 w 81"/>
                <a:gd name="T21" fmla="*/ 89 h 112"/>
                <a:gd name="T22" fmla="*/ 22 w 81"/>
                <a:gd name="T23" fmla="*/ 93 h 112"/>
                <a:gd name="T24" fmla="*/ 29 w 81"/>
                <a:gd name="T25" fmla="*/ 100 h 112"/>
                <a:gd name="T26" fmla="*/ 29 w 81"/>
                <a:gd name="T27" fmla="*/ 104 h 112"/>
                <a:gd name="T28" fmla="*/ 40 w 81"/>
                <a:gd name="T29" fmla="*/ 112 h 112"/>
                <a:gd name="T30" fmla="*/ 44 w 81"/>
                <a:gd name="T31" fmla="*/ 108 h 112"/>
                <a:gd name="T32" fmla="*/ 48 w 81"/>
                <a:gd name="T33" fmla="*/ 108 h 112"/>
                <a:gd name="T34" fmla="*/ 52 w 81"/>
                <a:gd name="T35" fmla="*/ 104 h 112"/>
                <a:gd name="T36" fmla="*/ 63 w 81"/>
                <a:gd name="T37" fmla="*/ 104 h 112"/>
                <a:gd name="T38" fmla="*/ 66 w 81"/>
                <a:gd name="T39" fmla="*/ 100 h 112"/>
                <a:gd name="T40" fmla="*/ 74 w 81"/>
                <a:gd name="T41" fmla="*/ 100 h 112"/>
                <a:gd name="T42" fmla="*/ 81 w 81"/>
                <a:gd name="T43" fmla="*/ 100 h 112"/>
                <a:gd name="T44" fmla="*/ 77 w 81"/>
                <a:gd name="T45" fmla="*/ 97 h 112"/>
                <a:gd name="T46" fmla="*/ 74 w 81"/>
                <a:gd name="T47" fmla="*/ 93 h 112"/>
                <a:gd name="T48" fmla="*/ 70 w 81"/>
                <a:gd name="T49" fmla="*/ 89 h 112"/>
                <a:gd name="T50" fmla="*/ 70 w 81"/>
                <a:gd name="T51" fmla="*/ 86 h 112"/>
                <a:gd name="T52" fmla="*/ 66 w 81"/>
                <a:gd name="T53" fmla="*/ 78 h 112"/>
                <a:gd name="T54" fmla="*/ 63 w 81"/>
                <a:gd name="T55" fmla="*/ 74 h 112"/>
                <a:gd name="T56" fmla="*/ 63 w 81"/>
                <a:gd name="T57" fmla="*/ 74 h 112"/>
                <a:gd name="T58" fmla="*/ 59 w 81"/>
                <a:gd name="T59" fmla="*/ 67 h 112"/>
                <a:gd name="T60" fmla="*/ 55 w 81"/>
                <a:gd name="T61" fmla="*/ 67 h 112"/>
                <a:gd name="T62" fmla="*/ 59 w 81"/>
                <a:gd name="T63" fmla="*/ 56 h 112"/>
                <a:gd name="T64" fmla="*/ 59 w 81"/>
                <a:gd name="T65" fmla="*/ 52 h 112"/>
                <a:gd name="T66" fmla="*/ 66 w 81"/>
                <a:gd name="T67" fmla="*/ 48 h 112"/>
                <a:gd name="T68" fmla="*/ 70 w 81"/>
                <a:gd name="T69" fmla="*/ 45 h 112"/>
                <a:gd name="T70" fmla="*/ 70 w 81"/>
                <a:gd name="T71" fmla="*/ 41 h 112"/>
                <a:gd name="T72" fmla="*/ 70 w 81"/>
                <a:gd name="T73" fmla="*/ 37 h 112"/>
                <a:gd name="T74" fmla="*/ 66 w 81"/>
                <a:gd name="T75" fmla="*/ 34 h 112"/>
                <a:gd name="T76" fmla="*/ 55 w 81"/>
                <a:gd name="T77" fmla="*/ 26 h 112"/>
                <a:gd name="T78" fmla="*/ 52 w 81"/>
                <a:gd name="T79" fmla="*/ 26 h 112"/>
                <a:gd name="T80" fmla="*/ 44 w 81"/>
                <a:gd name="T81" fmla="*/ 26 h 112"/>
                <a:gd name="T82" fmla="*/ 44 w 81"/>
                <a:gd name="T83" fmla="*/ 26 h 112"/>
                <a:gd name="T84" fmla="*/ 48 w 81"/>
                <a:gd name="T85" fmla="*/ 19 h 112"/>
                <a:gd name="T86" fmla="*/ 40 w 81"/>
                <a:gd name="T87" fmla="*/ 11 h 112"/>
                <a:gd name="T88" fmla="*/ 33 w 81"/>
                <a:gd name="T89" fmla="*/ 4 h 112"/>
                <a:gd name="T90" fmla="*/ 29 w 81"/>
                <a:gd name="T91" fmla="*/ 0 h 112"/>
                <a:gd name="T92" fmla="*/ 22 w 81"/>
                <a:gd name="T93" fmla="*/ 0 h 112"/>
                <a:gd name="T94" fmla="*/ 18 w 81"/>
                <a:gd name="T95" fmla="*/ 4 h 112"/>
                <a:gd name="T96" fmla="*/ 11 w 81"/>
                <a:gd name="T97" fmla="*/ 8 h 112"/>
                <a:gd name="T98" fmla="*/ 11 w 81"/>
                <a:gd name="T99" fmla="*/ 15 h 112"/>
                <a:gd name="T100" fmla="*/ 14 w 81"/>
                <a:gd name="T101" fmla="*/ 19 h 112"/>
                <a:gd name="T102" fmla="*/ 18 w 81"/>
                <a:gd name="T103" fmla="*/ 23 h 112"/>
                <a:gd name="T104" fmla="*/ 11 w 81"/>
                <a:gd name="T105" fmla="*/ 26 h 112"/>
                <a:gd name="T106" fmla="*/ 3 w 81"/>
                <a:gd name="T107" fmla="*/ 26 h 112"/>
                <a:gd name="T108" fmla="*/ 3 w 81"/>
                <a:gd name="T109" fmla="*/ 30 h 112"/>
                <a:gd name="T110" fmla="*/ 0 w 81"/>
                <a:gd name="T111" fmla="*/ 37 h 112"/>
                <a:gd name="T112" fmla="*/ 11 w 81"/>
                <a:gd name="T113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112">
                  <a:moveTo>
                    <a:pt x="11" y="48"/>
                  </a:moveTo>
                  <a:lnTo>
                    <a:pt x="11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6" y="97"/>
                  </a:lnTo>
                  <a:lnTo>
                    <a:pt x="29" y="100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37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5" y="104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70" y="97"/>
                  </a:lnTo>
                  <a:lnTo>
                    <a:pt x="74" y="100"/>
                  </a:lnTo>
                  <a:lnTo>
                    <a:pt x="77" y="100"/>
                  </a:lnTo>
                  <a:lnTo>
                    <a:pt x="81" y="10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3"/>
                  </a:lnTo>
                  <a:lnTo>
                    <a:pt x="74" y="93"/>
                  </a:lnTo>
                  <a:lnTo>
                    <a:pt x="74" y="89"/>
                  </a:lnTo>
                  <a:lnTo>
                    <a:pt x="70" y="89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78"/>
                  </a:lnTo>
                  <a:lnTo>
                    <a:pt x="66" y="78"/>
                  </a:lnTo>
                  <a:lnTo>
                    <a:pt x="66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59" y="71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5" y="67"/>
                  </a:lnTo>
                  <a:lnTo>
                    <a:pt x="55" y="63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6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37"/>
                  </a:lnTo>
                  <a:lnTo>
                    <a:pt x="70" y="34"/>
                  </a:lnTo>
                  <a:lnTo>
                    <a:pt x="66" y="34"/>
                  </a:lnTo>
                  <a:lnTo>
                    <a:pt x="63" y="30"/>
                  </a:lnTo>
                  <a:lnTo>
                    <a:pt x="55" y="26"/>
                  </a:lnTo>
                  <a:lnTo>
                    <a:pt x="52" y="23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3" y="45"/>
                  </a:lnTo>
                  <a:lnTo>
                    <a:pt x="11" y="48"/>
                  </a:lnTo>
                  <a:lnTo>
                    <a:pt x="11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5" name="Freeform 181"/>
            <p:cNvSpPr>
              <a:spLocks noEditPoints="1"/>
            </p:cNvSpPr>
            <p:nvPr/>
          </p:nvSpPr>
          <p:spPr bwMode="auto">
            <a:xfrm>
              <a:off x="2763217" y="2932796"/>
              <a:ext cx="281773" cy="234167"/>
            </a:xfrm>
            <a:custGeom>
              <a:avLst/>
              <a:gdLst>
                <a:gd name="T0" fmla="*/ 34 w 59"/>
                <a:gd name="T1" fmla="*/ 49 h 49"/>
                <a:gd name="T2" fmla="*/ 40 w 59"/>
                <a:gd name="T3" fmla="*/ 44 h 49"/>
                <a:gd name="T4" fmla="*/ 42 w 59"/>
                <a:gd name="T5" fmla="*/ 41 h 49"/>
                <a:gd name="T6" fmla="*/ 40 w 59"/>
                <a:gd name="T7" fmla="*/ 37 h 49"/>
                <a:gd name="T8" fmla="*/ 38 w 59"/>
                <a:gd name="T9" fmla="*/ 35 h 49"/>
                <a:gd name="T10" fmla="*/ 45 w 59"/>
                <a:gd name="T11" fmla="*/ 35 h 49"/>
                <a:gd name="T12" fmla="*/ 52 w 59"/>
                <a:gd name="T13" fmla="*/ 33 h 49"/>
                <a:gd name="T14" fmla="*/ 54 w 59"/>
                <a:gd name="T15" fmla="*/ 29 h 49"/>
                <a:gd name="T16" fmla="*/ 54 w 59"/>
                <a:gd name="T17" fmla="*/ 24 h 49"/>
                <a:gd name="T18" fmla="*/ 58 w 59"/>
                <a:gd name="T19" fmla="*/ 22 h 49"/>
                <a:gd name="T20" fmla="*/ 56 w 59"/>
                <a:gd name="T21" fmla="*/ 19 h 49"/>
                <a:gd name="T22" fmla="*/ 59 w 59"/>
                <a:gd name="T23" fmla="*/ 17 h 49"/>
                <a:gd name="T24" fmla="*/ 55 w 59"/>
                <a:gd name="T25" fmla="*/ 16 h 49"/>
                <a:gd name="T26" fmla="*/ 52 w 59"/>
                <a:gd name="T27" fmla="*/ 16 h 49"/>
                <a:gd name="T28" fmla="*/ 55 w 59"/>
                <a:gd name="T29" fmla="*/ 14 h 49"/>
                <a:gd name="T30" fmla="*/ 51 w 59"/>
                <a:gd name="T31" fmla="*/ 12 h 49"/>
                <a:gd name="T32" fmla="*/ 48 w 59"/>
                <a:gd name="T33" fmla="*/ 10 h 49"/>
                <a:gd name="T34" fmla="*/ 46 w 59"/>
                <a:gd name="T35" fmla="*/ 9 h 49"/>
                <a:gd name="T36" fmla="*/ 50 w 59"/>
                <a:gd name="T37" fmla="*/ 8 h 49"/>
                <a:gd name="T38" fmla="*/ 45 w 59"/>
                <a:gd name="T39" fmla="*/ 7 h 49"/>
                <a:gd name="T40" fmla="*/ 39 w 59"/>
                <a:gd name="T41" fmla="*/ 9 h 49"/>
                <a:gd name="T42" fmla="*/ 35 w 59"/>
                <a:gd name="T43" fmla="*/ 10 h 49"/>
                <a:gd name="T44" fmla="*/ 26 w 59"/>
                <a:gd name="T45" fmla="*/ 9 h 49"/>
                <a:gd name="T46" fmla="*/ 23 w 59"/>
                <a:gd name="T47" fmla="*/ 7 h 49"/>
                <a:gd name="T48" fmla="*/ 18 w 59"/>
                <a:gd name="T49" fmla="*/ 5 h 49"/>
                <a:gd name="T50" fmla="*/ 16 w 59"/>
                <a:gd name="T51" fmla="*/ 1 h 49"/>
                <a:gd name="T52" fmla="*/ 14 w 59"/>
                <a:gd name="T53" fmla="*/ 4 h 49"/>
                <a:gd name="T54" fmla="*/ 15 w 59"/>
                <a:gd name="T55" fmla="*/ 5 h 49"/>
                <a:gd name="T56" fmla="*/ 13 w 59"/>
                <a:gd name="T57" fmla="*/ 6 h 49"/>
                <a:gd name="T58" fmla="*/ 9 w 59"/>
                <a:gd name="T59" fmla="*/ 9 h 49"/>
                <a:gd name="T60" fmla="*/ 7 w 59"/>
                <a:gd name="T61" fmla="*/ 14 h 49"/>
                <a:gd name="T62" fmla="*/ 6 w 59"/>
                <a:gd name="T63" fmla="*/ 11 h 49"/>
                <a:gd name="T64" fmla="*/ 7 w 59"/>
                <a:gd name="T65" fmla="*/ 6 h 49"/>
                <a:gd name="T66" fmla="*/ 8 w 59"/>
                <a:gd name="T67" fmla="*/ 4 h 49"/>
                <a:gd name="T68" fmla="*/ 7 w 59"/>
                <a:gd name="T69" fmla="*/ 4 h 49"/>
                <a:gd name="T70" fmla="*/ 3 w 59"/>
                <a:gd name="T71" fmla="*/ 8 h 49"/>
                <a:gd name="T72" fmla="*/ 0 w 59"/>
                <a:gd name="T73" fmla="*/ 13 h 49"/>
                <a:gd name="T74" fmla="*/ 4 w 59"/>
                <a:gd name="T75" fmla="*/ 18 h 49"/>
                <a:gd name="T76" fmla="*/ 4 w 59"/>
                <a:gd name="T77" fmla="*/ 21 h 49"/>
                <a:gd name="T78" fmla="*/ 8 w 59"/>
                <a:gd name="T79" fmla="*/ 22 h 49"/>
                <a:gd name="T80" fmla="*/ 14 w 59"/>
                <a:gd name="T81" fmla="*/ 23 h 49"/>
                <a:gd name="T82" fmla="*/ 20 w 59"/>
                <a:gd name="T83" fmla="*/ 26 h 49"/>
                <a:gd name="T84" fmla="*/ 24 w 59"/>
                <a:gd name="T85" fmla="*/ 26 h 49"/>
                <a:gd name="T86" fmla="*/ 26 w 59"/>
                <a:gd name="T87" fmla="*/ 28 h 49"/>
                <a:gd name="T88" fmla="*/ 24 w 59"/>
                <a:gd name="T89" fmla="*/ 32 h 49"/>
                <a:gd name="T90" fmla="*/ 24 w 59"/>
                <a:gd name="T91" fmla="*/ 36 h 49"/>
                <a:gd name="T92" fmla="*/ 25 w 59"/>
                <a:gd name="T93" fmla="*/ 41 h 49"/>
                <a:gd name="T94" fmla="*/ 26 w 59"/>
                <a:gd name="T95" fmla="*/ 43 h 49"/>
                <a:gd name="T96" fmla="*/ 22 w 59"/>
                <a:gd name="T97" fmla="*/ 1 h 49"/>
                <a:gd name="T98" fmla="*/ 22 w 59"/>
                <a:gd name="T99" fmla="*/ 2 h 49"/>
                <a:gd name="T100" fmla="*/ 20 w 59"/>
                <a:gd name="T101" fmla="*/ 2 h 49"/>
                <a:gd name="T102" fmla="*/ 15 w 59"/>
                <a:gd name="T103" fmla="*/ 0 h 49"/>
                <a:gd name="T104" fmla="*/ 40 w 59"/>
                <a:gd name="T105" fmla="*/ 6 h 49"/>
                <a:gd name="T106" fmla="*/ 41 w 59"/>
                <a:gd name="T10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49">
                  <a:moveTo>
                    <a:pt x="27" y="47"/>
                  </a:moveTo>
                  <a:cubicBezTo>
                    <a:pt x="29" y="48"/>
                    <a:pt x="29" y="48"/>
                    <a:pt x="29" y="48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7" y="47"/>
                    <a:pt x="27" y="47"/>
                    <a:pt x="27" y="47"/>
                  </a:cubicBezTo>
                  <a:close/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2" y="1"/>
                    <a:pt x="22" y="1"/>
                  </a:cubicBezTo>
                  <a:close/>
                  <a:moveTo>
                    <a:pt x="19" y="1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lose/>
                  <a:moveTo>
                    <a:pt x="1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lose/>
                  <a:moveTo>
                    <a:pt x="39" y="7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39" y="7"/>
                    <a:pt x="3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6" name="Freeform 182"/>
            <p:cNvSpPr>
              <a:spLocks/>
            </p:cNvSpPr>
            <p:nvPr/>
          </p:nvSpPr>
          <p:spPr bwMode="auto">
            <a:xfrm>
              <a:off x="2639699" y="2932795"/>
              <a:ext cx="257326" cy="329377"/>
            </a:xfrm>
            <a:custGeom>
              <a:avLst/>
              <a:gdLst>
                <a:gd name="T0" fmla="*/ 163 w 200"/>
                <a:gd name="T1" fmla="*/ 208 h 256"/>
                <a:gd name="T2" fmla="*/ 159 w 200"/>
                <a:gd name="T3" fmla="*/ 186 h 256"/>
                <a:gd name="T4" fmla="*/ 159 w 200"/>
                <a:gd name="T5" fmla="*/ 175 h 256"/>
                <a:gd name="T6" fmla="*/ 174 w 200"/>
                <a:gd name="T7" fmla="*/ 163 h 256"/>
                <a:gd name="T8" fmla="*/ 189 w 200"/>
                <a:gd name="T9" fmla="*/ 160 h 256"/>
                <a:gd name="T10" fmla="*/ 200 w 200"/>
                <a:gd name="T11" fmla="*/ 175 h 256"/>
                <a:gd name="T12" fmla="*/ 193 w 200"/>
                <a:gd name="T13" fmla="*/ 156 h 256"/>
                <a:gd name="T14" fmla="*/ 185 w 200"/>
                <a:gd name="T15" fmla="*/ 152 h 256"/>
                <a:gd name="T16" fmla="*/ 185 w 200"/>
                <a:gd name="T17" fmla="*/ 126 h 256"/>
                <a:gd name="T18" fmla="*/ 185 w 200"/>
                <a:gd name="T19" fmla="*/ 111 h 256"/>
                <a:gd name="T20" fmla="*/ 193 w 200"/>
                <a:gd name="T21" fmla="*/ 97 h 256"/>
                <a:gd name="T22" fmla="*/ 178 w 200"/>
                <a:gd name="T23" fmla="*/ 97 h 256"/>
                <a:gd name="T24" fmla="*/ 167 w 200"/>
                <a:gd name="T25" fmla="*/ 97 h 256"/>
                <a:gd name="T26" fmla="*/ 137 w 200"/>
                <a:gd name="T27" fmla="*/ 86 h 256"/>
                <a:gd name="T28" fmla="*/ 122 w 200"/>
                <a:gd name="T29" fmla="*/ 82 h 256"/>
                <a:gd name="T30" fmla="*/ 111 w 200"/>
                <a:gd name="T31" fmla="*/ 74 h 256"/>
                <a:gd name="T32" fmla="*/ 104 w 200"/>
                <a:gd name="T33" fmla="*/ 52 h 256"/>
                <a:gd name="T34" fmla="*/ 100 w 200"/>
                <a:gd name="T35" fmla="*/ 41 h 256"/>
                <a:gd name="T36" fmla="*/ 111 w 200"/>
                <a:gd name="T37" fmla="*/ 22 h 256"/>
                <a:gd name="T38" fmla="*/ 130 w 200"/>
                <a:gd name="T39" fmla="*/ 11 h 256"/>
                <a:gd name="T40" fmla="*/ 133 w 200"/>
                <a:gd name="T41" fmla="*/ 4 h 256"/>
                <a:gd name="T42" fmla="*/ 122 w 200"/>
                <a:gd name="T43" fmla="*/ 4 h 256"/>
                <a:gd name="T44" fmla="*/ 115 w 200"/>
                <a:gd name="T45" fmla="*/ 8 h 256"/>
                <a:gd name="T46" fmla="*/ 96 w 200"/>
                <a:gd name="T47" fmla="*/ 19 h 256"/>
                <a:gd name="T48" fmla="*/ 82 w 200"/>
                <a:gd name="T49" fmla="*/ 22 h 256"/>
                <a:gd name="T50" fmla="*/ 78 w 200"/>
                <a:gd name="T51" fmla="*/ 26 h 256"/>
                <a:gd name="T52" fmla="*/ 67 w 200"/>
                <a:gd name="T53" fmla="*/ 26 h 256"/>
                <a:gd name="T54" fmla="*/ 59 w 200"/>
                <a:gd name="T55" fmla="*/ 41 h 256"/>
                <a:gd name="T56" fmla="*/ 52 w 200"/>
                <a:gd name="T57" fmla="*/ 48 h 256"/>
                <a:gd name="T58" fmla="*/ 41 w 200"/>
                <a:gd name="T59" fmla="*/ 60 h 256"/>
                <a:gd name="T60" fmla="*/ 37 w 200"/>
                <a:gd name="T61" fmla="*/ 71 h 256"/>
                <a:gd name="T62" fmla="*/ 33 w 200"/>
                <a:gd name="T63" fmla="*/ 63 h 256"/>
                <a:gd name="T64" fmla="*/ 30 w 200"/>
                <a:gd name="T65" fmla="*/ 67 h 256"/>
                <a:gd name="T66" fmla="*/ 19 w 200"/>
                <a:gd name="T67" fmla="*/ 82 h 256"/>
                <a:gd name="T68" fmla="*/ 26 w 200"/>
                <a:gd name="T69" fmla="*/ 93 h 256"/>
                <a:gd name="T70" fmla="*/ 26 w 200"/>
                <a:gd name="T71" fmla="*/ 100 h 256"/>
                <a:gd name="T72" fmla="*/ 26 w 200"/>
                <a:gd name="T73" fmla="*/ 108 h 256"/>
                <a:gd name="T74" fmla="*/ 26 w 200"/>
                <a:gd name="T75" fmla="*/ 126 h 256"/>
                <a:gd name="T76" fmla="*/ 33 w 200"/>
                <a:gd name="T77" fmla="*/ 134 h 256"/>
                <a:gd name="T78" fmla="*/ 22 w 200"/>
                <a:gd name="T79" fmla="*/ 149 h 256"/>
                <a:gd name="T80" fmla="*/ 4 w 200"/>
                <a:gd name="T81" fmla="*/ 167 h 256"/>
                <a:gd name="T82" fmla="*/ 22 w 200"/>
                <a:gd name="T83" fmla="*/ 178 h 256"/>
                <a:gd name="T84" fmla="*/ 37 w 200"/>
                <a:gd name="T85" fmla="*/ 189 h 256"/>
                <a:gd name="T86" fmla="*/ 48 w 200"/>
                <a:gd name="T87" fmla="*/ 186 h 256"/>
                <a:gd name="T88" fmla="*/ 59 w 200"/>
                <a:gd name="T89" fmla="*/ 193 h 256"/>
                <a:gd name="T90" fmla="*/ 74 w 200"/>
                <a:gd name="T91" fmla="*/ 197 h 256"/>
                <a:gd name="T92" fmla="*/ 82 w 200"/>
                <a:gd name="T93" fmla="*/ 208 h 256"/>
                <a:gd name="T94" fmla="*/ 96 w 200"/>
                <a:gd name="T95" fmla="*/ 223 h 256"/>
                <a:gd name="T96" fmla="*/ 104 w 200"/>
                <a:gd name="T97" fmla="*/ 230 h 256"/>
                <a:gd name="T98" fmla="*/ 122 w 200"/>
                <a:gd name="T99" fmla="*/ 226 h 256"/>
                <a:gd name="T100" fmla="*/ 141 w 200"/>
                <a:gd name="T101" fmla="*/ 226 h 256"/>
                <a:gd name="T102" fmla="*/ 137 w 200"/>
                <a:gd name="T103" fmla="*/ 249 h 256"/>
                <a:gd name="T104" fmla="*/ 148 w 200"/>
                <a:gd name="T10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256">
                  <a:moveTo>
                    <a:pt x="148" y="256"/>
                  </a:moveTo>
                  <a:lnTo>
                    <a:pt x="152" y="24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08"/>
                  </a:lnTo>
                  <a:lnTo>
                    <a:pt x="156" y="204"/>
                  </a:lnTo>
                  <a:lnTo>
                    <a:pt x="152" y="201"/>
                  </a:lnTo>
                  <a:lnTo>
                    <a:pt x="148" y="197"/>
                  </a:lnTo>
                  <a:lnTo>
                    <a:pt x="148" y="186"/>
                  </a:lnTo>
                  <a:lnTo>
                    <a:pt x="159" y="186"/>
                  </a:lnTo>
                  <a:lnTo>
                    <a:pt x="163" y="186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59" y="175"/>
                  </a:lnTo>
                  <a:lnTo>
                    <a:pt x="156" y="175"/>
                  </a:lnTo>
                  <a:lnTo>
                    <a:pt x="152" y="171"/>
                  </a:lnTo>
                  <a:lnTo>
                    <a:pt x="156" y="167"/>
                  </a:lnTo>
                  <a:lnTo>
                    <a:pt x="174" y="167"/>
                  </a:lnTo>
                  <a:lnTo>
                    <a:pt x="174" y="163"/>
                  </a:lnTo>
                  <a:lnTo>
                    <a:pt x="178" y="163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5" y="163"/>
                  </a:lnTo>
                  <a:lnTo>
                    <a:pt x="189" y="160"/>
                  </a:lnTo>
                  <a:lnTo>
                    <a:pt x="189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93" y="175"/>
                  </a:lnTo>
                  <a:lnTo>
                    <a:pt x="200" y="175"/>
                  </a:lnTo>
                  <a:lnTo>
                    <a:pt x="196" y="171"/>
                  </a:lnTo>
                  <a:lnTo>
                    <a:pt x="196" y="163"/>
                  </a:lnTo>
                  <a:lnTo>
                    <a:pt x="193" y="160"/>
                  </a:lnTo>
                  <a:lnTo>
                    <a:pt x="193" y="156"/>
                  </a:lnTo>
                  <a:lnTo>
                    <a:pt x="193" y="156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9" y="141"/>
                  </a:lnTo>
                  <a:lnTo>
                    <a:pt x="185" y="134"/>
                  </a:lnTo>
                  <a:lnTo>
                    <a:pt x="185" y="130"/>
                  </a:lnTo>
                  <a:lnTo>
                    <a:pt x="185" y="126"/>
                  </a:lnTo>
                  <a:lnTo>
                    <a:pt x="185" y="123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5" y="111"/>
                  </a:lnTo>
                  <a:lnTo>
                    <a:pt x="185" y="111"/>
                  </a:lnTo>
                  <a:lnTo>
                    <a:pt x="189" y="108"/>
                  </a:lnTo>
                  <a:lnTo>
                    <a:pt x="193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97"/>
                  </a:lnTo>
                  <a:lnTo>
                    <a:pt x="189" y="97"/>
                  </a:lnTo>
                  <a:lnTo>
                    <a:pt x="185" y="97"/>
                  </a:lnTo>
                  <a:lnTo>
                    <a:pt x="185" y="97"/>
                  </a:lnTo>
                  <a:lnTo>
                    <a:pt x="182" y="97"/>
                  </a:lnTo>
                  <a:lnTo>
                    <a:pt x="178" y="97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163" y="97"/>
                  </a:lnTo>
                  <a:lnTo>
                    <a:pt x="148" y="86"/>
                  </a:lnTo>
                  <a:lnTo>
                    <a:pt x="148" y="86"/>
                  </a:lnTo>
                  <a:lnTo>
                    <a:pt x="141" y="82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3" y="82"/>
                  </a:lnTo>
                  <a:lnTo>
                    <a:pt x="126" y="82"/>
                  </a:lnTo>
                  <a:lnTo>
                    <a:pt x="126" y="86"/>
                  </a:lnTo>
                  <a:lnTo>
                    <a:pt x="122" y="82"/>
                  </a:lnTo>
                  <a:lnTo>
                    <a:pt x="119" y="82"/>
                  </a:lnTo>
                  <a:lnTo>
                    <a:pt x="115" y="82"/>
                  </a:lnTo>
                  <a:lnTo>
                    <a:pt x="111" y="78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71"/>
                  </a:lnTo>
                  <a:lnTo>
                    <a:pt x="111" y="71"/>
                  </a:lnTo>
                  <a:lnTo>
                    <a:pt x="111" y="67"/>
                  </a:lnTo>
                  <a:lnTo>
                    <a:pt x="108" y="63"/>
                  </a:lnTo>
                  <a:lnTo>
                    <a:pt x="104" y="52"/>
                  </a:lnTo>
                  <a:lnTo>
                    <a:pt x="100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100" y="45"/>
                  </a:lnTo>
                  <a:lnTo>
                    <a:pt x="100" y="41"/>
                  </a:lnTo>
                  <a:lnTo>
                    <a:pt x="100" y="37"/>
                  </a:lnTo>
                  <a:lnTo>
                    <a:pt x="100" y="34"/>
                  </a:lnTo>
                  <a:lnTo>
                    <a:pt x="108" y="30"/>
                  </a:lnTo>
                  <a:lnTo>
                    <a:pt x="108" y="26"/>
                  </a:lnTo>
                  <a:lnTo>
                    <a:pt x="111" y="22"/>
                  </a:lnTo>
                  <a:lnTo>
                    <a:pt x="115" y="22"/>
                  </a:lnTo>
                  <a:lnTo>
                    <a:pt x="115" y="19"/>
                  </a:lnTo>
                  <a:lnTo>
                    <a:pt x="122" y="15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4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11"/>
                  </a:lnTo>
                  <a:lnTo>
                    <a:pt x="108" y="11"/>
                  </a:lnTo>
                  <a:lnTo>
                    <a:pt x="104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89" y="19"/>
                  </a:lnTo>
                  <a:lnTo>
                    <a:pt x="85" y="19"/>
                  </a:lnTo>
                  <a:lnTo>
                    <a:pt x="82" y="19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22"/>
                  </a:lnTo>
                  <a:lnTo>
                    <a:pt x="78" y="22"/>
                  </a:lnTo>
                  <a:lnTo>
                    <a:pt x="74" y="22"/>
                  </a:lnTo>
                  <a:lnTo>
                    <a:pt x="71" y="22"/>
                  </a:lnTo>
                  <a:lnTo>
                    <a:pt x="67" y="26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56" y="37"/>
                  </a:lnTo>
                  <a:lnTo>
                    <a:pt x="56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41" y="63"/>
                  </a:lnTo>
                  <a:lnTo>
                    <a:pt x="41" y="67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0" y="60"/>
                  </a:lnTo>
                  <a:lnTo>
                    <a:pt x="26" y="60"/>
                  </a:lnTo>
                  <a:lnTo>
                    <a:pt x="30" y="63"/>
                  </a:lnTo>
                  <a:lnTo>
                    <a:pt x="30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19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30" y="89"/>
                  </a:lnTo>
                  <a:lnTo>
                    <a:pt x="30" y="93"/>
                  </a:lnTo>
                  <a:lnTo>
                    <a:pt x="30" y="97"/>
                  </a:lnTo>
                  <a:lnTo>
                    <a:pt x="26" y="97"/>
                  </a:lnTo>
                  <a:lnTo>
                    <a:pt x="26" y="100"/>
                  </a:lnTo>
                  <a:lnTo>
                    <a:pt x="30" y="100"/>
                  </a:lnTo>
                  <a:lnTo>
                    <a:pt x="30" y="104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0" y="123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7"/>
                  </a:lnTo>
                  <a:lnTo>
                    <a:pt x="30" y="141"/>
                  </a:lnTo>
                  <a:lnTo>
                    <a:pt x="26" y="145"/>
                  </a:lnTo>
                  <a:lnTo>
                    <a:pt x="22" y="149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8" y="156"/>
                  </a:lnTo>
                  <a:lnTo>
                    <a:pt x="4" y="163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8" y="171"/>
                  </a:lnTo>
                  <a:lnTo>
                    <a:pt x="11" y="175"/>
                  </a:lnTo>
                  <a:lnTo>
                    <a:pt x="19" y="178"/>
                  </a:lnTo>
                  <a:lnTo>
                    <a:pt x="22" y="178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26" y="189"/>
                  </a:lnTo>
                  <a:lnTo>
                    <a:pt x="30" y="189"/>
                  </a:lnTo>
                  <a:lnTo>
                    <a:pt x="37" y="189"/>
                  </a:lnTo>
                  <a:lnTo>
                    <a:pt x="37" y="193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5" y="189"/>
                  </a:lnTo>
                  <a:lnTo>
                    <a:pt x="48" y="186"/>
                  </a:lnTo>
                  <a:lnTo>
                    <a:pt x="48" y="186"/>
                  </a:lnTo>
                  <a:lnTo>
                    <a:pt x="56" y="189"/>
                  </a:lnTo>
                  <a:lnTo>
                    <a:pt x="56" y="189"/>
                  </a:lnTo>
                  <a:lnTo>
                    <a:pt x="56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63" y="193"/>
                  </a:lnTo>
                  <a:lnTo>
                    <a:pt x="71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8" y="201"/>
                  </a:lnTo>
                  <a:lnTo>
                    <a:pt x="78" y="204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9" y="212"/>
                  </a:lnTo>
                  <a:lnTo>
                    <a:pt x="93" y="215"/>
                  </a:lnTo>
                  <a:lnTo>
                    <a:pt x="93" y="219"/>
                  </a:lnTo>
                  <a:lnTo>
                    <a:pt x="96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96" y="226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9" y="226"/>
                  </a:lnTo>
                  <a:lnTo>
                    <a:pt x="122" y="226"/>
                  </a:lnTo>
                  <a:lnTo>
                    <a:pt x="126" y="230"/>
                  </a:lnTo>
                  <a:lnTo>
                    <a:pt x="133" y="226"/>
                  </a:lnTo>
                  <a:lnTo>
                    <a:pt x="137" y="226"/>
                  </a:lnTo>
                  <a:lnTo>
                    <a:pt x="137" y="226"/>
                  </a:lnTo>
                  <a:lnTo>
                    <a:pt x="141" y="226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48" y="230"/>
                  </a:lnTo>
                  <a:lnTo>
                    <a:pt x="148" y="234"/>
                  </a:lnTo>
                  <a:lnTo>
                    <a:pt x="137" y="249"/>
                  </a:lnTo>
                  <a:lnTo>
                    <a:pt x="137" y="252"/>
                  </a:lnTo>
                  <a:lnTo>
                    <a:pt x="141" y="252"/>
                  </a:lnTo>
                  <a:lnTo>
                    <a:pt x="145" y="249"/>
                  </a:lnTo>
                  <a:lnTo>
                    <a:pt x="148" y="252"/>
                  </a:lnTo>
                  <a:lnTo>
                    <a:pt x="148" y="2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7" name="Freeform 183"/>
            <p:cNvSpPr>
              <a:spLocks noEditPoints="1"/>
            </p:cNvSpPr>
            <p:nvPr/>
          </p:nvSpPr>
          <p:spPr bwMode="auto">
            <a:xfrm>
              <a:off x="2597240" y="3152809"/>
              <a:ext cx="123517" cy="123517"/>
            </a:xfrm>
            <a:custGeom>
              <a:avLst/>
              <a:gdLst>
                <a:gd name="T0" fmla="*/ 92 w 96"/>
                <a:gd name="T1" fmla="*/ 22 h 96"/>
                <a:gd name="T2" fmla="*/ 89 w 96"/>
                <a:gd name="T3" fmla="*/ 18 h 96"/>
                <a:gd name="T4" fmla="*/ 81 w 96"/>
                <a:gd name="T5" fmla="*/ 15 h 96"/>
                <a:gd name="T6" fmla="*/ 78 w 96"/>
                <a:gd name="T7" fmla="*/ 18 h 96"/>
                <a:gd name="T8" fmla="*/ 78 w 96"/>
                <a:gd name="T9" fmla="*/ 22 h 96"/>
                <a:gd name="T10" fmla="*/ 70 w 96"/>
                <a:gd name="T11" fmla="*/ 18 h 96"/>
                <a:gd name="T12" fmla="*/ 59 w 96"/>
                <a:gd name="T13" fmla="*/ 18 h 96"/>
                <a:gd name="T14" fmla="*/ 59 w 96"/>
                <a:gd name="T15" fmla="*/ 11 h 96"/>
                <a:gd name="T16" fmla="*/ 52 w 96"/>
                <a:gd name="T17" fmla="*/ 7 h 96"/>
                <a:gd name="T18" fmla="*/ 41 w 96"/>
                <a:gd name="T19" fmla="*/ 0 h 96"/>
                <a:gd name="T20" fmla="*/ 33 w 96"/>
                <a:gd name="T21" fmla="*/ 4 h 96"/>
                <a:gd name="T22" fmla="*/ 22 w 96"/>
                <a:gd name="T23" fmla="*/ 7 h 96"/>
                <a:gd name="T24" fmla="*/ 11 w 96"/>
                <a:gd name="T25" fmla="*/ 11 h 96"/>
                <a:gd name="T26" fmla="*/ 15 w 96"/>
                <a:gd name="T27" fmla="*/ 15 h 96"/>
                <a:gd name="T28" fmla="*/ 15 w 96"/>
                <a:gd name="T29" fmla="*/ 22 h 96"/>
                <a:gd name="T30" fmla="*/ 7 w 96"/>
                <a:gd name="T31" fmla="*/ 30 h 96"/>
                <a:gd name="T32" fmla="*/ 7 w 96"/>
                <a:gd name="T33" fmla="*/ 37 h 96"/>
                <a:gd name="T34" fmla="*/ 0 w 96"/>
                <a:gd name="T35" fmla="*/ 41 h 96"/>
                <a:gd name="T36" fmla="*/ 4 w 96"/>
                <a:gd name="T37" fmla="*/ 44 h 96"/>
                <a:gd name="T38" fmla="*/ 4 w 96"/>
                <a:gd name="T39" fmla="*/ 52 h 96"/>
                <a:gd name="T40" fmla="*/ 0 w 96"/>
                <a:gd name="T41" fmla="*/ 55 h 96"/>
                <a:gd name="T42" fmla="*/ 7 w 96"/>
                <a:gd name="T43" fmla="*/ 59 h 96"/>
                <a:gd name="T44" fmla="*/ 11 w 96"/>
                <a:gd name="T45" fmla="*/ 67 h 96"/>
                <a:gd name="T46" fmla="*/ 15 w 96"/>
                <a:gd name="T47" fmla="*/ 59 h 96"/>
                <a:gd name="T48" fmla="*/ 18 w 96"/>
                <a:gd name="T49" fmla="*/ 55 h 96"/>
                <a:gd name="T50" fmla="*/ 18 w 96"/>
                <a:gd name="T51" fmla="*/ 63 h 96"/>
                <a:gd name="T52" fmla="*/ 18 w 96"/>
                <a:gd name="T53" fmla="*/ 59 h 96"/>
                <a:gd name="T54" fmla="*/ 22 w 96"/>
                <a:gd name="T55" fmla="*/ 63 h 96"/>
                <a:gd name="T56" fmla="*/ 22 w 96"/>
                <a:gd name="T57" fmla="*/ 70 h 96"/>
                <a:gd name="T58" fmla="*/ 15 w 96"/>
                <a:gd name="T59" fmla="*/ 74 h 96"/>
                <a:gd name="T60" fmla="*/ 18 w 96"/>
                <a:gd name="T61" fmla="*/ 81 h 96"/>
                <a:gd name="T62" fmla="*/ 11 w 96"/>
                <a:gd name="T63" fmla="*/ 85 h 96"/>
                <a:gd name="T64" fmla="*/ 15 w 96"/>
                <a:gd name="T65" fmla="*/ 89 h 96"/>
                <a:gd name="T66" fmla="*/ 18 w 96"/>
                <a:gd name="T67" fmla="*/ 89 h 96"/>
                <a:gd name="T68" fmla="*/ 29 w 96"/>
                <a:gd name="T69" fmla="*/ 89 h 96"/>
                <a:gd name="T70" fmla="*/ 33 w 96"/>
                <a:gd name="T71" fmla="*/ 96 h 96"/>
                <a:gd name="T72" fmla="*/ 52 w 96"/>
                <a:gd name="T73" fmla="*/ 70 h 96"/>
                <a:gd name="T74" fmla="*/ 70 w 96"/>
                <a:gd name="T75" fmla="*/ 63 h 96"/>
                <a:gd name="T76" fmla="*/ 89 w 96"/>
                <a:gd name="T77" fmla="*/ 48 h 96"/>
                <a:gd name="T78" fmla="*/ 96 w 96"/>
                <a:gd name="T79" fmla="*/ 41 h 96"/>
                <a:gd name="T80" fmla="*/ 96 w 96"/>
                <a:gd name="T81" fmla="*/ 33 h 96"/>
                <a:gd name="T82" fmla="*/ 92 w 96"/>
                <a:gd name="T83" fmla="*/ 26 h 96"/>
                <a:gd name="T84" fmla="*/ 92 w 96"/>
                <a:gd name="T85" fmla="*/ 22 h 96"/>
                <a:gd name="T86" fmla="*/ 92 w 96"/>
                <a:gd name="T87" fmla="*/ 22 h 96"/>
                <a:gd name="T88" fmla="*/ 11 w 96"/>
                <a:gd name="T89" fmla="*/ 70 h 96"/>
                <a:gd name="T90" fmla="*/ 15 w 96"/>
                <a:gd name="T91" fmla="*/ 63 h 96"/>
                <a:gd name="T92" fmla="*/ 15 w 96"/>
                <a:gd name="T93" fmla="*/ 67 h 96"/>
                <a:gd name="T94" fmla="*/ 15 w 96"/>
                <a:gd name="T95" fmla="*/ 70 h 96"/>
                <a:gd name="T96" fmla="*/ 11 w 96"/>
                <a:gd name="T97" fmla="*/ 7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" h="96">
                  <a:moveTo>
                    <a:pt x="92" y="22"/>
                  </a:moveTo>
                  <a:lnTo>
                    <a:pt x="92" y="22"/>
                  </a:lnTo>
                  <a:lnTo>
                    <a:pt x="89" y="22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0" y="22"/>
                  </a:lnTo>
                  <a:lnTo>
                    <a:pt x="70" y="18"/>
                  </a:lnTo>
                  <a:lnTo>
                    <a:pt x="63" y="18"/>
                  </a:lnTo>
                  <a:lnTo>
                    <a:pt x="59" y="18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4" y="4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41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4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11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8" y="55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22" y="70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8" y="81"/>
                  </a:lnTo>
                  <a:lnTo>
                    <a:pt x="15" y="81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8" y="85"/>
                  </a:lnTo>
                  <a:lnTo>
                    <a:pt x="18" y="89"/>
                  </a:lnTo>
                  <a:lnTo>
                    <a:pt x="26" y="89"/>
                  </a:lnTo>
                  <a:lnTo>
                    <a:pt x="29" y="89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7" y="93"/>
                  </a:lnTo>
                  <a:lnTo>
                    <a:pt x="52" y="70"/>
                  </a:lnTo>
                  <a:lnTo>
                    <a:pt x="52" y="67"/>
                  </a:lnTo>
                  <a:lnTo>
                    <a:pt x="70" y="63"/>
                  </a:lnTo>
                  <a:lnTo>
                    <a:pt x="78" y="59"/>
                  </a:lnTo>
                  <a:lnTo>
                    <a:pt x="89" y="48"/>
                  </a:lnTo>
                  <a:lnTo>
                    <a:pt x="92" y="41"/>
                  </a:lnTo>
                  <a:lnTo>
                    <a:pt x="96" y="41"/>
                  </a:lnTo>
                  <a:lnTo>
                    <a:pt x="96" y="37"/>
                  </a:lnTo>
                  <a:lnTo>
                    <a:pt x="96" y="33"/>
                  </a:lnTo>
                  <a:lnTo>
                    <a:pt x="96" y="30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close/>
                  <a:moveTo>
                    <a:pt x="11" y="70"/>
                  </a:moveTo>
                  <a:lnTo>
                    <a:pt x="11" y="70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1" y="70"/>
                  </a:lnTo>
                  <a:lnTo>
                    <a:pt x="11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8" name="Freeform 184"/>
            <p:cNvSpPr>
              <a:spLocks/>
            </p:cNvSpPr>
            <p:nvPr/>
          </p:nvSpPr>
          <p:spPr bwMode="auto">
            <a:xfrm>
              <a:off x="2592095" y="3181115"/>
              <a:ext cx="271480" cy="362830"/>
            </a:xfrm>
            <a:custGeom>
              <a:avLst/>
              <a:gdLst>
                <a:gd name="T0" fmla="*/ 193 w 211"/>
                <a:gd name="T1" fmla="*/ 167 h 282"/>
                <a:gd name="T2" fmla="*/ 182 w 211"/>
                <a:gd name="T3" fmla="*/ 167 h 282"/>
                <a:gd name="T4" fmla="*/ 182 w 211"/>
                <a:gd name="T5" fmla="*/ 148 h 282"/>
                <a:gd name="T6" fmla="*/ 167 w 211"/>
                <a:gd name="T7" fmla="*/ 152 h 282"/>
                <a:gd name="T8" fmla="*/ 148 w 211"/>
                <a:gd name="T9" fmla="*/ 141 h 282"/>
                <a:gd name="T10" fmla="*/ 126 w 211"/>
                <a:gd name="T11" fmla="*/ 126 h 282"/>
                <a:gd name="T12" fmla="*/ 122 w 211"/>
                <a:gd name="T13" fmla="*/ 115 h 282"/>
                <a:gd name="T14" fmla="*/ 126 w 211"/>
                <a:gd name="T15" fmla="*/ 104 h 282"/>
                <a:gd name="T16" fmla="*/ 133 w 211"/>
                <a:gd name="T17" fmla="*/ 97 h 282"/>
                <a:gd name="T18" fmla="*/ 137 w 211"/>
                <a:gd name="T19" fmla="*/ 82 h 282"/>
                <a:gd name="T20" fmla="*/ 148 w 211"/>
                <a:gd name="T21" fmla="*/ 71 h 282"/>
                <a:gd name="T22" fmla="*/ 170 w 211"/>
                <a:gd name="T23" fmla="*/ 63 h 282"/>
                <a:gd name="T24" fmla="*/ 178 w 211"/>
                <a:gd name="T25" fmla="*/ 63 h 282"/>
                <a:gd name="T26" fmla="*/ 185 w 211"/>
                <a:gd name="T27" fmla="*/ 63 h 282"/>
                <a:gd name="T28" fmla="*/ 174 w 211"/>
                <a:gd name="T29" fmla="*/ 59 h 282"/>
                <a:gd name="T30" fmla="*/ 182 w 211"/>
                <a:gd name="T31" fmla="*/ 37 h 282"/>
                <a:gd name="T32" fmla="*/ 174 w 211"/>
                <a:gd name="T33" fmla="*/ 33 h 282"/>
                <a:gd name="T34" fmla="*/ 156 w 211"/>
                <a:gd name="T35" fmla="*/ 33 h 282"/>
                <a:gd name="T36" fmla="*/ 141 w 211"/>
                <a:gd name="T37" fmla="*/ 37 h 282"/>
                <a:gd name="T38" fmla="*/ 137 w 211"/>
                <a:gd name="T39" fmla="*/ 33 h 282"/>
                <a:gd name="T40" fmla="*/ 130 w 211"/>
                <a:gd name="T41" fmla="*/ 22 h 282"/>
                <a:gd name="T42" fmla="*/ 115 w 211"/>
                <a:gd name="T43" fmla="*/ 11 h 282"/>
                <a:gd name="T44" fmla="*/ 108 w 211"/>
                <a:gd name="T45" fmla="*/ 4 h 282"/>
                <a:gd name="T46" fmla="*/ 96 w 211"/>
                <a:gd name="T47" fmla="*/ 0 h 282"/>
                <a:gd name="T48" fmla="*/ 100 w 211"/>
                <a:gd name="T49" fmla="*/ 15 h 282"/>
                <a:gd name="T50" fmla="*/ 82 w 211"/>
                <a:gd name="T51" fmla="*/ 37 h 282"/>
                <a:gd name="T52" fmla="*/ 41 w 211"/>
                <a:gd name="T53" fmla="*/ 71 h 282"/>
                <a:gd name="T54" fmla="*/ 30 w 211"/>
                <a:gd name="T55" fmla="*/ 67 h 282"/>
                <a:gd name="T56" fmla="*/ 15 w 211"/>
                <a:gd name="T57" fmla="*/ 67 h 282"/>
                <a:gd name="T58" fmla="*/ 19 w 211"/>
                <a:gd name="T59" fmla="*/ 56 h 282"/>
                <a:gd name="T60" fmla="*/ 8 w 211"/>
                <a:gd name="T61" fmla="*/ 59 h 282"/>
                <a:gd name="T62" fmla="*/ 0 w 211"/>
                <a:gd name="T63" fmla="*/ 71 h 282"/>
                <a:gd name="T64" fmla="*/ 0 w 211"/>
                <a:gd name="T65" fmla="*/ 78 h 282"/>
                <a:gd name="T66" fmla="*/ 4 w 211"/>
                <a:gd name="T67" fmla="*/ 89 h 282"/>
                <a:gd name="T68" fmla="*/ 4 w 211"/>
                <a:gd name="T69" fmla="*/ 97 h 282"/>
                <a:gd name="T70" fmla="*/ 26 w 211"/>
                <a:gd name="T71" fmla="*/ 104 h 282"/>
                <a:gd name="T72" fmla="*/ 33 w 211"/>
                <a:gd name="T73" fmla="*/ 119 h 282"/>
                <a:gd name="T74" fmla="*/ 45 w 211"/>
                <a:gd name="T75" fmla="*/ 134 h 282"/>
                <a:gd name="T76" fmla="*/ 52 w 211"/>
                <a:gd name="T77" fmla="*/ 148 h 282"/>
                <a:gd name="T78" fmla="*/ 59 w 211"/>
                <a:gd name="T79" fmla="*/ 163 h 282"/>
                <a:gd name="T80" fmla="*/ 63 w 211"/>
                <a:gd name="T81" fmla="*/ 171 h 282"/>
                <a:gd name="T82" fmla="*/ 74 w 211"/>
                <a:gd name="T83" fmla="*/ 186 h 282"/>
                <a:gd name="T84" fmla="*/ 85 w 211"/>
                <a:gd name="T85" fmla="*/ 200 h 282"/>
                <a:gd name="T86" fmla="*/ 85 w 211"/>
                <a:gd name="T87" fmla="*/ 212 h 282"/>
                <a:gd name="T88" fmla="*/ 89 w 211"/>
                <a:gd name="T89" fmla="*/ 215 h 282"/>
                <a:gd name="T90" fmla="*/ 96 w 211"/>
                <a:gd name="T91" fmla="*/ 223 h 282"/>
                <a:gd name="T92" fmla="*/ 108 w 211"/>
                <a:gd name="T93" fmla="*/ 230 h 282"/>
                <a:gd name="T94" fmla="*/ 119 w 211"/>
                <a:gd name="T95" fmla="*/ 237 h 282"/>
                <a:gd name="T96" fmla="*/ 126 w 211"/>
                <a:gd name="T97" fmla="*/ 241 h 282"/>
                <a:gd name="T98" fmla="*/ 133 w 211"/>
                <a:gd name="T99" fmla="*/ 249 h 282"/>
                <a:gd name="T100" fmla="*/ 148 w 211"/>
                <a:gd name="T101" fmla="*/ 256 h 282"/>
                <a:gd name="T102" fmla="*/ 159 w 211"/>
                <a:gd name="T103" fmla="*/ 260 h 282"/>
                <a:gd name="T104" fmla="*/ 170 w 211"/>
                <a:gd name="T105" fmla="*/ 267 h 282"/>
                <a:gd name="T106" fmla="*/ 178 w 211"/>
                <a:gd name="T107" fmla="*/ 275 h 282"/>
                <a:gd name="T108" fmla="*/ 189 w 211"/>
                <a:gd name="T109" fmla="*/ 282 h 282"/>
                <a:gd name="T110" fmla="*/ 200 w 211"/>
                <a:gd name="T111" fmla="*/ 278 h 282"/>
                <a:gd name="T112" fmla="*/ 204 w 211"/>
                <a:gd name="T113" fmla="*/ 267 h 282"/>
                <a:gd name="T114" fmla="*/ 200 w 211"/>
                <a:gd name="T115" fmla="*/ 263 h 282"/>
                <a:gd name="T116" fmla="*/ 211 w 211"/>
                <a:gd name="T117" fmla="*/ 249 h 282"/>
                <a:gd name="T118" fmla="*/ 207 w 211"/>
                <a:gd name="T119" fmla="*/ 230 h 282"/>
                <a:gd name="T120" fmla="*/ 207 w 211"/>
                <a:gd name="T121" fmla="*/ 212 h 282"/>
                <a:gd name="T122" fmla="*/ 211 w 211"/>
                <a:gd name="T123" fmla="*/ 18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282">
                  <a:moveTo>
                    <a:pt x="196" y="167"/>
                  </a:moveTo>
                  <a:lnTo>
                    <a:pt x="196" y="167"/>
                  </a:lnTo>
                  <a:lnTo>
                    <a:pt x="193" y="167"/>
                  </a:lnTo>
                  <a:lnTo>
                    <a:pt x="193" y="167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2" y="163"/>
                  </a:lnTo>
                  <a:lnTo>
                    <a:pt x="178" y="152"/>
                  </a:lnTo>
                  <a:lnTo>
                    <a:pt x="178" y="148"/>
                  </a:lnTo>
                  <a:lnTo>
                    <a:pt x="182" y="148"/>
                  </a:lnTo>
                  <a:lnTo>
                    <a:pt x="182" y="145"/>
                  </a:lnTo>
                  <a:lnTo>
                    <a:pt x="178" y="141"/>
                  </a:lnTo>
                  <a:lnTo>
                    <a:pt x="174" y="145"/>
                  </a:lnTo>
                  <a:lnTo>
                    <a:pt x="167" y="152"/>
                  </a:lnTo>
                  <a:lnTo>
                    <a:pt x="159" y="152"/>
                  </a:lnTo>
                  <a:lnTo>
                    <a:pt x="152" y="152"/>
                  </a:lnTo>
                  <a:lnTo>
                    <a:pt x="152" y="145"/>
                  </a:lnTo>
                  <a:lnTo>
                    <a:pt x="148" y="141"/>
                  </a:lnTo>
                  <a:lnTo>
                    <a:pt x="141" y="141"/>
                  </a:lnTo>
                  <a:lnTo>
                    <a:pt x="130" y="141"/>
                  </a:lnTo>
                  <a:lnTo>
                    <a:pt x="137" y="137"/>
                  </a:lnTo>
                  <a:lnTo>
                    <a:pt x="126" y="126"/>
                  </a:lnTo>
                  <a:lnTo>
                    <a:pt x="122" y="123"/>
                  </a:lnTo>
                  <a:lnTo>
                    <a:pt x="122" y="119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6" y="111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26" y="104"/>
                  </a:lnTo>
                  <a:lnTo>
                    <a:pt x="130" y="100"/>
                  </a:lnTo>
                  <a:lnTo>
                    <a:pt x="133" y="100"/>
                  </a:lnTo>
                  <a:lnTo>
                    <a:pt x="133" y="100"/>
                  </a:lnTo>
                  <a:lnTo>
                    <a:pt x="133" y="97"/>
                  </a:lnTo>
                  <a:lnTo>
                    <a:pt x="133" y="93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2"/>
                  </a:lnTo>
                  <a:lnTo>
                    <a:pt x="137" y="78"/>
                  </a:lnTo>
                  <a:lnTo>
                    <a:pt x="141" y="78"/>
                  </a:lnTo>
                  <a:lnTo>
                    <a:pt x="145" y="74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52" y="71"/>
                  </a:lnTo>
                  <a:lnTo>
                    <a:pt x="159" y="67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82" y="63"/>
                  </a:lnTo>
                  <a:lnTo>
                    <a:pt x="182" y="67"/>
                  </a:lnTo>
                  <a:lnTo>
                    <a:pt x="185" y="67"/>
                  </a:lnTo>
                  <a:lnTo>
                    <a:pt x="185" y="63"/>
                  </a:lnTo>
                  <a:lnTo>
                    <a:pt x="185" y="59"/>
                  </a:lnTo>
                  <a:lnTo>
                    <a:pt x="182" y="56"/>
                  </a:lnTo>
                  <a:lnTo>
                    <a:pt x="178" y="59"/>
                  </a:lnTo>
                  <a:lnTo>
                    <a:pt x="174" y="59"/>
                  </a:lnTo>
                  <a:lnTo>
                    <a:pt x="174" y="56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2" y="37"/>
                  </a:lnTo>
                  <a:lnTo>
                    <a:pt x="182" y="37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0" y="33"/>
                  </a:lnTo>
                  <a:lnTo>
                    <a:pt x="163" y="37"/>
                  </a:lnTo>
                  <a:lnTo>
                    <a:pt x="159" y="33"/>
                  </a:lnTo>
                  <a:lnTo>
                    <a:pt x="156" y="33"/>
                  </a:lnTo>
                  <a:lnTo>
                    <a:pt x="152" y="37"/>
                  </a:lnTo>
                  <a:lnTo>
                    <a:pt x="148" y="37"/>
                  </a:lnTo>
                  <a:lnTo>
                    <a:pt x="145" y="37"/>
                  </a:lnTo>
                  <a:lnTo>
                    <a:pt x="141" y="37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3" y="33"/>
                  </a:lnTo>
                  <a:lnTo>
                    <a:pt x="137" y="33"/>
                  </a:lnTo>
                  <a:lnTo>
                    <a:pt x="133" y="30"/>
                  </a:lnTo>
                  <a:lnTo>
                    <a:pt x="133" y="26"/>
                  </a:lnTo>
                  <a:lnTo>
                    <a:pt x="130" y="26"/>
                  </a:lnTo>
                  <a:lnTo>
                    <a:pt x="130" y="22"/>
                  </a:lnTo>
                  <a:lnTo>
                    <a:pt x="126" y="19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08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93" y="26"/>
                  </a:lnTo>
                  <a:lnTo>
                    <a:pt x="82" y="37"/>
                  </a:lnTo>
                  <a:lnTo>
                    <a:pt x="74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41" y="71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3" y="67"/>
                  </a:lnTo>
                  <a:lnTo>
                    <a:pt x="30" y="67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19" y="67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9" y="59"/>
                  </a:lnTo>
                  <a:lnTo>
                    <a:pt x="22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1" y="56"/>
                  </a:lnTo>
                  <a:lnTo>
                    <a:pt x="8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4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82"/>
                  </a:lnTo>
                  <a:lnTo>
                    <a:pt x="8" y="85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3" y="119"/>
                  </a:lnTo>
                  <a:lnTo>
                    <a:pt x="37" y="123"/>
                  </a:lnTo>
                  <a:lnTo>
                    <a:pt x="41" y="126"/>
                  </a:lnTo>
                  <a:lnTo>
                    <a:pt x="41" y="130"/>
                  </a:lnTo>
                  <a:lnTo>
                    <a:pt x="45" y="134"/>
                  </a:lnTo>
                  <a:lnTo>
                    <a:pt x="45" y="137"/>
                  </a:lnTo>
                  <a:lnTo>
                    <a:pt x="48" y="141"/>
                  </a:lnTo>
                  <a:lnTo>
                    <a:pt x="48" y="145"/>
                  </a:lnTo>
                  <a:lnTo>
                    <a:pt x="52" y="148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56" y="160"/>
                  </a:lnTo>
                  <a:lnTo>
                    <a:pt x="59" y="163"/>
                  </a:lnTo>
                  <a:lnTo>
                    <a:pt x="63" y="167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82"/>
                  </a:lnTo>
                  <a:lnTo>
                    <a:pt x="74" y="186"/>
                  </a:lnTo>
                  <a:lnTo>
                    <a:pt x="78" y="186"/>
                  </a:lnTo>
                  <a:lnTo>
                    <a:pt x="78" y="189"/>
                  </a:lnTo>
                  <a:lnTo>
                    <a:pt x="82" y="197"/>
                  </a:lnTo>
                  <a:lnTo>
                    <a:pt x="85" y="200"/>
                  </a:lnTo>
                  <a:lnTo>
                    <a:pt x="89" y="208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5"/>
                  </a:lnTo>
                  <a:lnTo>
                    <a:pt x="85" y="215"/>
                  </a:lnTo>
                  <a:lnTo>
                    <a:pt x="89" y="215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08" y="234"/>
                  </a:lnTo>
                  <a:lnTo>
                    <a:pt x="111" y="234"/>
                  </a:lnTo>
                  <a:lnTo>
                    <a:pt x="111" y="237"/>
                  </a:lnTo>
                  <a:lnTo>
                    <a:pt x="119" y="237"/>
                  </a:lnTo>
                  <a:lnTo>
                    <a:pt x="119" y="234"/>
                  </a:lnTo>
                  <a:lnTo>
                    <a:pt x="119" y="237"/>
                  </a:lnTo>
                  <a:lnTo>
                    <a:pt x="119" y="241"/>
                  </a:lnTo>
                  <a:lnTo>
                    <a:pt x="126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49"/>
                  </a:lnTo>
                  <a:lnTo>
                    <a:pt x="133" y="249"/>
                  </a:lnTo>
                  <a:lnTo>
                    <a:pt x="137" y="249"/>
                  </a:lnTo>
                  <a:lnTo>
                    <a:pt x="141" y="249"/>
                  </a:lnTo>
                  <a:lnTo>
                    <a:pt x="145" y="252"/>
                  </a:lnTo>
                  <a:lnTo>
                    <a:pt x="148" y="256"/>
                  </a:lnTo>
                  <a:lnTo>
                    <a:pt x="152" y="256"/>
                  </a:lnTo>
                  <a:lnTo>
                    <a:pt x="156" y="256"/>
                  </a:lnTo>
                  <a:lnTo>
                    <a:pt x="156" y="256"/>
                  </a:lnTo>
                  <a:lnTo>
                    <a:pt x="159" y="260"/>
                  </a:lnTo>
                  <a:lnTo>
                    <a:pt x="163" y="263"/>
                  </a:lnTo>
                  <a:lnTo>
                    <a:pt x="167" y="263"/>
                  </a:lnTo>
                  <a:lnTo>
                    <a:pt x="167" y="267"/>
                  </a:lnTo>
                  <a:lnTo>
                    <a:pt x="170" y="267"/>
                  </a:lnTo>
                  <a:lnTo>
                    <a:pt x="170" y="271"/>
                  </a:lnTo>
                  <a:lnTo>
                    <a:pt x="170" y="271"/>
                  </a:lnTo>
                  <a:lnTo>
                    <a:pt x="174" y="271"/>
                  </a:lnTo>
                  <a:lnTo>
                    <a:pt x="178" y="275"/>
                  </a:lnTo>
                  <a:lnTo>
                    <a:pt x="182" y="278"/>
                  </a:lnTo>
                  <a:lnTo>
                    <a:pt x="185" y="282"/>
                  </a:lnTo>
                  <a:lnTo>
                    <a:pt x="189" y="282"/>
                  </a:lnTo>
                  <a:lnTo>
                    <a:pt x="189" y="282"/>
                  </a:lnTo>
                  <a:lnTo>
                    <a:pt x="193" y="282"/>
                  </a:lnTo>
                  <a:lnTo>
                    <a:pt x="196" y="278"/>
                  </a:lnTo>
                  <a:lnTo>
                    <a:pt x="196" y="278"/>
                  </a:lnTo>
                  <a:lnTo>
                    <a:pt x="200" y="278"/>
                  </a:lnTo>
                  <a:lnTo>
                    <a:pt x="204" y="275"/>
                  </a:lnTo>
                  <a:lnTo>
                    <a:pt x="200" y="271"/>
                  </a:lnTo>
                  <a:lnTo>
                    <a:pt x="200" y="271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0" y="263"/>
                  </a:lnTo>
                  <a:lnTo>
                    <a:pt x="204" y="260"/>
                  </a:lnTo>
                  <a:lnTo>
                    <a:pt x="207" y="256"/>
                  </a:lnTo>
                  <a:lnTo>
                    <a:pt x="211" y="252"/>
                  </a:lnTo>
                  <a:lnTo>
                    <a:pt x="211" y="249"/>
                  </a:lnTo>
                  <a:lnTo>
                    <a:pt x="207" y="241"/>
                  </a:lnTo>
                  <a:lnTo>
                    <a:pt x="207" y="237"/>
                  </a:lnTo>
                  <a:lnTo>
                    <a:pt x="207" y="234"/>
                  </a:lnTo>
                  <a:lnTo>
                    <a:pt x="207" y="230"/>
                  </a:lnTo>
                  <a:lnTo>
                    <a:pt x="204" y="230"/>
                  </a:lnTo>
                  <a:lnTo>
                    <a:pt x="207" y="226"/>
                  </a:lnTo>
                  <a:lnTo>
                    <a:pt x="207" y="223"/>
                  </a:lnTo>
                  <a:lnTo>
                    <a:pt x="207" y="212"/>
                  </a:lnTo>
                  <a:lnTo>
                    <a:pt x="207" y="208"/>
                  </a:lnTo>
                  <a:lnTo>
                    <a:pt x="207" y="204"/>
                  </a:lnTo>
                  <a:lnTo>
                    <a:pt x="207" y="193"/>
                  </a:lnTo>
                  <a:lnTo>
                    <a:pt x="211" y="189"/>
                  </a:lnTo>
                  <a:lnTo>
                    <a:pt x="211" y="186"/>
                  </a:lnTo>
                  <a:lnTo>
                    <a:pt x="196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09" name="Freeform 185"/>
            <p:cNvSpPr>
              <a:spLocks/>
            </p:cNvSpPr>
            <p:nvPr/>
          </p:nvSpPr>
          <p:spPr bwMode="auto">
            <a:xfrm>
              <a:off x="2844273" y="3367677"/>
              <a:ext cx="262473" cy="266333"/>
            </a:xfrm>
            <a:custGeom>
              <a:avLst/>
              <a:gdLst>
                <a:gd name="T0" fmla="*/ 197 w 204"/>
                <a:gd name="T1" fmla="*/ 152 h 207"/>
                <a:gd name="T2" fmla="*/ 197 w 204"/>
                <a:gd name="T3" fmla="*/ 118 h 207"/>
                <a:gd name="T4" fmla="*/ 186 w 204"/>
                <a:gd name="T5" fmla="*/ 100 h 207"/>
                <a:gd name="T6" fmla="*/ 152 w 204"/>
                <a:gd name="T7" fmla="*/ 85 h 207"/>
                <a:gd name="T8" fmla="*/ 152 w 204"/>
                <a:gd name="T9" fmla="*/ 67 h 207"/>
                <a:gd name="T10" fmla="*/ 134 w 204"/>
                <a:gd name="T11" fmla="*/ 63 h 207"/>
                <a:gd name="T12" fmla="*/ 126 w 204"/>
                <a:gd name="T13" fmla="*/ 55 h 207"/>
                <a:gd name="T14" fmla="*/ 111 w 204"/>
                <a:gd name="T15" fmla="*/ 52 h 207"/>
                <a:gd name="T16" fmla="*/ 97 w 204"/>
                <a:gd name="T17" fmla="*/ 41 h 207"/>
                <a:gd name="T18" fmla="*/ 86 w 204"/>
                <a:gd name="T19" fmla="*/ 41 h 207"/>
                <a:gd name="T20" fmla="*/ 74 w 204"/>
                <a:gd name="T21" fmla="*/ 33 h 207"/>
                <a:gd name="T22" fmla="*/ 71 w 204"/>
                <a:gd name="T23" fmla="*/ 22 h 207"/>
                <a:gd name="T24" fmla="*/ 67 w 204"/>
                <a:gd name="T25" fmla="*/ 7 h 207"/>
                <a:gd name="T26" fmla="*/ 63 w 204"/>
                <a:gd name="T27" fmla="*/ 3 h 207"/>
                <a:gd name="T28" fmla="*/ 52 w 204"/>
                <a:gd name="T29" fmla="*/ 3 h 207"/>
                <a:gd name="T30" fmla="*/ 34 w 204"/>
                <a:gd name="T31" fmla="*/ 15 h 207"/>
                <a:gd name="T32" fmla="*/ 23 w 204"/>
                <a:gd name="T33" fmla="*/ 18 h 207"/>
                <a:gd name="T34" fmla="*/ 11 w 204"/>
                <a:gd name="T35" fmla="*/ 22 h 207"/>
                <a:gd name="T36" fmla="*/ 15 w 204"/>
                <a:gd name="T37" fmla="*/ 44 h 207"/>
                <a:gd name="T38" fmla="*/ 11 w 204"/>
                <a:gd name="T39" fmla="*/ 63 h 207"/>
                <a:gd name="T40" fmla="*/ 11 w 204"/>
                <a:gd name="T41" fmla="*/ 81 h 207"/>
                <a:gd name="T42" fmla="*/ 11 w 204"/>
                <a:gd name="T43" fmla="*/ 89 h 207"/>
                <a:gd name="T44" fmla="*/ 15 w 204"/>
                <a:gd name="T45" fmla="*/ 104 h 207"/>
                <a:gd name="T46" fmla="*/ 8 w 204"/>
                <a:gd name="T47" fmla="*/ 115 h 207"/>
                <a:gd name="T48" fmla="*/ 8 w 204"/>
                <a:gd name="T49" fmla="*/ 122 h 207"/>
                <a:gd name="T50" fmla="*/ 11 w 204"/>
                <a:gd name="T51" fmla="*/ 126 h 207"/>
                <a:gd name="T52" fmla="*/ 15 w 204"/>
                <a:gd name="T53" fmla="*/ 133 h 207"/>
                <a:gd name="T54" fmla="*/ 15 w 204"/>
                <a:gd name="T55" fmla="*/ 144 h 207"/>
                <a:gd name="T56" fmla="*/ 26 w 204"/>
                <a:gd name="T57" fmla="*/ 156 h 207"/>
                <a:gd name="T58" fmla="*/ 23 w 204"/>
                <a:gd name="T59" fmla="*/ 170 h 207"/>
                <a:gd name="T60" fmla="*/ 45 w 204"/>
                <a:gd name="T61" fmla="*/ 207 h 207"/>
                <a:gd name="T62" fmla="*/ 52 w 204"/>
                <a:gd name="T63" fmla="*/ 207 h 207"/>
                <a:gd name="T64" fmla="*/ 56 w 204"/>
                <a:gd name="T65" fmla="*/ 200 h 207"/>
                <a:gd name="T66" fmla="*/ 71 w 204"/>
                <a:gd name="T67" fmla="*/ 196 h 207"/>
                <a:gd name="T68" fmla="*/ 82 w 204"/>
                <a:gd name="T69" fmla="*/ 193 h 207"/>
                <a:gd name="T70" fmla="*/ 93 w 204"/>
                <a:gd name="T71" fmla="*/ 196 h 207"/>
                <a:gd name="T72" fmla="*/ 97 w 204"/>
                <a:gd name="T73" fmla="*/ 204 h 207"/>
                <a:gd name="T74" fmla="*/ 100 w 204"/>
                <a:gd name="T75" fmla="*/ 196 h 207"/>
                <a:gd name="T76" fmla="*/ 119 w 204"/>
                <a:gd name="T77" fmla="*/ 193 h 207"/>
                <a:gd name="T78" fmla="*/ 130 w 204"/>
                <a:gd name="T79" fmla="*/ 182 h 207"/>
                <a:gd name="T80" fmla="*/ 126 w 204"/>
                <a:gd name="T81" fmla="*/ 170 h 207"/>
                <a:gd name="T82" fmla="*/ 134 w 204"/>
                <a:gd name="T83" fmla="*/ 156 h 207"/>
                <a:gd name="T84" fmla="*/ 178 w 204"/>
                <a:gd name="T85" fmla="*/ 148 h 207"/>
                <a:gd name="T86" fmla="*/ 197 w 204"/>
                <a:gd name="T87" fmla="*/ 15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4" h="207">
                  <a:moveTo>
                    <a:pt x="197" y="159"/>
                  </a:moveTo>
                  <a:lnTo>
                    <a:pt x="197" y="156"/>
                  </a:lnTo>
                  <a:lnTo>
                    <a:pt x="197" y="152"/>
                  </a:lnTo>
                  <a:lnTo>
                    <a:pt x="204" y="137"/>
                  </a:lnTo>
                  <a:lnTo>
                    <a:pt x="204" y="133"/>
                  </a:lnTo>
                  <a:lnTo>
                    <a:pt x="197" y="118"/>
                  </a:lnTo>
                  <a:lnTo>
                    <a:pt x="186" y="115"/>
                  </a:lnTo>
                  <a:lnTo>
                    <a:pt x="189" y="111"/>
                  </a:lnTo>
                  <a:lnTo>
                    <a:pt x="186" y="100"/>
                  </a:lnTo>
                  <a:lnTo>
                    <a:pt x="156" y="100"/>
                  </a:lnTo>
                  <a:lnTo>
                    <a:pt x="156" y="92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5" y="63"/>
                  </a:lnTo>
                  <a:lnTo>
                    <a:pt x="134" y="63"/>
                  </a:lnTo>
                  <a:lnTo>
                    <a:pt x="130" y="59"/>
                  </a:lnTo>
                  <a:lnTo>
                    <a:pt x="126" y="59"/>
                  </a:lnTo>
                  <a:lnTo>
                    <a:pt x="126" y="55"/>
                  </a:lnTo>
                  <a:lnTo>
                    <a:pt x="123" y="55"/>
                  </a:lnTo>
                  <a:lnTo>
                    <a:pt x="115" y="52"/>
                  </a:lnTo>
                  <a:lnTo>
                    <a:pt x="111" y="52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97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6" y="41"/>
                  </a:lnTo>
                  <a:lnTo>
                    <a:pt x="78" y="41"/>
                  </a:lnTo>
                  <a:lnTo>
                    <a:pt x="74" y="37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7" y="26"/>
                  </a:lnTo>
                  <a:lnTo>
                    <a:pt x="71" y="22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7" y="3"/>
                  </a:lnTo>
                  <a:lnTo>
                    <a:pt x="67" y="0"/>
                  </a:lnTo>
                  <a:lnTo>
                    <a:pt x="63" y="3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5" y="3"/>
                  </a:lnTo>
                  <a:lnTo>
                    <a:pt x="37" y="11"/>
                  </a:lnTo>
                  <a:lnTo>
                    <a:pt x="34" y="15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19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1" y="48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11" y="67"/>
                  </a:lnTo>
                  <a:lnTo>
                    <a:pt x="11" y="78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1" y="92"/>
                  </a:lnTo>
                  <a:lnTo>
                    <a:pt x="11" y="96"/>
                  </a:lnTo>
                  <a:lnTo>
                    <a:pt x="15" y="104"/>
                  </a:lnTo>
                  <a:lnTo>
                    <a:pt x="15" y="107"/>
                  </a:lnTo>
                  <a:lnTo>
                    <a:pt x="11" y="111"/>
                  </a:lnTo>
                  <a:lnTo>
                    <a:pt x="8" y="115"/>
                  </a:lnTo>
                  <a:lnTo>
                    <a:pt x="4" y="118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11" y="126"/>
                  </a:lnTo>
                  <a:lnTo>
                    <a:pt x="11" y="130"/>
                  </a:lnTo>
                  <a:lnTo>
                    <a:pt x="15" y="130"/>
                  </a:lnTo>
                  <a:lnTo>
                    <a:pt x="15" y="133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5" y="144"/>
                  </a:lnTo>
                  <a:lnTo>
                    <a:pt x="19" y="148"/>
                  </a:lnTo>
                  <a:lnTo>
                    <a:pt x="26" y="152"/>
                  </a:lnTo>
                  <a:lnTo>
                    <a:pt x="26" y="156"/>
                  </a:lnTo>
                  <a:lnTo>
                    <a:pt x="26" y="159"/>
                  </a:lnTo>
                  <a:lnTo>
                    <a:pt x="26" y="163"/>
                  </a:lnTo>
                  <a:lnTo>
                    <a:pt x="23" y="170"/>
                  </a:lnTo>
                  <a:lnTo>
                    <a:pt x="23" y="174"/>
                  </a:lnTo>
                  <a:lnTo>
                    <a:pt x="34" y="178"/>
                  </a:lnTo>
                  <a:lnTo>
                    <a:pt x="45" y="207"/>
                  </a:lnTo>
                  <a:lnTo>
                    <a:pt x="49" y="207"/>
                  </a:lnTo>
                  <a:lnTo>
                    <a:pt x="49" y="207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6" y="204"/>
                  </a:lnTo>
                  <a:lnTo>
                    <a:pt x="56" y="200"/>
                  </a:lnTo>
                  <a:lnTo>
                    <a:pt x="63" y="193"/>
                  </a:lnTo>
                  <a:lnTo>
                    <a:pt x="67" y="193"/>
                  </a:lnTo>
                  <a:lnTo>
                    <a:pt x="71" y="196"/>
                  </a:lnTo>
                  <a:lnTo>
                    <a:pt x="78" y="193"/>
                  </a:lnTo>
                  <a:lnTo>
                    <a:pt x="78" y="193"/>
                  </a:lnTo>
                  <a:lnTo>
                    <a:pt x="82" y="193"/>
                  </a:lnTo>
                  <a:lnTo>
                    <a:pt x="89" y="193"/>
                  </a:lnTo>
                  <a:lnTo>
                    <a:pt x="93" y="193"/>
                  </a:lnTo>
                  <a:lnTo>
                    <a:pt x="93" y="196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0"/>
                  </a:lnTo>
                  <a:lnTo>
                    <a:pt x="100" y="200"/>
                  </a:lnTo>
                  <a:lnTo>
                    <a:pt x="100" y="196"/>
                  </a:lnTo>
                  <a:lnTo>
                    <a:pt x="104" y="193"/>
                  </a:lnTo>
                  <a:lnTo>
                    <a:pt x="111" y="193"/>
                  </a:lnTo>
                  <a:lnTo>
                    <a:pt x="119" y="193"/>
                  </a:lnTo>
                  <a:lnTo>
                    <a:pt x="123" y="196"/>
                  </a:lnTo>
                  <a:lnTo>
                    <a:pt x="126" y="189"/>
                  </a:lnTo>
                  <a:lnTo>
                    <a:pt x="130" y="182"/>
                  </a:lnTo>
                  <a:lnTo>
                    <a:pt x="130" y="178"/>
                  </a:lnTo>
                  <a:lnTo>
                    <a:pt x="130" y="174"/>
                  </a:lnTo>
                  <a:lnTo>
                    <a:pt x="126" y="170"/>
                  </a:lnTo>
                  <a:lnTo>
                    <a:pt x="134" y="163"/>
                  </a:lnTo>
                  <a:lnTo>
                    <a:pt x="134" y="159"/>
                  </a:lnTo>
                  <a:lnTo>
                    <a:pt x="134" y="156"/>
                  </a:lnTo>
                  <a:lnTo>
                    <a:pt x="137" y="156"/>
                  </a:lnTo>
                  <a:lnTo>
                    <a:pt x="160" y="148"/>
                  </a:lnTo>
                  <a:lnTo>
                    <a:pt x="178" y="148"/>
                  </a:lnTo>
                  <a:lnTo>
                    <a:pt x="189" y="156"/>
                  </a:lnTo>
                  <a:lnTo>
                    <a:pt x="193" y="156"/>
                  </a:lnTo>
                  <a:lnTo>
                    <a:pt x="197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0" name="Freeform 186"/>
            <p:cNvSpPr>
              <a:spLocks/>
            </p:cNvSpPr>
            <p:nvPr/>
          </p:nvSpPr>
          <p:spPr bwMode="auto">
            <a:xfrm>
              <a:off x="3002529" y="3558098"/>
              <a:ext cx="180128" cy="172409"/>
            </a:xfrm>
            <a:custGeom>
              <a:avLst/>
              <a:gdLst>
                <a:gd name="T0" fmla="*/ 3 w 140"/>
                <a:gd name="T1" fmla="*/ 41 h 134"/>
                <a:gd name="T2" fmla="*/ 7 w 140"/>
                <a:gd name="T3" fmla="*/ 30 h 134"/>
                <a:gd name="T4" fmla="*/ 3 w 140"/>
                <a:gd name="T5" fmla="*/ 22 h 134"/>
                <a:gd name="T6" fmla="*/ 11 w 140"/>
                <a:gd name="T7" fmla="*/ 11 h 134"/>
                <a:gd name="T8" fmla="*/ 14 w 140"/>
                <a:gd name="T9" fmla="*/ 8 h 134"/>
                <a:gd name="T10" fmla="*/ 55 w 140"/>
                <a:gd name="T11" fmla="*/ 0 h 134"/>
                <a:gd name="T12" fmla="*/ 70 w 140"/>
                <a:gd name="T13" fmla="*/ 8 h 134"/>
                <a:gd name="T14" fmla="*/ 74 w 140"/>
                <a:gd name="T15" fmla="*/ 15 h 134"/>
                <a:gd name="T16" fmla="*/ 77 w 140"/>
                <a:gd name="T17" fmla="*/ 22 h 134"/>
                <a:gd name="T18" fmla="*/ 77 w 140"/>
                <a:gd name="T19" fmla="*/ 37 h 134"/>
                <a:gd name="T20" fmla="*/ 77 w 140"/>
                <a:gd name="T21" fmla="*/ 41 h 134"/>
                <a:gd name="T22" fmla="*/ 85 w 140"/>
                <a:gd name="T23" fmla="*/ 45 h 134"/>
                <a:gd name="T24" fmla="*/ 96 w 140"/>
                <a:gd name="T25" fmla="*/ 45 h 134"/>
                <a:gd name="T26" fmla="*/ 107 w 140"/>
                <a:gd name="T27" fmla="*/ 45 h 134"/>
                <a:gd name="T28" fmla="*/ 114 w 140"/>
                <a:gd name="T29" fmla="*/ 48 h 134"/>
                <a:gd name="T30" fmla="*/ 122 w 140"/>
                <a:gd name="T31" fmla="*/ 67 h 134"/>
                <a:gd name="T32" fmla="*/ 125 w 140"/>
                <a:gd name="T33" fmla="*/ 74 h 134"/>
                <a:gd name="T34" fmla="*/ 137 w 140"/>
                <a:gd name="T35" fmla="*/ 71 h 134"/>
                <a:gd name="T36" fmla="*/ 140 w 140"/>
                <a:gd name="T37" fmla="*/ 74 h 134"/>
                <a:gd name="T38" fmla="*/ 140 w 140"/>
                <a:gd name="T39" fmla="*/ 93 h 134"/>
                <a:gd name="T40" fmla="*/ 137 w 140"/>
                <a:gd name="T41" fmla="*/ 93 h 134"/>
                <a:gd name="T42" fmla="*/ 137 w 140"/>
                <a:gd name="T43" fmla="*/ 97 h 134"/>
                <a:gd name="T44" fmla="*/ 137 w 140"/>
                <a:gd name="T45" fmla="*/ 100 h 134"/>
                <a:gd name="T46" fmla="*/ 137 w 140"/>
                <a:gd name="T47" fmla="*/ 104 h 134"/>
                <a:gd name="T48" fmla="*/ 133 w 140"/>
                <a:gd name="T49" fmla="*/ 111 h 134"/>
                <a:gd name="T50" fmla="*/ 129 w 140"/>
                <a:gd name="T51" fmla="*/ 119 h 134"/>
                <a:gd name="T52" fmla="*/ 122 w 140"/>
                <a:gd name="T53" fmla="*/ 126 h 134"/>
                <a:gd name="T54" fmla="*/ 114 w 140"/>
                <a:gd name="T55" fmla="*/ 130 h 134"/>
                <a:gd name="T56" fmla="*/ 111 w 140"/>
                <a:gd name="T57" fmla="*/ 134 h 134"/>
                <a:gd name="T58" fmla="*/ 107 w 140"/>
                <a:gd name="T59" fmla="*/ 134 h 134"/>
                <a:gd name="T60" fmla="*/ 96 w 140"/>
                <a:gd name="T61" fmla="*/ 130 h 134"/>
                <a:gd name="T62" fmla="*/ 74 w 140"/>
                <a:gd name="T63" fmla="*/ 130 h 134"/>
                <a:gd name="T64" fmla="*/ 74 w 140"/>
                <a:gd name="T65" fmla="*/ 126 h 134"/>
                <a:gd name="T66" fmla="*/ 81 w 140"/>
                <a:gd name="T67" fmla="*/ 115 h 134"/>
                <a:gd name="T68" fmla="*/ 81 w 140"/>
                <a:gd name="T69" fmla="*/ 111 h 134"/>
                <a:gd name="T70" fmla="*/ 85 w 140"/>
                <a:gd name="T71" fmla="*/ 104 h 134"/>
                <a:gd name="T72" fmla="*/ 85 w 140"/>
                <a:gd name="T73" fmla="*/ 97 h 134"/>
                <a:gd name="T74" fmla="*/ 77 w 140"/>
                <a:gd name="T75" fmla="*/ 89 h 134"/>
                <a:gd name="T76" fmla="*/ 59 w 140"/>
                <a:gd name="T77" fmla="*/ 85 h 134"/>
                <a:gd name="T78" fmla="*/ 48 w 140"/>
                <a:gd name="T79" fmla="*/ 82 h 134"/>
                <a:gd name="T80" fmla="*/ 33 w 140"/>
                <a:gd name="T81" fmla="*/ 74 h 134"/>
                <a:gd name="T82" fmla="*/ 25 w 140"/>
                <a:gd name="T83" fmla="*/ 67 h 134"/>
                <a:gd name="T84" fmla="*/ 11 w 140"/>
                <a:gd name="T85" fmla="*/ 59 h 134"/>
                <a:gd name="T86" fmla="*/ 3 w 140"/>
                <a:gd name="T87" fmla="*/ 52 h 134"/>
                <a:gd name="T88" fmla="*/ 0 w 140"/>
                <a:gd name="T89" fmla="*/ 4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134">
                  <a:moveTo>
                    <a:pt x="0" y="48"/>
                  </a:moveTo>
                  <a:lnTo>
                    <a:pt x="3" y="41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2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4" y="11"/>
                  </a:lnTo>
                  <a:lnTo>
                    <a:pt x="74" y="15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6"/>
                  </a:lnTo>
                  <a:lnTo>
                    <a:pt x="77" y="37"/>
                  </a:lnTo>
                  <a:lnTo>
                    <a:pt x="81" y="41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5" y="45"/>
                  </a:lnTo>
                  <a:lnTo>
                    <a:pt x="88" y="48"/>
                  </a:lnTo>
                  <a:lnTo>
                    <a:pt x="96" y="45"/>
                  </a:lnTo>
                  <a:lnTo>
                    <a:pt x="100" y="48"/>
                  </a:lnTo>
                  <a:lnTo>
                    <a:pt x="107" y="45"/>
                  </a:lnTo>
                  <a:lnTo>
                    <a:pt x="111" y="48"/>
                  </a:lnTo>
                  <a:lnTo>
                    <a:pt x="114" y="48"/>
                  </a:lnTo>
                  <a:lnTo>
                    <a:pt x="114" y="52"/>
                  </a:lnTo>
                  <a:lnTo>
                    <a:pt x="122" y="67"/>
                  </a:lnTo>
                  <a:lnTo>
                    <a:pt x="122" y="74"/>
                  </a:lnTo>
                  <a:lnTo>
                    <a:pt x="125" y="74"/>
                  </a:lnTo>
                  <a:lnTo>
                    <a:pt x="133" y="71"/>
                  </a:lnTo>
                  <a:lnTo>
                    <a:pt x="137" y="71"/>
                  </a:lnTo>
                  <a:lnTo>
                    <a:pt x="140" y="74"/>
                  </a:lnTo>
                  <a:lnTo>
                    <a:pt x="140" y="74"/>
                  </a:lnTo>
                  <a:lnTo>
                    <a:pt x="140" y="78"/>
                  </a:lnTo>
                  <a:lnTo>
                    <a:pt x="140" y="93"/>
                  </a:lnTo>
                  <a:lnTo>
                    <a:pt x="140" y="93"/>
                  </a:lnTo>
                  <a:lnTo>
                    <a:pt x="137" y="93"/>
                  </a:lnTo>
                  <a:lnTo>
                    <a:pt x="137" y="97"/>
                  </a:lnTo>
                  <a:lnTo>
                    <a:pt x="137" y="97"/>
                  </a:lnTo>
                  <a:lnTo>
                    <a:pt x="137" y="100"/>
                  </a:lnTo>
                  <a:lnTo>
                    <a:pt x="137" y="100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2" y="123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1" y="134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4"/>
                  </a:lnTo>
                  <a:lnTo>
                    <a:pt x="96" y="130"/>
                  </a:lnTo>
                  <a:lnTo>
                    <a:pt x="85" y="130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74" y="126"/>
                  </a:lnTo>
                  <a:lnTo>
                    <a:pt x="77" y="123"/>
                  </a:lnTo>
                  <a:lnTo>
                    <a:pt x="81" y="115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5" y="108"/>
                  </a:lnTo>
                  <a:lnTo>
                    <a:pt x="85" y="104"/>
                  </a:lnTo>
                  <a:lnTo>
                    <a:pt x="88" y="100"/>
                  </a:lnTo>
                  <a:lnTo>
                    <a:pt x="85" y="97"/>
                  </a:lnTo>
                  <a:lnTo>
                    <a:pt x="81" y="97"/>
                  </a:lnTo>
                  <a:lnTo>
                    <a:pt x="77" y="89"/>
                  </a:lnTo>
                  <a:lnTo>
                    <a:pt x="66" y="89"/>
                  </a:lnTo>
                  <a:lnTo>
                    <a:pt x="59" y="85"/>
                  </a:lnTo>
                  <a:lnTo>
                    <a:pt x="51" y="82"/>
                  </a:lnTo>
                  <a:lnTo>
                    <a:pt x="48" y="82"/>
                  </a:lnTo>
                  <a:lnTo>
                    <a:pt x="44" y="78"/>
                  </a:lnTo>
                  <a:lnTo>
                    <a:pt x="33" y="74"/>
                  </a:lnTo>
                  <a:lnTo>
                    <a:pt x="29" y="71"/>
                  </a:lnTo>
                  <a:lnTo>
                    <a:pt x="25" y="67"/>
                  </a:lnTo>
                  <a:lnTo>
                    <a:pt x="22" y="67"/>
                  </a:lnTo>
                  <a:lnTo>
                    <a:pt x="11" y="59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1" name="Freeform 187"/>
            <p:cNvSpPr>
              <a:spLocks/>
            </p:cNvSpPr>
            <p:nvPr/>
          </p:nvSpPr>
          <p:spPr bwMode="auto">
            <a:xfrm>
              <a:off x="3111893" y="3781972"/>
              <a:ext cx="109364" cy="110650"/>
            </a:xfrm>
            <a:custGeom>
              <a:avLst/>
              <a:gdLst>
                <a:gd name="T0" fmla="*/ 11 w 85"/>
                <a:gd name="T1" fmla="*/ 0 h 86"/>
                <a:gd name="T2" fmla="*/ 22 w 85"/>
                <a:gd name="T3" fmla="*/ 0 h 86"/>
                <a:gd name="T4" fmla="*/ 29 w 85"/>
                <a:gd name="T5" fmla="*/ 8 h 86"/>
                <a:gd name="T6" fmla="*/ 37 w 85"/>
                <a:gd name="T7" fmla="*/ 12 h 86"/>
                <a:gd name="T8" fmla="*/ 40 w 85"/>
                <a:gd name="T9" fmla="*/ 19 h 86"/>
                <a:gd name="T10" fmla="*/ 44 w 85"/>
                <a:gd name="T11" fmla="*/ 15 h 86"/>
                <a:gd name="T12" fmla="*/ 55 w 85"/>
                <a:gd name="T13" fmla="*/ 23 h 86"/>
                <a:gd name="T14" fmla="*/ 63 w 85"/>
                <a:gd name="T15" fmla="*/ 26 h 86"/>
                <a:gd name="T16" fmla="*/ 66 w 85"/>
                <a:gd name="T17" fmla="*/ 30 h 86"/>
                <a:gd name="T18" fmla="*/ 74 w 85"/>
                <a:gd name="T19" fmla="*/ 38 h 86"/>
                <a:gd name="T20" fmla="*/ 81 w 85"/>
                <a:gd name="T21" fmla="*/ 45 h 86"/>
                <a:gd name="T22" fmla="*/ 77 w 85"/>
                <a:gd name="T23" fmla="*/ 52 h 86"/>
                <a:gd name="T24" fmla="*/ 81 w 85"/>
                <a:gd name="T25" fmla="*/ 60 h 86"/>
                <a:gd name="T26" fmla="*/ 85 w 85"/>
                <a:gd name="T27" fmla="*/ 64 h 86"/>
                <a:gd name="T28" fmla="*/ 85 w 85"/>
                <a:gd name="T29" fmla="*/ 64 h 86"/>
                <a:gd name="T30" fmla="*/ 81 w 85"/>
                <a:gd name="T31" fmla="*/ 71 h 86"/>
                <a:gd name="T32" fmla="*/ 77 w 85"/>
                <a:gd name="T33" fmla="*/ 75 h 86"/>
                <a:gd name="T34" fmla="*/ 74 w 85"/>
                <a:gd name="T35" fmla="*/ 78 h 86"/>
                <a:gd name="T36" fmla="*/ 66 w 85"/>
                <a:gd name="T37" fmla="*/ 82 h 86"/>
                <a:gd name="T38" fmla="*/ 63 w 85"/>
                <a:gd name="T39" fmla="*/ 82 h 86"/>
                <a:gd name="T40" fmla="*/ 63 w 85"/>
                <a:gd name="T41" fmla="*/ 86 h 86"/>
                <a:gd name="T42" fmla="*/ 55 w 85"/>
                <a:gd name="T43" fmla="*/ 86 h 86"/>
                <a:gd name="T44" fmla="*/ 52 w 85"/>
                <a:gd name="T45" fmla="*/ 86 h 86"/>
                <a:gd name="T46" fmla="*/ 44 w 85"/>
                <a:gd name="T47" fmla="*/ 86 h 86"/>
                <a:gd name="T48" fmla="*/ 37 w 85"/>
                <a:gd name="T49" fmla="*/ 86 h 86"/>
                <a:gd name="T50" fmla="*/ 37 w 85"/>
                <a:gd name="T51" fmla="*/ 82 h 86"/>
                <a:gd name="T52" fmla="*/ 33 w 85"/>
                <a:gd name="T53" fmla="*/ 82 h 86"/>
                <a:gd name="T54" fmla="*/ 29 w 85"/>
                <a:gd name="T55" fmla="*/ 78 h 86"/>
                <a:gd name="T56" fmla="*/ 18 w 85"/>
                <a:gd name="T57" fmla="*/ 78 h 86"/>
                <a:gd name="T58" fmla="*/ 11 w 85"/>
                <a:gd name="T59" fmla="*/ 75 h 86"/>
                <a:gd name="T60" fmla="*/ 3 w 85"/>
                <a:gd name="T61" fmla="*/ 67 h 86"/>
                <a:gd name="T62" fmla="*/ 0 w 85"/>
                <a:gd name="T63" fmla="*/ 56 h 86"/>
                <a:gd name="T64" fmla="*/ 3 w 85"/>
                <a:gd name="T65" fmla="*/ 56 h 86"/>
                <a:gd name="T66" fmla="*/ 3 w 85"/>
                <a:gd name="T67" fmla="*/ 52 h 86"/>
                <a:gd name="T68" fmla="*/ 3 w 85"/>
                <a:gd name="T69" fmla="*/ 41 h 86"/>
                <a:gd name="T70" fmla="*/ 3 w 85"/>
                <a:gd name="T71" fmla="*/ 34 h 86"/>
                <a:gd name="T72" fmla="*/ 3 w 85"/>
                <a:gd name="T73" fmla="*/ 26 h 86"/>
                <a:gd name="T74" fmla="*/ 7 w 85"/>
                <a:gd name="T75" fmla="*/ 19 h 86"/>
                <a:gd name="T76" fmla="*/ 7 w 85"/>
                <a:gd name="T77" fmla="*/ 15 h 86"/>
                <a:gd name="T78" fmla="*/ 7 w 85"/>
                <a:gd name="T79" fmla="*/ 8 h 86"/>
                <a:gd name="T80" fmla="*/ 11 w 85"/>
                <a:gd name="T8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" h="86">
                  <a:moveTo>
                    <a:pt x="11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7" y="1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8" y="23"/>
                  </a:lnTo>
                  <a:lnTo>
                    <a:pt x="55" y="23"/>
                  </a:lnTo>
                  <a:lnTo>
                    <a:pt x="59" y="23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4"/>
                  </a:lnTo>
                  <a:lnTo>
                    <a:pt x="74" y="38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1" y="49"/>
                  </a:lnTo>
                  <a:lnTo>
                    <a:pt x="77" y="52"/>
                  </a:lnTo>
                  <a:lnTo>
                    <a:pt x="81" y="56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1" y="67"/>
                  </a:lnTo>
                  <a:lnTo>
                    <a:pt x="81" y="71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8"/>
                  </a:lnTo>
                  <a:lnTo>
                    <a:pt x="70" y="82"/>
                  </a:lnTo>
                  <a:lnTo>
                    <a:pt x="66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2" y="86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2"/>
                  </a:lnTo>
                  <a:lnTo>
                    <a:pt x="29" y="78"/>
                  </a:lnTo>
                  <a:lnTo>
                    <a:pt x="26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3" y="67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45"/>
                  </a:lnTo>
                  <a:lnTo>
                    <a:pt x="3" y="41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3" y="15"/>
                  </a:lnTo>
                  <a:lnTo>
                    <a:pt x="7" y="15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2" name="Freeform 188"/>
            <p:cNvSpPr>
              <a:spLocks noEditPoints="1"/>
            </p:cNvSpPr>
            <p:nvPr/>
          </p:nvSpPr>
          <p:spPr bwMode="auto">
            <a:xfrm>
              <a:off x="2858428" y="3615997"/>
              <a:ext cx="338384" cy="791278"/>
            </a:xfrm>
            <a:custGeom>
              <a:avLst/>
              <a:gdLst>
                <a:gd name="T0" fmla="*/ 67 w 263"/>
                <a:gd name="T1" fmla="*/ 0 h 615"/>
                <a:gd name="T2" fmla="*/ 86 w 263"/>
                <a:gd name="T3" fmla="*/ 7 h 615"/>
                <a:gd name="T4" fmla="*/ 119 w 263"/>
                <a:gd name="T5" fmla="*/ 7 h 615"/>
                <a:gd name="T6" fmla="*/ 163 w 263"/>
                <a:gd name="T7" fmla="*/ 37 h 615"/>
                <a:gd name="T8" fmla="*/ 197 w 263"/>
                <a:gd name="T9" fmla="*/ 63 h 615"/>
                <a:gd name="T10" fmla="*/ 197 w 263"/>
                <a:gd name="T11" fmla="*/ 85 h 615"/>
                <a:gd name="T12" fmla="*/ 230 w 263"/>
                <a:gd name="T13" fmla="*/ 85 h 615"/>
                <a:gd name="T14" fmla="*/ 249 w 263"/>
                <a:gd name="T15" fmla="*/ 59 h 615"/>
                <a:gd name="T16" fmla="*/ 263 w 263"/>
                <a:gd name="T17" fmla="*/ 78 h 615"/>
                <a:gd name="T18" fmla="*/ 245 w 263"/>
                <a:gd name="T19" fmla="*/ 92 h 615"/>
                <a:gd name="T20" fmla="*/ 223 w 263"/>
                <a:gd name="T21" fmla="*/ 107 h 615"/>
                <a:gd name="T22" fmla="*/ 208 w 263"/>
                <a:gd name="T23" fmla="*/ 129 h 615"/>
                <a:gd name="T24" fmla="*/ 200 w 263"/>
                <a:gd name="T25" fmla="*/ 155 h 615"/>
                <a:gd name="T26" fmla="*/ 200 w 263"/>
                <a:gd name="T27" fmla="*/ 185 h 615"/>
                <a:gd name="T28" fmla="*/ 200 w 263"/>
                <a:gd name="T29" fmla="*/ 204 h 615"/>
                <a:gd name="T30" fmla="*/ 219 w 263"/>
                <a:gd name="T31" fmla="*/ 233 h 615"/>
                <a:gd name="T32" fmla="*/ 234 w 263"/>
                <a:gd name="T33" fmla="*/ 248 h 615"/>
                <a:gd name="T34" fmla="*/ 226 w 263"/>
                <a:gd name="T35" fmla="*/ 270 h 615"/>
                <a:gd name="T36" fmla="*/ 178 w 263"/>
                <a:gd name="T37" fmla="*/ 285 h 615"/>
                <a:gd name="T38" fmla="*/ 152 w 263"/>
                <a:gd name="T39" fmla="*/ 282 h 615"/>
                <a:gd name="T40" fmla="*/ 156 w 263"/>
                <a:gd name="T41" fmla="*/ 300 h 615"/>
                <a:gd name="T42" fmla="*/ 156 w 263"/>
                <a:gd name="T43" fmla="*/ 315 h 615"/>
                <a:gd name="T44" fmla="*/ 137 w 263"/>
                <a:gd name="T45" fmla="*/ 330 h 615"/>
                <a:gd name="T46" fmla="*/ 112 w 263"/>
                <a:gd name="T47" fmla="*/ 326 h 615"/>
                <a:gd name="T48" fmla="*/ 126 w 263"/>
                <a:gd name="T49" fmla="*/ 348 h 615"/>
                <a:gd name="T50" fmla="*/ 130 w 263"/>
                <a:gd name="T51" fmla="*/ 348 h 615"/>
                <a:gd name="T52" fmla="*/ 141 w 263"/>
                <a:gd name="T53" fmla="*/ 359 h 615"/>
                <a:gd name="T54" fmla="*/ 123 w 263"/>
                <a:gd name="T55" fmla="*/ 356 h 615"/>
                <a:gd name="T56" fmla="*/ 119 w 263"/>
                <a:gd name="T57" fmla="*/ 371 h 615"/>
                <a:gd name="T58" fmla="*/ 119 w 263"/>
                <a:gd name="T59" fmla="*/ 389 h 615"/>
                <a:gd name="T60" fmla="*/ 119 w 263"/>
                <a:gd name="T61" fmla="*/ 404 h 615"/>
                <a:gd name="T62" fmla="*/ 97 w 263"/>
                <a:gd name="T63" fmla="*/ 415 h 615"/>
                <a:gd name="T64" fmla="*/ 93 w 263"/>
                <a:gd name="T65" fmla="*/ 434 h 615"/>
                <a:gd name="T66" fmla="*/ 123 w 263"/>
                <a:gd name="T67" fmla="*/ 449 h 615"/>
                <a:gd name="T68" fmla="*/ 126 w 263"/>
                <a:gd name="T69" fmla="*/ 463 h 615"/>
                <a:gd name="T70" fmla="*/ 115 w 263"/>
                <a:gd name="T71" fmla="*/ 478 h 615"/>
                <a:gd name="T72" fmla="*/ 104 w 263"/>
                <a:gd name="T73" fmla="*/ 493 h 615"/>
                <a:gd name="T74" fmla="*/ 93 w 263"/>
                <a:gd name="T75" fmla="*/ 504 h 615"/>
                <a:gd name="T76" fmla="*/ 89 w 263"/>
                <a:gd name="T77" fmla="*/ 526 h 615"/>
                <a:gd name="T78" fmla="*/ 97 w 263"/>
                <a:gd name="T79" fmla="*/ 545 h 615"/>
                <a:gd name="T80" fmla="*/ 97 w 263"/>
                <a:gd name="T81" fmla="*/ 552 h 615"/>
                <a:gd name="T82" fmla="*/ 45 w 263"/>
                <a:gd name="T83" fmla="*/ 538 h 615"/>
                <a:gd name="T84" fmla="*/ 19 w 263"/>
                <a:gd name="T85" fmla="*/ 515 h 615"/>
                <a:gd name="T86" fmla="*/ 30 w 263"/>
                <a:gd name="T87" fmla="*/ 460 h 615"/>
                <a:gd name="T88" fmla="*/ 26 w 263"/>
                <a:gd name="T89" fmla="*/ 423 h 615"/>
                <a:gd name="T90" fmla="*/ 15 w 263"/>
                <a:gd name="T91" fmla="*/ 400 h 615"/>
                <a:gd name="T92" fmla="*/ 15 w 263"/>
                <a:gd name="T93" fmla="*/ 382 h 615"/>
                <a:gd name="T94" fmla="*/ 12 w 263"/>
                <a:gd name="T95" fmla="*/ 345 h 615"/>
                <a:gd name="T96" fmla="*/ 12 w 263"/>
                <a:gd name="T97" fmla="*/ 293 h 615"/>
                <a:gd name="T98" fmla="*/ 15 w 263"/>
                <a:gd name="T99" fmla="*/ 241 h 615"/>
                <a:gd name="T100" fmla="*/ 19 w 263"/>
                <a:gd name="T101" fmla="*/ 204 h 615"/>
                <a:gd name="T102" fmla="*/ 0 w 263"/>
                <a:gd name="T103" fmla="*/ 155 h 615"/>
                <a:gd name="T104" fmla="*/ 8 w 263"/>
                <a:gd name="T105" fmla="*/ 115 h 615"/>
                <a:gd name="T106" fmla="*/ 26 w 263"/>
                <a:gd name="T107" fmla="*/ 78 h 615"/>
                <a:gd name="T108" fmla="*/ 23 w 263"/>
                <a:gd name="T109" fmla="*/ 52 h 615"/>
                <a:gd name="T110" fmla="*/ 178 w 263"/>
                <a:gd name="T111" fmla="*/ 608 h 615"/>
                <a:gd name="T112" fmla="*/ 178 w 263"/>
                <a:gd name="T113" fmla="*/ 608 h 615"/>
                <a:gd name="T114" fmla="*/ 108 w 263"/>
                <a:gd name="T115" fmla="*/ 575 h 615"/>
                <a:gd name="T116" fmla="*/ 119 w 263"/>
                <a:gd name="T117" fmla="*/ 586 h 615"/>
                <a:gd name="T118" fmla="*/ 156 w 263"/>
                <a:gd name="T119" fmla="*/ 604 h 615"/>
                <a:gd name="T120" fmla="*/ 156 w 263"/>
                <a:gd name="T121" fmla="*/ 612 h 615"/>
                <a:gd name="T122" fmla="*/ 119 w 263"/>
                <a:gd name="T123" fmla="*/ 612 h 615"/>
                <a:gd name="T124" fmla="*/ 123 w 263"/>
                <a:gd name="T125" fmla="*/ 604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3" h="615">
                  <a:moveTo>
                    <a:pt x="41" y="14"/>
                  </a:moveTo>
                  <a:lnTo>
                    <a:pt x="45" y="11"/>
                  </a:lnTo>
                  <a:lnTo>
                    <a:pt x="45" y="7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9" y="7"/>
                  </a:lnTo>
                  <a:lnTo>
                    <a:pt x="89" y="3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2" y="3"/>
                  </a:lnTo>
                  <a:lnTo>
                    <a:pt x="115" y="7"/>
                  </a:lnTo>
                  <a:lnTo>
                    <a:pt x="119" y="7"/>
                  </a:lnTo>
                  <a:lnTo>
                    <a:pt x="123" y="14"/>
                  </a:lnTo>
                  <a:lnTo>
                    <a:pt x="134" y="22"/>
                  </a:lnTo>
                  <a:lnTo>
                    <a:pt x="137" y="22"/>
                  </a:lnTo>
                  <a:lnTo>
                    <a:pt x="141" y="26"/>
                  </a:lnTo>
                  <a:lnTo>
                    <a:pt x="145" y="29"/>
                  </a:lnTo>
                  <a:lnTo>
                    <a:pt x="156" y="33"/>
                  </a:lnTo>
                  <a:lnTo>
                    <a:pt x="160" y="37"/>
                  </a:lnTo>
                  <a:lnTo>
                    <a:pt x="163" y="37"/>
                  </a:lnTo>
                  <a:lnTo>
                    <a:pt x="171" y="40"/>
                  </a:lnTo>
                  <a:lnTo>
                    <a:pt x="178" y="44"/>
                  </a:lnTo>
                  <a:lnTo>
                    <a:pt x="189" y="44"/>
                  </a:lnTo>
                  <a:lnTo>
                    <a:pt x="193" y="52"/>
                  </a:lnTo>
                  <a:lnTo>
                    <a:pt x="197" y="52"/>
                  </a:lnTo>
                  <a:lnTo>
                    <a:pt x="200" y="55"/>
                  </a:lnTo>
                  <a:lnTo>
                    <a:pt x="197" y="59"/>
                  </a:lnTo>
                  <a:lnTo>
                    <a:pt x="197" y="63"/>
                  </a:lnTo>
                  <a:lnTo>
                    <a:pt x="193" y="66"/>
                  </a:lnTo>
                  <a:lnTo>
                    <a:pt x="189" y="66"/>
                  </a:lnTo>
                  <a:lnTo>
                    <a:pt x="193" y="70"/>
                  </a:lnTo>
                  <a:lnTo>
                    <a:pt x="189" y="78"/>
                  </a:lnTo>
                  <a:lnTo>
                    <a:pt x="186" y="81"/>
                  </a:lnTo>
                  <a:lnTo>
                    <a:pt x="182" y="85"/>
                  </a:lnTo>
                  <a:lnTo>
                    <a:pt x="186" y="85"/>
                  </a:lnTo>
                  <a:lnTo>
                    <a:pt x="197" y="85"/>
                  </a:lnTo>
                  <a:lnTo>
                    <a:pt x="208" y="85"/>
                  </a:lnTo>
                  <a:lnTo>
                    <a:pt x="215" y="89"/>
                  </a:lnTo>
                  <a:lnTo>
                    <a:pt x="219" y="89"/>
                  </a:lnTo>
                  <a:lnTo>
                    <a:pt x="219" y="89"/>
                  </a:lnTo>
                  <a:lnTo>
                    <a:pt x="223" y="89"/>
                  </a:lnTo>
                  <a:lnTo>
                    <a:pt x="226" y="85"/>
                  </a:lnTo>
                  <a:lnTo>
                    <a:pt x="226" y="85"/>
                  </a:lnTo>
                  <a:lnTo>
                    <a:pt x="230" y="85"/>
                  </a:lnTo>
                  <a:lnTo>
                    <a:pt x="234" y="81"/>
                  </a:lnTo>
                  <a:lnTo>
                    <a:pt x="234" y="78"/>
                  </a:lnTo>
                  <a:lnTo>
                    <a:pt x="241" y="74"/>
                  </a:lnTo>
                  <a:lnTo>
                    <a:pt x="245" y="70"/>
                  </a:lnTo>
                  <a:lnTo>
                    <a:pt x="245" y="66"/>
                  </a:lnTo>
                  <a:lnTo>
                    <a:pt x="249" y="66"/>
                  </a:lnTo>
                  <a:lnTo>
                    <a:pt x="249" y="59"/>
                  </a:lnTo>
                  <a:lnTo>
                    <a:pt x="249" y="59"/>
                  </a:lnTo>
                  <a:lnTo>
                    <a:pt x="249" y="55"/>
                  </a:lnTo>
                  <a:lnTo>
                    <a:pt x="252" y="52"/>
                  </a:lnTo>
                  <a:lnTo>
                    <a:pt x="260" y="52"/>
                  </a:lnTo>
                  <a:lnTo>
                    <a:pt x="260" y="55"/>
                  </a:lnTo>
                  <a:lnTo>
                    <a:pt x="263" y="63"/>
                  </a:lnTo>
                  <a:lnTo>
                    <a:pt x="263" y="66"/>
                  </a:lnTo>
                  <a:lnTo>
                    <a:pt x="263" y="74"/>
                  </a:lnTo>
                  <a:lnTo>
                    <a:pt x="263" y="78"/>
                  </a:lnTo>
                  <a:lnTo>
                    <a:pt x="263" y="81"/>
                  </a:lnTo>
                  <a:lnTo>
                    <a:pt x="260" y="81"/>
                  </a:lnTo>
                  <a:lnTo>
                    <a:pt x="256" y="81"/>
                  </a:lnTo>
                  <a:lnTo>
                    <a:pt x="256" y="85"/>
                  </a:lnTo>
                  <a:lnTo>
                    <a:pt x="252" y="85"/>
                  </a:lnTo>
                  <a:lnTo>
                    <a:pt x="252" y="85"/>
                  </a:lnTo>
                  <a:lnTo>
                    <a:pt x="245" y="89"/>
                  </a:lnTo>
                  <a:lnTo>
                    <a:pt x="245" y="92"/>
                  </a:lnTo>
                  <a:lnTo>
                    <a:pt x="241" y="92"/>
                  </a:lnTo>
                  <a:lnTo>
                    <a:pt x="234" y="96"/>
                  </a:lnTo>
                  <a:lnTo>
                    <a:pt x="234" y="96"/>
                  </a:lnTo>
                  <a:lnTo>
                    <a:pt x="234" y="100"/>
                  </a:lnTo>
                  <a:lnTo>
                    <a:pt x="230" y="100"/>
                  </a:lnTo>
                  <a:lnTo>
                    <a:pt x="230" y="100"/>
                  </a:lnTo>
                  <a:lnTo>
                    <a:pt x="223" y="107"/>
                  </a:lnTo>
                  <a:lnTo>
                    <a:pt x="223" y="107"/>
                  </a:lnTo>
                  <a:lnTo>
                    <a:pt x="223" y="111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8"/>
                  </a:lnTo>
                  <a:lnTo>
                    <a:pt x="212" y="122"/>
                  </a:lnTo>
                  <a:lnTo>
                    <a:pt x="212" y="126"/>
                  </a:lnTo>
                  <a:lnTo>
                    <a:pt x="212" y="129"/>
                  </a:lnTo>
                  <a:lnTo>
                    <a:pt x="208" y="129"/>
                  </a:lnTo>
                  <a:lnTo>
                    <a:pt x="208" y="133"/>
                  </a:lnTo>
                  <a:lnTo>
                    <a:pt x="204" y="137"/>
                  </a:lnTo>
                  <a:lnTo>
                    <a:pt x="200" y="137"/>
                  </a:lnTo>
                  <a:lnTo>
                    <a:pt x="204" y="144"/>
                  </a:lnTo>
                  <a:lnTo>
                    <a:pt x="200" y="144"/>
                  </a:lnTo>
                  <a:lnTo>
                    <a:pt x="204" y="148"/>
                  </a:lnTo>
                  <a:lnTo>
                    <a:pt x="204" y="155"/>
                  </a:lnTo>
                  <a:lnTo>
                    <a:pt x="200" y="155"/>
                  </a:lnTo>
                  <a:lnTo>
                    <a:pt x="200" y="159"/>
                  </a:lnTo>
                  <a:lnTo>
                    <a:pt x="200" y="163"/>
                  </a:lnTo>
                  <a:lnTo>
                    <a:pt x="200" y="167"/>
                  </a:lnTo>
                  <a:lnTo>
                    <a:pt x="200" y="170"/>
                  </a:lnTo>
                  <a:lnTo>
                    <a:pt x="200" y="174"/>
                  </a:lnTo>
                  <a:lnTo>
                    <a:pt x="200" y="181"/>
                  </a:lnTo>
                  <a:lnTo>
                    <a:pt x="200" y="181"/>
                  </a:lnTo>
                  <a:lnTo>
                    <a:pt x="200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93"/>
                  </a:lnTo>
                  <a:lnTo>
                    <a:pt x="197" y="196"/>
                  </a:lnTo>
                  <a:lnTo>
                    <a:pt x="197" y="200"/>
                  </a:lnTo>
                  <a:lnTo>
                    <a:pt x="200" y="200"/>
                  </a:lnTo>
                  <a:lnTo>
                    <a:pt x="200" y="204"/>
                  </a:lnTo>
                  <a:lnTo>
                    <a:pt x="200" y="204"/>
                  </a:lnTo>
                  <a:lnTo>
                    <a:pt x="200" y="207"/>
                  </a:lnTo>
                  <a:lnTo>
                    <a:pt x="208" y="211"/>
                  </a:lnTo>
                  <a:lnTo>
                    <a:pt x="215" y="215"/>
                  </a:lnTo>
                  <a:lnTo>
                    <a:pt x="223" y="219"/>
                  </a:lnTo>
                  <a:lnTo>
                    <a:pt x="226" y="222"/>
                  </a:lnTo>
                  <a:lnTo>
                    <a:pt x="226" y="226"/>
                  </a:lnTo>
                  <a:lnTo>
                    <a:pt x="219" y="233"/>
                  </a:lnTo>
                  <a:lnTo>
                    <a:pt x="219" y="233"/>
                  </a:lnTo>
                  <a:lnTo>
                    <a:pt x="223" y="241"/>
                  </a:lnTo>
                  <a:lnTo>
                    <a:pt x="226" y="241"/>
                  </a:lnTo>
                  <a:lnTo>
                    <a:pt x="230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8"/>
                  </a:lnTo>
                  <a:lnTo>
                    <a:pt x="234" y="252"/>
                  </a:lnTo>
                  <a:lnTo>
                    <a:pt x="230" y="256"/>
                  </a:lnTo>
                  <a:lnTo>
                    <a:pt x="230" y="259"/>
                  </a:lnTo>
                  <a:lnTo>
                    <a:pt x="226" y="263"/>
                  </a:lnTo>
                  <a:lnTo>
                    <a:pt x="226" y="259"/>
                  </a:lnTo>
                  <a:lnTo>
                    <a:pt x="226" y="263"/>
                  </a:lnTo>
                  <a:lnTo>
                    <a:pt x="226" y="267"/>
                  </a:lnTo>
                  <a:lnTo>
                    <a:pt x="226" y="270"/>
                  </a:lnTo>
                  <a:lnTo>
                    <a:pt x="223" y="274"/>
                  </a:lnTo>
                  <a:lnTo>
                    <a:pt x="215" y="278"/>
                  </a:lnTo>
                  <a:lnTo>
                    <a:pt x="208" y="282"/>
                  </a:lnTo>
                  <a:lnTo>
                    <a:pt x="208" y="278"/>
                  </a:lnTo>
                  <a:lnTo>
                    <a:pt x="208" y="282"/>
                  </a:lnTo>
                  <a:lnTo>
                    <a:pt x="197" y="285"/>
                  </a:lnTo>
                  <a:lnTo>
                    <a:pt x="186" y="285"/>
                  </a:lnTo>
                  <a:lnTo>
                    <a:pt x="178" y="285"/>
                  </a:lnTo>
                  <a:lnTo>
                    <a:pt x="175" y="285"/>
                  </a:lnTo>
                  <a:lnTo>
                    <a:pt x="167" y="289"/>
                  </a:lnTo>
                  <a:lnTo>
                    <a:pt x="163" y="289"/>
                  </a:lnTo>
                  <a:lnTo>
                    <a:pt x="160" y="285"/>
                  </a:lnTo>
                  <a:lnTo>
                    <a:pt x="156" y="285"/>
                  </a:lnTo>
                  <a:lnTo>
                    <a:pt x="152" y="285"/>
                  </a:lnTo>
                  <a:lnTo>
                    <a:pt x="152" y="282"/>
                  </a:lnTo>
                  <a:lnTo>
                    <a:pt x="152" y="282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52" y="293"/>
                  </a:lnTo>
                  <a:lnTo>
                    <a:pt x="152" y="293"/>
                  </a:lnTo>
                  <a:lnTo>
                    <a:pt x="152" y="296"/>
                  </a:lnTo>
                  <a:lnTo>
                    <a:pt x="156" y="296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2" y="304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52" y="311"/>
                  </a:lnTo>
                  <a:lnTo>
                    <a:pt x="152" y="315"/>
                  </a:lnTo>
                  <a:lnTo>
                    <a:pt x="156" y="315"/>
                  </a:lnTo>
                  <a:lnTo>
                    <a:pt x="156" y="319"/>
                  </a:lnTo>
                  <a:lnTo>
                    <a:pt x="156" y="319"/>
                  </a:lnTo>
                  <a:lnTo>
                    <a:pt x="156" y="322"/>
                  </a:lnTo>
                  <a:lnTo>
                    <a:pt x="156" y="322"/>
                  </a:lnTo>
                  <a:lnTo>
                    <a:pt x="152" y="326"/>
                  </a:lnTo>
                  <a:lnTo>
                    <a:pt x="152" y="326"/>
                  </a:lnTo>
                  <a:lnTo>
                    <a:pt x="145" y="330"/>
                  </a:lnTo>
                  <a:lnTo>
                    <a:pt x="137" y="330"/>
                  </a:lnTo>
                  <a:lnTo>
                    <a:pt x="130" y="330"/>
                  </a:lnTo>
                  <a:lnTo>
                    <a:pt x="126" y="326"/>
                  </a:lnTo>
                  <a:lnTo>
                    <a:pt x="119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2" y="326"/>
                  </a:lnTo>
                  <a:lnTo>
                    <a:pt x="112" y="330"/>
                  </a:lnTo>
                  <a:lnTo>
                    <a:pt x="115" y="334"/>
                  </a:lnTo>
                  <a:lnTo>
                    <a:pt x="115" y="337"/>
                  </a:lnTo>
                  <a:lnTo>
                    <a:pt x="115" y="345"/>
                  </a:lnTo>
                  <a:lnTo>
                    <a:pt x="115" y="348"/>
                  </a:lnTo>
                  <a:lnTo>
                    <a:pt x="119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52"/>
                  </a:lnTo>
                  <a:lnTo>
                    <a:pt x="123" y="352"/>
                  </a:lnTo>
                  <a:lnTo>
                    <a:pt x="126" y="352"/>
                  </a:lnTo>
                  <a:lnTo>
                    <a:pt x="130" y="352"/>
                  </a:lnTo>
                  <a:lnTo>
                    <a:pt x="130" y="352"/>
                  </a:lnTo>
                  <a:lnTo>
                    <a:pt x="130" y="348"/>
                  </a:lnTo>
                  <a:lnTo>
                    <a:pt x="126" y="348"/>
                  </a:lnTo>
                  <a:lnTo>
                    <a:pt x="130" y="348"/>
                  </a:lnTo>
                  <a:lnTo>
                    <a:pt x="130" y="348"/>
                  </a:lnTo>
                  <a:lnTo>
                    <a:pt x="134" y="345"/>
                  </a:lnTo>
                  <a:lnTo>
                    <a:pt x="137" y="345"/>
                  </a:lnTo>
                  <a:lnTo>
                    <a:pt x="141" y="348"/>
                  </a:lnTo>
                  <a:lnTo>
                    <a:pt x="137" y="352"/>
                  </a:lnTo>
                  <a:lnTo>
                    <a:pt x="137" y="352"/>
                  </a:lnTo>
                  <a:lnTo>
                    <a:pt x="141" y="356"/>
                  </a:lnTo>
                  <a:lnTo>
                    <a:pt x="141" y="359"/>
                  </a:lnTo>
                  <a:lnTo>
                    <a:pt x="141" y="359"/>
                  </a:lnTo>
                  <a:lnTo>
                    <a:pt x="134" y="363"/>
                  </a:lnTo>
                  <a:lnTo>
                    <a:pt x="130" y="363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26" y="356"/>
                  </a:lnTo>
                  <a:lnTo>
                    <a:pt x="123" y="356"/>
                  </a:lnTo>
                  <a:lnTo>
                    <a:pt x="119" y="359"/>
                  </a:lnTo>
                  <a:lnTo>
                    <a:pt x="119" y="359"/>
                  </a:lnTo>
                  <a:lnTo>
                    <a:pt x="119" y="363"/>
                  </a:lnTo>
                  <a:lnTo>
                    <a:pt x="123" y="363"/>
                  </a:lnTo>
                  <a:lnTo>
                    <a:pt x="130" y="363"/>
                  </a:lnTo>
                  <a:lnTo>
                    <a:pt x="130" y="367"/>
                  </a:lnTo>
                  <a:lnTo>
                    <a:pt x="126" y="371"/>
                  </a:lnTo>
                  <a:lnTo>
                    <a:pt x="119" y="371"/>
                  </a:lnTo>
                  <a:lnTo>
                    <a:pt x="119" y="374"/>
                  </a:lnTo>
                  <a:lnTo>
                    <a:pt x="119" y="374"/>
                  </a:lnTo>
                  <a:lnTo>
                    <a:pt x="119" y="378"/>
                  </a:lnTo>
                  <a:lnTo>
                    <a:pt x="115" y="378"/>
                  </a:lnTo>
                  <a:lnTo>
                    <a:pt x="115" y="382"/>
                  </a:lnTo>
                  <a:lnTo>
                    <a:pt x="119" y="385"/>
                  </a:lnTo>
                  <a:lnTo>
                    <a:pt x="119" y="385"/>
                  </a:lnTo>
                  <a:lnTo>
                    <a:pt x="119" y="389"/>
                  </a:lnTo>
                  <a:lnTo>
                    <a:pt x="123" y="393"/>
                  </a:lnTo>
                  <a:lnTo>
                    <a:pt x="123" y="393"/>
                  </a:lnTo>
                  <a:lnTo>
                    <a:pt x="119" y="397"/>
                  </a:lnTo>
                  <a:lnTo>
                    <a:pt x="119" y="397"/>
                  </a:lnTo>
                  <a:lnTo>
                    <a:pt x="115" y="400"/>
                  </a:lnTo>
                  <a:lnTo>
                    <a:pt x="115" y="400"/>
                  </a:lnTo>
                  <a:lnTo>
                    <a:pt x="115" y="404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119" y="408"/>
                  </a:lnTo>
                  <a:lnTo>
                    <a:pt x="115" y="408"/>
                  </a:lnTo>
                  <a:lnTo>
                    <a:pt x="112" y="408"/>
                  </a:lnTo>
                  <a:lnTo>
                    <a:pt x="108" y="408"/>
                  </a:lnTo>
                  <a:lnTo>
                    <a:pt x="104" y="411"/>
                  </a:lnTo>
                  <a:lnTo>
                    <a:pt x="100" y="411"/>
                  </a:lnTo>
                  <a:lnTo>
                    <a:pt x="97" y="415"/>
                  </a:lnTo>
                  <a:lnTo>
                    <a:pt x="93" y="415"/>
                  </a:lnTo>
                  <a:lnTo>
                    <a:pt x="93" y="419"/>
                  </a:lnTo>
                  <a:lnTo>
                    <a:pt x="93" y="419"/>
                  </a:lnTo>
                  <a:lnTo>
                    <a:pt x="89" y="423"/>
                  </a:lnTo>
                  <a:lnTo>
                    <a:pt x="89" y="426"/>
                  </a:lnTo>
                  <a:lnTo>
                    <a:pt x="89" y="426"/>
                  </a:lnTo>
                  <a:lnTo>
                    <a:pt x="89" y="430"/>
                  </a:lnTo>
                  <a:lnTo>
                    <a:pt x="93" y="434"/>
                  </a:lnTo>
                  <a:lnTo>
                    <a:pt x="97" y="437"/>
                  </a:lnTo>
                  <a:lnTo>
                    <a:pt x="100" y="437"/>
                  </a:lnTo>
                  <a:lnTo>
                    <a:pt x="104" y="441"/>
                  </a:lnTo>
                  <a:lnTo>
                    <a:pt x="112" y="449"/>
                  </a:lnTo>
                  <a:lnTo>
                    <a:pt x="115" y="449"/>
                  </a:lnTo>
                  <a:lnTo>
                    <a:pt x="119" y="449"/>
                  </a:lnTo>
                  <a:lnTo>
                    <a:pt x="119" y="445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52"/>
                  </a:lnTo>
                  <a:lnTo>
                    <a:pt x="123" y="456"/>
                  </a:lnTo>
                  <a:lnTo>
                    <a:pt x="123" y="456"/>
                  </a:lnTo>
                  <a:lnTo>
                    <a:pt x="123" y="460"/>
                  </a:lnTo>
                  <a:lnTo>
                    <a:pt x="123" y="460"/>
                  </a:lnTo>
                  <a:lnTo>
                    <a:pt x="126" y="463"/>
                  </a:lnTo>
                  <a:lnTo>
                    <a:pt x="123" y="463"/>
                  </a:lnTo>
                  <a:lnTo>
                    <a:pt x="123" y="467"/>
                  </a:lnTo>
                  <a:lnTo>
                    <a:pt x="126" y="467"/>
                  </a:lnTo>
                  <a:lnTo>
                    <a:pt x="123" y="471"/>
                  </a:lnTo>
                  <a:lnTo>
                    <a:pt x="119" y="471"/>
                  </a:lnTo>
                  <a:lnTo>
                    <a:pt x="119" y="474"/>
                  </a:lnTo>
                  <a:lnTo>
                    <a:pt x="119" y="474"/>
                  </a:lnTo>
                  <a:lnTo>
                    <a:pt x="115" y="478"/>
                  </a:lnTo>
                  <a:lnTo>
                    <a:pt x="115" y="478"/>
                  </a:lnTo>
                  <a:lnTo>
                    <a:pt x="112" y="482"/>
                  </a:lnTo>
                  <a:lnTo>
                    <a:pt x="108" y="482"/>
                  </a:lnTo>
                  <a:lnTo>
                    <a:pt x="108" y="486"/>
                  </a:lnTo>
                  <a:lnTo>
                    <a:pt x="104" y="489"/>
                  </a:lnTo>
                  <a:lnTo>
                    <a:pt x="100" y="493"/>
                  </a:lnTo>
                  <a:lnTo>
                    <a:pt x="100" y="493"/>
                  </a:lnTo>
                  <a:lnTo>
                    <a:pt x="104" y="493"/>
                  </a:lnTo>
                  <a:lnTo>
                    <a:pt x="104" y="493"/>
                  </a:lnTo>
                  <a:lnTo>
                    <a:pt x="108" y="497"/>
                  </a:lnTo>
                  <a:lnTo>
                    <a:pt x="104" y="500"/>
                  </a:lnTo>
                  <a:lnTo>
                    <a:pt x="104" y="504"/>
                  </a:lnTo>
                  <a:lnTo>
                    <a:pt x="100" y="508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3" y="504"/>
                  </a:lnTo>
                  <a:lnTo>
                    <a:pt x="93" y="504"/>
                  </a:lnTo>
                  <a:lnTo>
                    <a:pt x="93" y="508"/>
                  </a:lnTo>
                  <a:lnTo>
                    <a:pt x="93" y="508"/>
                  </a:lnTo>
                  <a:lnTo>
                    <a:pt x="93" y="512"/>
                  </a:lnTo>
                  <a:lnTo>
                    <a:pt x="93" y="512"/>
                  </a:lnTo>
                  <a:lnTo>
                    <a:pt x="89" y="515"/>
                  </a:lnTo>
                  <a:lnTo>
                    <a:pt x="86" y="519"/>
                  </a:lnTo>
                  <a:lnTo>
                    <a:pt x="89" y="526"/>
                  </a:lnTo>
                  <a:lnTo>
                    <a:pt x="89" y="530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41"/>
                  </a:lnTo>
                  <a:lnTo>
                    <a:pt x="93" y="541"/>
                  </a:lnTo>
                  <a:lnTo>
                    <a:pt x="93" y="545"/>
                  </a:lnTo>
                  <a:lnTo>
                    <a:pt x="97" y="545"/>
                  </a:lnTo>
                  <a:lnTo>
                    <a:pt x="97" y="545"/>
                  </a:lnTo>
                  <a:lnTo>
                    <a:pt x="100" y="549"/>
                  </a:lnTo>
                  <a:lnTo>
                    <a:pt x="104" y="552"/>
                  </a:lnTo>
                  <a:lnTo>
                    <a:pt x="108" y="552"/>
                  </a:lnTo>
                  <a:lnTo>
                    <a:pt x="108" y="556"/>
                  </a:lnTo>
                  <a:lnTo>
                    <a:pt x="108" y="556"/>
                  </a:lnTo>
                  <a:lnTo>
                    <a:pt x="104" y="556"/>
                  </a:lnTo>
                  <a:lnTo>
                    <a:pt x="97" y="552"/>
                  </a:lnTo>
                  <a:lnTo>
                    <a:pt x="93" y="552"/>
                  </a:lnTo>
                  <a:lnTo>
                    <a:pt x="93" y="549"/>
                  </a:lnTo>
                  <a:lnTo>
                    <a:pt x="71" y="549"/>
                  </a:lnTo>
                  <a:lnTo>
                    <a:pt x="60" y="552"/>
                  </a:lnTo>
                  <a:lnTo>
                    <a:pt x="56" y="549"/>
                  </a:lnTo>
                  <a:lnTo>
                    <a:pt x="49" y="549"/>
                  </a:lnTo>
                  <a:lnTo>
                    <a:pt x="49" y="545"/>
                  </a:lnTo>
                  <a:lnTo>
                    <a:pt x="45" y="538"/>
                  </a:lnTo>
                  <a:lnTo>
                    <a:pt x="41" y="534"/>
                  </a:lnTo>
                  <a:lnTo>
                    <a:pt x="41" y="526"/>
                  </a:lnTo>
                  <a:lnTo>
                    <a:pt x="41" y="523"/>
                  </a:lnTo>
                  <a:lnTo>
                    <a:pt x="38" y="523"/>
                  </a:lnTo>
                  <a:lnTo>
                    <a:pt x="34" y="526"/>
                  </a:lnTo>
                  <a:lnTo>
                    <a:pt x="30" y="526"/>
                  </a:lnTo>
                  <a:lnTo>
                    <a:pt x="26" y="526"/>
                  </a:lnTo>
                  <a:lnTo>
                    <a:pt x="19" y="515"/>
                  </a:lnTo>
                  <a:lnTo>
                    <a:pt x="19" y="512"/>
                  </a:lnTo>
                  <a:lnTo>
                    <a:pt x="19" y="497"/>
                  </a:lnTo>
                  <a:lnTo>
                    <a:pt x="23" y="493"/>
                  </a:lnTo>
                  <a:lnTo>
                    <a:pt x="30" y="486"/>
                  </a:lnTo>
                  <a:lnTo>
                    <a:pt x="30" y="478"/>
                  </a:lnTo>
                  <a:lnTo>
                    <a:pt x="30" y="471"/>
                  </a:lnTo>
                  <a:lnTo>
                    <a:pt x="26" y="467"/>
                  </a:lnTo>
                  <a:lnTo>
                    <a:pt x="30" y="460"/>
                  </a:lnTo>
                  <a:lnTo>
                    <a:pt x="30" y="456"/>
                  </a:lnTo>
                  <a:lnTo>
                    <a:pt x="30" y="449"/>
                  </a:lnTo>
                  <a:lnTo>
                    <a:pt x="30" y="445"/>
                  </a:lnTo>
                  <a:lnTo>
                    <a:pt x="30" y="441"/>
                  </a:lnTo>
                  <a:lnTo>
                    <a:pt x="30" y="437"/>
                  </a:lnTo>
                  <a:lnTo>
                    <a:pt x="30" y="426"/>
                  </a:lnTo>
                  <a:lnTo>
                    <a:pt x="26" y="423"/>
                  </a:lnTo>
                  <a:lnTo>
                    <a:pt x="26" y="423"/>
                  </a:lnTo>
                  <a:lnTo>
                    <a:pt x="30" y="419"/>
                  </a:lnTo>
                  <a:lnTo>
                    <a:pt x="30" y="415"/>
                  </a:lnTo>
                  <a:lnTo>
                    <a:pt x="26" y="408"/>
                  </a:lnTo>
                  <a:lnTo>
                    <a:pt x="23" y="404"/>
                  </a:lnTo>
                  <a:lnTo>
                    <a:pt x="19" y="404"/>
                  </a:lnTo>
                  <a:lnTo>
                    <a:pt x="19" y="408"/>
                  </a:lnTo>
                  <a:lnTo>
                    <a:pt x="15" y="404"/>
                  </a:lnTo>
                  <a:lnTo>
                    <a:pt x="15" y="400"/>
                  </a:lnTo>
                  <a:lnTo>
                    <a:pt x="23" y="400"/>
                  </a:lnTo>
                  <a:lnTo>
                    <a:pt x="26" y="397"/>
                  </a:lnTo>
                  <a:lnTo>
                    <a:pt x="26" y="393"/>
                  </a:lnTo>
                  <a:lnTo>
                    <a:pt x="26" y="393"/>
                  </a:lnTo>
                  <a:lnTo>
                    <a:pt x="23" y="397"/>
                  </a:lnTo>
                  <a:lnTo>
                    <a:pt x="19" y="397"/>
                  </a:lnTo>
                  <a:lnTo>
                    <a:pt x="19" y="389"/>
                  </a:lnTo>
                  <a:lnTo>
                    <a:pt x="15" y="382"/>
                  </a:lnTo>
                  <a:lnTo>
                    <a:pt x="15" y="378"/>
                  </a:lnTo>
                  <a:lnTo>
                    <a:pt x="15" y="374"/>
                  </a:lnTo>
                  <a:lnTo>
                    <a:pt x="12" y="371"/>
                  </a:lnTo>
                  <a:lnTo>
                    <a:pt x="8" y="367"/>
                  </a:lnTo>
                  <a:lnTo>
                    <a:pt x="8" y="356"/>
                  </a:lnTo>
                  <a:lnTo>
                    <a:pt x="12" y="352"/>
                  </a:lnTo>
                  <a:lnTo>
                    <a:pt x="12" y="348"/>
                  </a:lnTo>
                  <a:lnTo>
                    <a:pt x="12" y="345"/>
                  </a:lnTo>
                  <a:lnTo>
                    <a:pt x="8" y="345"/>
                  </a:lnTo>
                  <a:lnTo>
                    <a:pt x="8" y="337"/>
                  </a:lnTo>
                  <a:lnTo>
                    <a:pt x="4" y="330"/>
                  </a:lnTo>
                  <a:lnTo>
                    <a:pt x="8" y="319"/>
                  </a:lnTo>
                  <a:lnTo>
                    <a:pt x="4" y="311"/>
                  </a:lnTo>
                  <a:lnTo>
                    <a:pt x="4" y="308"/>
                  </a:lnTo>
                  <a:lnTo>
                    <a:pt x="8" y="300"/>
                  </a:lnTo>
                  <a:lnTo>
                    <a:pt x="12" y="293"/>
                  </a:lnTo>
                  <a:lnTo>
                    <a:pt x="15" y="289"/>
                  </a:lnTo>
                  <a:lnTo>
                    <a:pt x="15" y="289"/>
                  </a:lnTo>
                  <a:lnTo>
                    <a:pt x="8" y="270"/>
                  </a:lnTo>
                  <a:lnTo>
                    <a:pt x="8" y="263"/>
                  </a:lnTo>
                  <a:lnTo>
                    <a:pt x="8" y="259"/>
                  </a:lnTo>
                  <a:lnTo>
                    <a:pt x="8" y="248"/>
                  </a:lnTo>
                  <a:lnTo>
                    <a:pt x="12" y="244"/>
                  </a:lnTo>
                  <a:lnTo>
                    <a:pt x="15" y="241"/>
                  </a:lnTo>
                  <a:lnTo>
                    <a:pt x="15" y="233"/>
                  </a:lnTo>
                  <a:lnTo>
                    <a:pt x="12" y="230"/>
                  </a:lnTo>
                  <a:lnTo>
                    <a:pt x="8" y="226"/>
                  </a:lnTo>
                  <a:lnTo>
                    <a:pt x="12" y="222"/>
                  </a:lnTo>
                  <a:lnTo>
                    <a:pt x="12" y="219"/>
                  </a:lnTo>
                  <a:lnTo>
                    <a:pt x="15" y="211"/>
                  </a:lnTo>
                  <a:lnTo>
                    <a:pt x="19" y="211"/>
                  </a:lnTo>
                  <a:lnTo>
                    <a:pt x="19" y="204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2" y="181"/>
                  </a:lnTo>
                  <a:lnTo>
                    <a:pt x="12" y="178"/>
                  </a:lnTo>
                  <a:lnTo>
                    <a:pt x="8" y="170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0" y="155"/>
                  </a:lnTo>
                  <a:lnTo>
                    <a:pt x="0" y="152"/>
                  </a:lnTo>
                  <a:lnTo>
                    <a:pt x="8" y="148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4" y="118"/>
                  </a:lnTo>
                  <a:lnTo>
                    <a:pt x="8" y="115"/>
                  </a:lnTo>
                  <a:lnTo>
                    <a:pt x="8" y="104"/>
                  </a:lnTo>
                  <a:lnTo>
                    <a:pt x="12" y="100"/>
                  </a:lnTo>
                  <a:lnTo>
                    <a:pt x="15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78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0"/>
                  </a:lnTo>
                  <a:lnTo>
                    <a:pt x="26" y="70"/>
                  </a:lnTo>
                  <a:lnTo>
                    <a:pt x="26" y="66"/>
                  </a:lnTo>
                  <a:lnTo>
                    <a:pt x="23" y="63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19" y="48"/>
                  </a:lnTo>
                  <a:lnTo>
                    <a:pt x="19" y="44"/>
                  </a:lnTo>
                  <a:lnTo>
                    <a:pt x="41" y="33"/>
                  </a:lnTo>
                  <a:lnTo>
                    <a:pt x="45" y="18"/>
                  </a:lnTo>
                  <a:lnTo>
                    <a:pt x="41" y="14"/>
                  </a:lnTo>
                  <a:lnTo>
                    <a:pt x="41" y="14"/>
                  </a:lnTo>
                  <a:close/>
                  <a:moveTo>
                    <a:pt x="178" y="608"/>
                  </a:moveTo>
                  <a:lnTo>
                    <a:pt x="178" y="608"/>
                  </a:lnTo>
                  <a:lnTo>
                    <a:pt x="182" y="608"/>
                  </a:lnTo>
                  <a:lnTo>
                    <a:pt x="186" y="608"/>
                  </a:lnTo>
                  <a:lnTo>
                    <a:pt x="189" y="604"/>
                  </a:lnTo>
                  <a:lnTo>
                    <a:pt x="186" y="604"/>
                  </a:lnTo>
                  <a:lnTo>
                    <a:pt x="182" y="604"/>
                  </a:lnTo>
                  <a:lnTo>
                    <a:pt x="178" y="608"/>
                  </a:lnTo>
                  <a:lnTo>
                    <a:pt x="178" y="608"/>
                  </a:lnTo>
                  <a:lnTo>
                    <a:pt x="178" y="608"/>
                  </a:lnTo>
                  <a:close/>
                  <a:moveTo>
                    <a:pt x="104" y="560"/>
                  </a:moveTo>
                  <a:lnTo>
                    <a:pt x="104" y="560"/>
                  </a:lnTo>
                  <a:lnTo>
                    <a:pt x="108" y="564"/>
                  </a:lnTo>
                  <a:lnTo>
                    <a:pt x="112" y="567"/>
                  </a:lnTo>
                  <a:lnTo>
                    <a:pt x="112" y="575"/>
                  </a:lnTo>
                  <a:lnTo>
                    <a:pt x="112" y="575"/>
                  </a:lnTo>
                  <a:lnTo>
                    <a:pt x="108" y="575"/>
                  </a:lnTo>
                  <a:lnTo>
                    <a:pt x="108" y="578"/>
                  </a:lnTo>
                  <a:lnTo>
                    <a:pt x="104" y="560"/>
                  </a:lnTo>
                  <a:lnTo>
                    <a:pt x="104" y="560"/>
                  </a:lnTo>
                  <a:close/>
                  <a:moveTo>
                    <a:pt x="108" y="578"/>
                  </a:moveTo>
                  <a:lnTo>
                    <a:pt x="112" y="578"/>
                  </a:lnTo>
                  <a:lnTo>
                    <a:pt x="115" y="578"/>
                  </a:lnTo>
                  <a:lnTo>
                    <a:pt x="119" y="582"/>
                  </a:lnTo>
                  <a:lnTo>
                    <a:pt x="119" y="586"/>
                  </a:lnTo>
                  <a:lnTo>
                    <a:pt x="123" y="586"/>
                  </a:lnTo>
                  <a:lnTo>
                    <a:pt x="126" y="589"/>
                  </a:lnTo>
                  <a:lnTo>
                    <a:pt x="126" y="593"/>
                  </a:lnTo>
                  <a:lnTo>
                    <a:pt x="130" y="593"/>
                  </a:lnTo>
                  <a:lnTo>
                    <a:pt x="145" y="597"/>
                  </a:lnTo>
                  <a:lnTo>
                    <a:pt x="145" y="601"/>
                  </a:lnTo>
                  <a:lnTo>
                    <a:pt x="149" y="601"/>
                  </a:lnTo>
                  <a:lnTo>
                    <a:pt x="156" y="604"/>
                  </a:lnTo>
                  <a:lnTo>
                    <a:pt x="160" y="604"/>
                  </a:lnTo>
                  <a:lnTo>
                    <a:pt x="163" y="604"/>
                  </a:lnTo>
                  <a:lnTo>
                    <a:pt x="167" y="604"/>
                  </a:lnTo>
                  <a:lnTo>
                    <a:pt x="167" y="608"/>
                  </a:lnTo>
                  <a:lnTo>
                    <a:pt x="163" y="608"/>
                  </a:lnTo>
                  <a:lnTo>
                    <a:pt x="163" y="608"/>
                  </a:lnTo>
                  <a:lnTo>
                    <a:pt x="160" y="608"/>
                  </a:lnTo>
                  <a:lnTo>
                    <a:pt x="156" y="612"/>
                  </a:lnTo>
                  <a:lnTo>
                    <a:pt x="156" y="615"/>
                  </a:lnTo>
                  <a:lnTo>
                    <a:pt x="152" y="615"/>
                  </a:lnTo>
                  <a:lnTo>
                    <a:pt x="149" y="615"/>
                  </a:lnTo>
                  <a:lnTo>
                    <a:pt x="145" y="612"/>
                  </a:lnTo>
                  <a:lnTo>
                    <a:pt x="137" y="612"/>
                  </a:lnTo>
                  <a:lnTo>
                    <a:pt x="130" y="612"/>
                  </a:lnTo>
                  <a:lnTo>
                    <a:pt x="126" y="612"/>
                  </a:lnTo>
                  <a:lnTo>
                    <a:pt x="119" y="612"/>
                  </a:lnTo>
                  <a:lnTo>
                    <a:pt x="119" y="612"/>
                  </a:lnTo>
                  <a:lnTo>
                    <a:pt x="115" y="608"/>
                  </a:lnTo>
                  <a:lnTo>
                    <a:pt x="123" y="608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26" y="604"/>
                  </a:lnTo>
                  <a:lnTo>
                    <a:pt x="123" y="604"/>
                  </a:lnTo>
                  <a:lnTo>
                    <a:pt x="115" y="604"/>
                  </a:lnTo>
                  <a:lnTo>
                    <a:pt x="115" y="604"/>
                  </a:lnTo>
                  <a:lnTo>
                    <a:pt x="108" y="5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3" name="Freeform 189"/>
            <p:cNvSpPr>
              <a:spLocks noEditPoints="1"/>
            </p:cNvSpPr>
            <p:nvPr/>
          </p:nvSpPr>
          <p:spPr bwMode="auto">
            <a:xfrm>
              <a:off x="2810821" y="3524646"/>
              <a:ext cx="234167" cy="907075"/>
            </a:xfrm>
            <a:custGeom>
              <a:avLst/>
              <a:gdLst>
                <a:gd name="T0" fmla="*/ 33 w 49"/>
                <a:gd name="T1" fmla="*/ 183 h 190"/>
                <a:gd name="T2" fmla="*/ 33 w 49"/>
                <a:gd name="T3" fmla="*/ 185 h 190"/>
                <a:gd name="T4" fmla="*/ 40 w 49"/>
                <a:gd name="T5" fmla="*/ 185 h 190"/>
                <a:gd name="T6" fmla="*/ 33 w 49"/>
                <a:gd name="T7" fmla="*/ 177 h 190"/>
                <a:gd name="T8" fmla="*/ 39 w 49"/>
                <a:gd name="T9" fmla="*/ 175 h 190"/>
                <a:gd name="T10" fmla="*/ 15 w 49"/>
                <a:gd name="T11" fmla="*/ 157 h 190"/>
                <a:gd name="T12" fmla="*/ 15 w 49"/>
                <a:gd name="T13" fmla="*/ 129 h 190"/>
                <a:gd name="T14" fmla="*/ 11 w 49"/>
                <a:gd name="T15" fmla="*/ 108 h 190"/>
                <a:gd name="T16" fmla="*/ 15 w 49"/>
                <a:gd name="T17" fmla="*/ 74 h 190"/>
                <a:gd name="T18" fmla="*/ 16 w 49"/>
                <a:gd name="T19" fmla="*/ 42 h 190"/>
                <a:gd name="T20" fmla="*/ 16 w 49"/>
                <a:gd name="T21" fmla="*/ 15 h 190"/>
                <a:gd name="T22" fmla="*/ 7 w 49"/>
                <a:gd name="T23" fmla="*/ 3 h 190"/>
                <a:gd name="T24" fmla="*/ 5 w 49"/>
                <a:gd name="T25" fmla="*/ 25 h 190"/>
                <a:gd name="T26" fmla="*/ 5 w 49"/>
                <a:gd name="T27" fmla="*/ 47 h 190"/>
                <a:gd name="T28" fmla="*/ 6 w 49"/>
                <a:gd name="T29" fmla="*/ 67 h 190"/>
                <a:gd name="T30" fmla="*/ 4 w 49"/>
                <a:gd name="T31" fmla="*/ 82 h 190"/>
                <a:gd name="T32" fmla="*/ 2 w 49"/>
                <a:gd name="T33" fmla="*/ 94 h 190"/>
                <a:gd name="T34" fmla="*/ 3 w 49"/>
                <a:gd name="T35" fmla="*/ 109 h 190"/>
                <a:gd name="T36" fmla="*/ 10 w 49"/>
                <a:gd name="T37" fmla="*/ 116 h 190"/>
                <a:gd name="T38" fmla="*/ 9 w 49"/>
                <a:gd name="T39" fmla="*/ 125 h 190"/>
                <a:gd name="T40" fmla="*/ 9 w 49"/>
                <a:gd name="T41" fmla="*/ 138 h 190"/>
                <a:gd name="T42" fmla="*/ 3 w 49"/>
                <a:gd name="T43" fmla="*/ 135 h 190"/>
                <a:gd name="T44" fmla="*/ 6 w 49"/>
                <a:gd name="T45" fmla="*/ 139 h 190"/>
                <a:gd name="T46" fmla="*/ 10 w 49"/>
                <a:gd name="T47" fmla="*/ 144 h 190"/>
                <a:gd name="T48" fmla="*/ 10 w 49"/>
                <a:gd name="T49" fmla="*/ 150 h 190"/>
                <a:gd name="T50" fmla="*/ 11 w 49"/>
                <a:gd name="T51" fmla="*/ 157 h 190"/>
                <a:gd name="T52" fmla="*/ 15 w 49"/>
                <a:gd name="T53" fmla="*/ 165 h 190"/>
                <a:gd name="T54" fmla="*/ 20 w 49"/>
                <a:gd name="T55" fmla="*/ 167 h 190"/>
                <a:gd name="T56" fmla="*/ 21 w 49"/>
                <a:gd name="T57" fmla="*/ 170 h 190"/>
                <a:gd name="T58" fmla="*/ 19 w 49"/>
                <a:gd name="T59" fmla="*/ 172 h 190"/>
                <a:gd name="T60" fmla="*/ 23 w 49"/>
                <a:gd name="T61" fmla="*/ 171 h 190"/>
                <a:gd name="T62" fmla="*/ 21 w 49"/>
                <a:gd name="T63" fmla="*/ 175 h 190"/>
                <a:gd name="T64" fmla="*/ 28 w 49"/>
                <a:gd name="T65" fmla="*/ 173 h 190"/>
                <a:gd name="T66" fmla="*/ 29 w 49"/>
                <a:gd name="T67" fmla="*/ 179 h 190"/>
                <a:gd name="T68" fmla="*/ 38 w 49"/>
                <a:gd name="T69" fmla="*/ 169 h 190"/>
                <a:gd name="T70" fmla="*/ 3 w 49"/>
                <a:gd name="T71" fmla="*/ 117 h 190"/>
                <a:gd name="T72" fmla="*/ 8 w 49"/>
                <a:gd name="T73" fmla="*/ 115 h 190"/>
                <a:gd name="T74" fmla="*/ 7 w 49"/>
                <a:gd name="T75" fmla="*/ 124 h 190"/>
                <a:gd name="T76" fmla="*/ 3 w 49"/>
                <a:gd name="T77" fmla="*/ 128 h 190"/>
                <a:gd name="T78" fmla="*/ 4 w 49"/>
                <a:gd name="T79" fmla="*/ 128 h 190"/>
                <a:gd name="T80" fmla="*/ 9 w 49"/>
                <a:gd name="T81" fmla="*/ 126 h 190"/>
                <a:gd name="T82" fmla="*/ 5 w 49"/>
                <a:gd name="T83" fmla="*/ 130 h 190"/>
                <a:gd name="T84" fmla="*/ 7 w 49"/>
                <a:gd name="T85" fmla="*/ 148 h 190"/>
                <a:gd name="T86" fmla="*/ 6 w 49"/>
                <a:gd name="T87" fmla="*/ 148 h 190"/>
                <a:gd name="T88" fmla="*/ 5 w 49"/>
                <a:gd name="T89" fmla="*/ 152 h 190"/>
                <a:gd name="T90" fmla="*/ 6 w 49"/>
                <a:gd name="T91" fmla="*/ 154 h 190"/>
                <a:gd name="T92" fmla="*/ 9 w 49"/>
                <a:gd name="T93" fmla="*/ 156 h 190"/>
                <a:gd name="T94" fmla="*/ 10 w 49"/>
                <a:gd name="T95" fmla="*/ 162 h 190"/>
                <a:gd name="T96" fmla="*/ 10 w 49"/>
                <a:gd name="T97" fmla="*/ 161 h 190"/>
                <a:gd name="T98" fmla="*/ 11 w 49"/>
                <a:gd name="T99" fmla="*/ 167 h 190"/>
                <a:gd name="T100" fmla="*/ 14 w 49"/>
                <a:gd name="T101" fmla="*/ 169 h 190"/>
                <a:gd name="T102" fmla="*/ 15 w 49"/>
                <a:gd name="T103" fmla="*/ 169 h 190"/>
                <a:gd name="T104" fmla="*/ 17 w 49"/>
                <a:gd name="T105" fmla="*/ 172 h 190"/>
                <a:gd name="T106" fmla="*/ 21 w 49"/>
                <a:gd name="T107" fmla="*/ 177 h 190"/>
                <a:gd name="T108" fmla="*/ 22 w 49"/>
                <a:gd name="T109" fmla="*/ 180 h 190"/>
                <a:gd name="T110" fmla="*/ 26 w 49"/>
                <a:gd name="T111" fmla="*/ 180 h 190"/>
                <a:gd name="T112" fmla="*/ 27 w 49"/>
                <a:gd name="T113" fmla="*/ 181 h 190"/>
                <a:gd name="T114" fmla="*/ 31 w 49"/>
                <a:gd name="T115" fmla="*/ 179 h 190"/>
                <a:gd name="T116" fmla="*/ 48 w 49"/>
                <a:gd name="T117" fmla="*/ 188 h 190"/>
                <a:gd name="T118" fmla="*/ 45 w 49"/>
                <a:gd name="T119" fmla="*/ 186 h 190"/>
                <a:gd name="T120" fmla="*/ 41 w 49"/>
                <a:gd name="T121" fmla="*/ 18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" h="190">
                  <a:moveTo>
                    <a:pt x="42" y="184"/>
                  </a:moveTo>
                  <a:cubicBezTo>
                    <a:pt x="41" y="183"/>
                    <a:pt x="41" y="183"/>
                    <a:pt x="41" y="183"/>
                  </a:cubicBezTo>
                  <a:cubicBezTo>
                    <a:pt x="41" y="183"/>
                    <a:pt x="41" y="183"/>
                    <a:pt x="41" y="183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2"/>
                    <a:pt x="33" y="182"/>
                    <a:pt x="33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1" y="185"/>
                    <a:pt x="41" y="185"/>
                    <a:pt x="41" y="185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lose/>
                  <a:moveTo>
                    <a:pt x="41" y="182"/>
                  </a:moveTo>
                  <a:cubicBezTo>
                    <a:pt x="40" y="182"/>
                    <a:pt x="40" y="182"/>
                    <a:pt x="40" y="182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5" y="178"/>
                    <a:pt x="35" y="178"/>
                    <a:pt x="35" y="178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4" y="176"/>
                    <a:pt x="34" y="176"/>
                    <a:pt x="34" y="176"/>
                  </a:cubicBezTo>
                  <a:cubicBezTo>
                    <a:pt x="34" y="177"/>
                    <a:pt x="34" y="177"/>
                    <a:pt x="34" y="177"/>
                  </a:cubicBezTo>
                  <a:cubicBezTo>
                    <a:pt x="33" y="177"/>
                    <a:pt x="33" y="177"/>
                    <a:pt x="33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5" y="172"/>
                    <a:pt x="35" y="172"/>
                    <a:pt x="35" y="172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8" y="170"/>
                    <a:pt x="38" y="170"/>
                    <a:pt x="38" y="170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41" y="182"/>
                    <a:pt x="41" y="182"/>
                    <a:pt x="41" y="182"/>
                  </a:cubicBezTo>
                  <a:close/>
                  <a:moveTo>
                    <a:pt x="38" y="169"/>
                  </a:moveTo>
                  <a:cubicBezTo>
                    <a:pt x="36" y="168"/>
                    <a:pt x="36" y="168"/>
                    <a:pt x="36" y="16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1" y="163"/>
                    <a:pt x="21" y="163"/>
                    <a:pt x="21" y="163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160"/>
                    <a:pt x="21" y="160"/>
                    <a:pt x="21" y="160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15" y="158"/>
                    <a:pt x="15" y="158"/>
                    <a:pt x="15" y="158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18" y="146"/>
                    <a:pt x="18" y="146"/>
                    <a:pt x="18" y="146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8" y="131"/>
                    <a:pt x="18" y="131"/>
                    <a:pt x="18" y="131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2" y="144"/>
                    <a:pt x="12" y="144"/>
                    <a:pt x="12" y="144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61"/>
                    <a:pt x="14" y="161"/>
                    <a:pt x="14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5" y="161"/>
                    <a:pt x="15" y="161"/>
                    <a:pt x="15" y="161"/>
                  </a:cubicBezTo>
                  <a:cubicBezTo>
                    <a:pt x="15" y="162"/>
                    <a:pt x="15" y="162"/>
                    <a:pt x="15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3" y="177"/>
                    <a:pt x="23" y="177"/>
                    <a:pt x="23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5"/>
                    <a:pt x="30" y="175"/>
                    <a:pt x="30" y="175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1" y="172"/>
                    <a:pt x="31" y="172"/>
                    <a:pt x="31" y="172"/>
                  </a:cubicBezTo>
                  <a:cubicBezTo>
                    <a:pt x="33" y="171"/>
                    <a:pt x="33" y="171"/>
                    <a:pt x="33" y="171"/>
                  </a:cubicBezTo>
                  <a:cubicBezTo>
                    <a:pt x="33" y="170"/>
                    <a:pt x="33" y="170"/>
                    <a:pt x="33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8" y="169"/>
                    <a:pt x="38" y="169"/>
                    <a:pt x="38" y="169"/>
                  </a:cubicBezTo>
                  <a:close/>
                  <a:moveTo>
                    <a:pt x="46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6" y="190"/>
                    <a:pt x="46" y="190"/>
                  </a:cubicBezTo>
                  <a:close/>
                  <a:moveTo>
                    <a:pt x="6" y="117"/>
                  </a:move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lose/>
                  <a:moveTo>
                    <a:pt x="7" y="115"/>
                  </a:moveTo>
                  <a:cubicBezTo>
                    <a:pt x="8" y="115"/>
                    <a:pt x="8" y="115"/>
                    <a:pt x="8" y="115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7" y="115"/>
                    <a:pt x="7" y="115"/>
                    <a:pt x="7" y="115"/>
                  </a:cubicBezTo>
                  <a:close/>
                  <a:moveTo>
                    <a:pt x="2" y="123"/>
                  </a:moveTo>
                  <a:cubicBezTo>
                    <a:pt x="2" y="123"/>
                    <a:pt x="2" y="123"/>
                    <a:pt x="2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lose/>
                  <a:moveTo>
                    <a:pt x="8" y="124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4"/>
                    <a:pt x="8" y="124"/>
                    <a:pt x="8" y="124"/>
                  </a:cubicBezTo>
                  <a:close/>
                  <a:moveTo>
                    <a:pt x="7" y="124"/>
                  </a:moveTo>
                  <a:cubicBezTo>
                    <a:pt x="7" y="124"/>
                    <a:pt x="7" y="124"/>
                    <a:pt x="7" y="124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4"/>
                  </a:cubicBezTo>
                  <a:close/>
                  <a:moveTo>
                    <a:pt x="5" y="123"/>
                  </a:moveTo>
                  <a:cubicBezTo>
                    <a:pt x="5" y="123"/>
                    <a:pt x="5" y="123"/>
                    <a:pt x="5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5" y="123"/>
                    <a:pt x="5" y="123"/>
                    <a:pt x="5" y="123"/>
                  </a:cubicBezTo>
                  <a:close/>
                  <a:moveTo>
                    <a:pt x="5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lose/>
                  <a:moveTo>
                    <a:pt x="4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lose/>
                  <a:moveTo>
                    <a:pt x="3" y="127"/>
                  </a:move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7"/>
                    <a:pt x="3" y="127"/>
                    <a:pt x="3" y="127"/>
                  </a:cubicBezTo>
                  <a:close/>
                  <a:moveTo>
                    <a:pt x="7" y="127"/>
                  </a:moveTo>
                  <a:cubicBezTo>
                    <a:pt x="7" y="128"/>
                    <a:pt x="7" y="128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7" y="127"/>
                    <a:pt x="7" y="127"/>
                    <a:pt x="7" y="127"/>
                  </a:cubicBezTo>
                  <a:close/>
                  <a:moveTo>
                    <a:pt x="6" y="127"/>
                  </a:moveTo>
                  <a:cubicBezTo>
                    <a:pt x="7" y="126"/>
                    <a:pt x="7" y="126"/>
                    <a:pt x="7" y="126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lose/>
                  <a:moveTo>
                    <a:pt x="4" y="133"/>
                  </a:moveTo>
                  <a:cubicBezTo>
                    <a:pt x="4" y="133"/>
                    <a:pt x="4" y="133"/>
                    <a:pt x="4" y="133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3"/>
                    <a:pt x="4" y="133"/>
                    <a:pt x="4" y="133"/>
                  </a:cubicBezTo>
                  <a:close/>
                  <a:moveTo>
                    <a:pt x="4" y="128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4" y="127"/>
                    <a:pt x="4" y="127"/>
                    <a:pt x="4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8"/>
                    <a:pt x="4" y="128"/>
                    <a:pt x="4" y="128"/>
                  </a:cubicBezTo>
                  <a:close/>
                  <a:moveTo>
                    <a:pt x="2" y="129"/>
                  </a:moveTo>
                  <a:cubicBezTo>
                    <a:pt x="1" y="129"/>
                    <a:pt x="1" y="129"/>
                    <a:pt x="1" y="129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2" y="129"/>
                    <a:pt x="2" y="129"/>
                    <a:pt x="2" y="129"/>
                  </a:cubicBezTo>
                  <a:close/>
                  <a:moveTo>
                    <a:pt x="5" y="132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5" y="132"/>
                    <a:pt x="5" y="132"/>
                    <a:pt x="5" y="132"/>
                  </a:cubicBezTo>
                  <a:close/>
                  <a:moveTo>
                    <a:pt x="6" y="133"/>
                  </a:moveTo>
                  <a:cubicBezTo>
                    <a:pt x="7" y="133"/>
                    <a:pt x="7" y="133"/>
                    <a:pt x="7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6" y="133"/>
                    <a:pt x="6" y="133"/>
                    <a:pt x="6" y="133"/>
                  </a:cubicBezTo>
                  <a:close/>
                  <a:moveTo>
                    <a:pt x="8" y="126"/>
                  </a:moveTo>
                  <a:cubicBezTo>
                    <a:pt x="8" y="125"/>
                    <a:pt x="8" y="125"/>
                    <a:pt x="8" y="12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lose/>
                  <a:moveTo>
                    <a:pt x="9" y="126"/>
                  </a:moveTo>
                  <a:cubicBezTo>
                    <a:pt x="10" y="126"/>
                    <a:pt x="10" y="126"/>
                    <a:pt x="10" y="126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9" y="126"/>
                    <a:pt x="9" y="126"/>
                    <a:pt x="9" y="126"/>
                  </a:cubicBezTo>
                  <a:close/>
                  <a:moveTo>
                    <a:pt x="4" y="129"/>
                  </a:moveTo>
                  <a:cubicBezTo>
                    <a:pt x="5" y="128"/>
                    <a:pt x="5" y="128"/>
                    <a:pt x="5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4" y="129"/>
                    <a:pt x="4" y="129"/>
                  </a:cubicBezTo>
                  <a:close/>
                  <a:moveTo>
                    <a:pt x="5" y="130"/>
                  </a:moveTo>
                  <a:cubicBezTo>
                    <a:pt x="5" y="130"/>
                    <a:pt x="5" y="130"/>
                    <a:pt x="5" y="13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5" y="130"/>
                    <a:pt x="5" y="130"/>
                    <a:pt x="5" y="130"/>
                  </a:cubicBezTo>
                  <a:close/>
                  <a:moveTo>
                    <a:pt x="6" y="131"/>
                  </a:moveTo>
                  <a:cubicBezTo>
                    <a:pt x="7" y="130"/>
                    <a:pt x="7" y="130"/>
                    <a:pt x="7" y="130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6" y="131"/>
                    <a:pt x="6" y="131"/>
                    <a:pt x="6" y="131"/>
                  </a:cubicBezTo>
                  <a:close/>
                  <a:moveTo>
                    <a:pt x="5" y="133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3"/>
                    <a:pt x="5" y="133"/>
                    <a:pt x="5" y="133"/>
                  </a:cubicBezTo>
                  <a:close/>
                  <a:moveTo>
                    <a:pt x="7" y="148"/>
                  </a:move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8" y="149"/>
                    <a:pt x="8" y="149"/>
                    <a:pt x="8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8"/>
                    <a:pt x="7" y="148"/>
                    <a:pt x="7" y="148"/>
                  </a:cubicBezTo>
                  <a:close/>
                  <a:moveTo>
                    <a:pt x="4" y="147"/>
                  </a:moveTo>
                  <a:cubicBezTo>
                    <a:pt x="4" y="146"/>
                    <a:pt x="4" y="146"/>
                    <a:pt x="4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7"/>
                    <a:pt x="4" y="147"/>
                    <a:pt x="4" y="147"/>
                  </a:cubicBezTo>
                  <a:close/>
                  <a:moveTo>
                    <a:pt x="4" y="148"/>
                  </a:moveTo>
                  <a:cubicBezTo>
                    <a:pt x="4" y="148"/>
                    <a:pt x="4" y="148"/>
                    <a:pt x="4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49"/>
                    <a:pt x="4" y="149"/>
                    <a:pt x="4" y="149"/>
                  </a:cubicBezTo>
                  <a:cubicBezTo>
                    <a:pt x="4" y="148"/>
                    <a:pt x="4" y="148"/>
                    <a:pt x="4" y="148"/>
                  </a:cubicBezTo>
                  <a:close/>
                  <a:moveTo>
                    <a:pt x="5" y="153"/>
                  </a:moveTo>
                  <a:cubicBezTo>
                    <a:pt x="5" y="153"/>
                    <a:pt x="5" y="153"/>
                    <a:pt x="5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5" y="153"/>
                    <a:pt x="5" y="153"/>
                    <a:pt x="5" y="153"/>
                  </a:cubicBezTo>
                  <a:close/>
                  <a:moveTo>
                    <a:pt x="7" y="156"/>
                  </a:move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56"/>
                    <a:pt x="7" y="156"/>
                    <a:pt x="7" y="156"/>
                  </a:cubicBezTo>
                  <a:close/>
                  <a:moveTo>
                    <a:pt x="9" y="156"/>
                  </a:move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0" y="155"/>
                    <a:pt x="10" y="155"/>
                    <a:pt x="10" y="155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6"/>
                    <a:pt x="9" y="156"/>
                    <a:pt x="9" y="156"/>
                  </a:cubicBezTo>
                  <a:close/>
                  <a:moveTo>
                    <a:pt x="8" y="160"/>
                  </a:moveTo>
                  <a:cubicBezTo>
                    <a:pt x="8" y="159"/>
                    <a:pt x="8" y="159"/>
                    <a:pt x="8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0"/>
                    <a:pt x="8" y="160"/>
                    <a:pt x="8" y="160"/>
                  </a:cubicBezTo>
                  <a:close/>
                  <a:moveTo>
                    <a:pt x="8" y="161"/>
                  </a:moveTo>
                  <a:cubicBezTo>
                    <a:pt x="8" y="160"/>
                    <a:pt x="8" y="160"/>
                    <a:pt x="8" y="160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lose/>
                  <a:moveTo>
                    <a:pt x="9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1"/>
                    <a:pt x="9" y="161"/>
                  </a:cubicBezTo>
                  <a:close/>
                  <a:moveTo>
                    <a:pt x="10" y="160"/>
                  </a:moveTo>
                  <a:cubicBezTo>
                    <a:pt x="10" y="160"/>
                    <a:pt x="10" y="160"/>
                    <a:pt x="10" y="160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3" y="162"/>
                    <a:pt x="13" y="162"/>
                    <a:pt x="13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0" y="160"/>
                    <a:pt x="10" y="160"/>
                    <a:pt x="10" y="160"/>
                  </a:cubicBezTo>
                  <a:close/>
                  <a:moveTo>
                    <a:pt x="10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12" y="163"/>
                    <a:pt x="12" y="163"/>
                    <a:pt x="12" y="163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0" y="161"/>
                    <a:pt x="10" y="161"/>
                    <a:pt x="10" y="161"/>
                  </a:cubicBezTo>
                  <a:close/>
                  <a:moveTo>
                    <a:pt x="11" y="165"/>
                  </a:moveTo>
                  <a:cubicBezTo>
                    <a:pt x="10" y="166"/>
                    <a:pt x="10" y="166"/>
                    <a:pt x="10" y="166"/>
                  </a:cubicBezTo>
                  <a:cubicBezTo>
                    <a:pt x="9" y="165"/>
                    <a:pt x="9" y="165"/>
                    <a:pt x="9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1" y="165"/>
                    <a:pt x="11" y="165"/>
                    <a:pt x="11" y="165"/>
                  </a:cubicBezTo>
                  <a:close/>
                  <a:moveTo>
                    <a:pt x="12" y="169"/>
                  </a:moveTo>
                  <a:cubicBezTo>
                    <a:pt x="11" y="169"/>
                    <a:pt x="11" y="169"/>
                    <a:pt x="11" y="169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2" y="169"/>
                    <a:pt x="12" y="169"/>
                    <a:pt x="12" y="169"/>
                  </a:cubicBezTo>
                  <a:close/>
                  <a:moveTo>
                    <a:pt x="12" y="167"/>
                  </a:moveTo>
                  <a:cubicBezTo>
                    <a:pt x="12" y="167"/>
                    <a:pt x="12" y="167"/>
                    <a:pt x="12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7"/>
                    <a:pt x="12" y="167"/>
                    <a:pt x="12" y="167"/>
                  </a:cubicBezTo>
                  <a:close/>
                  <a:moveTo>
                    <a:pt x="14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lose/>
                  <a:moveTo>
                    <a:pt x="13" y="171"/>
                  </a:moveTo>
                  <a:cubicBezTo>
                    <a:pt x="13" y="171"/>
                    <a:pt x="13" y="171"/>
                    <a:pt x="13" y="171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4" y="170"/>
                    <a:pt x="14" y="170"/>
                    <a:pt x="14" y="170"/>
                  </a:cubicBezTo>
                  <a:cubicBezTo>
                    <a:pt x="13" y="171"/>
                    <a:pt x="13" y="171"/>
                    <a:pt x="13" y="171"/>
                  </a:cubicBezTo>
                  <a:close/>
                  <a:moveTo>
                    <a:pt x="16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7"/>
                    <a:pt x="15" y="167"/>
                    <a:pt x="15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lose/>
                  <a:moveTo>
                    <a:pt x="16" y="170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lose/>
                  <a:moveTo>
                    <a:pt x="16" y="171"/>
                  </a:moveTo>
                  <a:cubicBezTo>
                    <a:pt x="15" y="170"/>
                    <a:pt x="15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6" y="171"/>
                    <a:pt x="16" y="171"/>
                    <a:pt x="16" y="171"/>
                  </a:cubicBezTo>
                  <a:close/>
                  <a:moveTo>
                    <a:pt x="17" y="173"/>
                  </a:moveTo>
                  <a:cubicBezTo>
                    <a:pt x="17" y="173"/>
                    <a:pt x="17" y="173"/>
                    <a:pt x="17" y="173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3"/>
                    <a:pt x="17" y="173"/>
                    <a:pt x="17" y="173"/>
                  </a:cubicBezTo>
                  <a:close/>
                  <a:moveTo>
                    <a:pt x="20" y="177"/>
                  </a:moveTo>
                  <a:cubicBezTo>
                    <a:pt x="19" y="177"/>
                    <a:pt x="19" y="177"/>
                    <a:pt x="19" y="177"/>
                  </a:cubicBezTo>
                  <a:cubicBezTo>
                    <a:pt x="18" y="177"/>
                    <a:pt x="18" y="177"/>
                    <a:pt x="18" y="177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74"/>
                    <a:pt x="15" y="174"/>
                    <a:pt x="15" y="174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0" y="177"/>
                    <a:pt x="20" y="177"/>
                    <a:pt x="20" y="177"/>
                  </a:cubicBezTo>
                  <a:close/>
                  <a:moveTo>
                    <a:pt x="17" y="177"/>
                  </a:moveTo>
                  <a:cubicBezTo>
                    <a:pt x="17" y="177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7" y="177"/>
                    <a:pt x="17" y="177"/>
                    <a:pt x="17" y="177"/>
                  </a:cubicBezTo>
                  <a:close/>
                  <a:moveTo>
                    <a:pt x="23" y="181"/>
                  </a:moveTo>
                  <a:cubicBezTo>
                    <a:pt x="23" y="181"/>
                    <a:pt x="23" y="181"/>
                    <a:pt x="23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lose/>
                  <a:moveTo>
                    <a:pt x="25" y="181"/>
                  </a:moveTo>
                  <a:cubicBezTo>
                    <a:pt x="25" y="182"/>
                    <a:pt x="25" y="182"/>
                    <a:pt x="25" y="182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7"/>
                    <a:pt x="19" y="177"/>
                    <a:pt x="19" y="177"/>
                  </a:cubicBezTo>
                  <a:cubicBezTo>
                    <a:pt x="20" y="177"/>
                    <a:pt x="20" y="177"/>
                    <a:pt x="20" y="177"/>
                  </a:cubicBezTo>
                  <a:cubicBezTo>
                    <a:pt x="20" y="178"/>
                    <a:pt x="20" y="178"/>
                    <a:pt x="20" y="178"/>
                  </a:cubicBezTo>
                  <a:cubicBezTo>
                    <a:pt x="21" y="178"/>
                    <a:pt x="21" y="178"/>
                    <a:pt x="21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4" y="178"/>
                    <a:pt x="24" y="178"/>
                    <a:pt x="24" y="178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5" y="181"/>
                    <a:pt x="25" y="181"/>
                    <a:pt x="25" y="181"/>
                  </a:cubicBezTo>
                  <a:close/>
                  <a:moveTo>
                    <a:pt x="26" y="181"/>
                  </a:move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6" y="181"/>
                    <a:pt x="26" y="181"/>
                    <a:pt x="26" y="181"/>
                  </a:cubicBezTo>
                  <a:close/>
                  <a:moveTo>
                    <a:pt x="31" y="180"/>
                  </a:moveTo>
                  <a:cubicBezTo>
                    <a:pt x="31" y="181"/>
                    <a:pt x="31" y="181"/>
                    <a:pt x="31" y="181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1" y="180"/>
                  </a:cubicBezTo>
                  <a:close/>
                  <a:moveTo>
                    <a:pt x="34" y="180"/>
                  </a:moveTo>
                  <a:cubicBezTo>
                    <a:pt x="33" y="180"/>
                    <a:pt x="33" y="180"/>
                    <a:pt x="33" y="180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8"/>
                    <a:pt x="33" y="178"/>
                    <a:pt x="33" y="178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2" y="179"/>
                    <a:pt x="32" y="179"/>
                    <a:pt x="32" y="179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80"/>
                    <a:pt x="34" y="180"/>
                    <a:pt x="34" y="180"/>
                  </a:cubicBezTo>
                  <a:close/>
                  <a:moveTo>
                    <a:pt x="30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6"/>
                    <a:pt x="30" y="186"/>
                    <a:pt x="30" y="186"/>
                  </a:cubicBezTo>
                  <a:close/>
                  <a:moveTo>
                    <a:pt x="31" y="185"/>
                  </a:moveTo>
                  <a:cubicBezTo>
                    <a:pt x="30" y="185"/>
                    <a:pt x="30" y="185"/>
                    <a:pt x="30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48" y="190"/>
                  </a:move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190"/>
                    <a:pt x="49" y="190"/>
                    <a:pt x="49" y="190"/>
                  </a:cubicBezTo>
                  <a:cubicBezTo>
                    <a:pt x="48" y="190"/>
                    <a:pt x="48" y="190"/>
                    <a:pt x="48" y="190"/>
                  </a:cubicBezTo>
                  <a:close/>
                  <a:moveTo>
                    <a:pt x="37" y="186"/>
                  </a:moveTo>
                  <a:cubicBezTo>
                    <a:pt x="38" y="185"/>
                    <a:pt x="38" y="185"/>
                    <a:pt x="38" y="185"/>
                  </a:cubicBezTo>
                  <a:cubicBezTo>
                    <a:pt x="38" y="185"/>
                    <a:pt x="38" y="185"/>
                    <a:pt x="38" y="185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2" y="185"/>
                    <a:pt x="42" y="185"/>
                    <a:pt x="42" y="185"/>
                  </a:cubicBezTo>
                  <a:cubicBezTo>
                    <a:pt x="43" y="184"/>
                    <a:pt x="43" y="184"/>
                    <a:pt x="43" y="184"/>
                  </a:cubicBezTo>
                  <a:cubicBezTo>
                    <a:pt x="45" y="185"/>
                    <a:pt x="45" y="185"/>
                    <a:pt x="45" y="185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6"/>
                    <a:pt x="47" y="186"/>
                    <a:pt x="47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5" y="186"/>
                    <a:pt x="45" y="186"/>
                    <a:pt x="45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3" y="185"/>
                    <a:pt x="43" y="185"/>
                    <a:pt x="43" y="185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42" y="187"/>
                    <a:pt x="42" y="187"/>
                    <a:pt x="42" y="187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7"/>
                    <a:pt x="41" y="187"/>
                    <a:pt x="41" y="187"/>
                  </a:cubicBezTo>
                  <a:cubicBezTo>
                    <a:pt x="40" y="187"/>
                    <a:pt x="40" y="187"/>
                    <a:pt x="40" y="187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6"/>
                    <a:pt x="38" y="186"/>
                    <a:pt x="38" y="186"/>
                  </a:cubicBezTo>
                  <a:cubicBezTo>
                    <a:pt x="38" y="186"/>
                    <a:pt x="38" y="186"/>
                    <a:pt x="38" y="186"/>
                  </a:cubicBezTo>
                  <a:lnTo>
                    <a:pt x="37" y="1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4" name="Rectangle 190"/>
            <p:cNvSpPr>
              <a:spLocks noChangeArrowheads="1"/>
            </p:cNvSpPr>
            <p:nvPr/>
          </p:nvSpPr>
          <p:spPr bwMode="auto">
            <a:xfrm>
              <a:off x="3002529" y="2846591"/>
              <a:ext cx="1287" cy="514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5" name="Freeform 191"/>
            <p:cNvSpPr>
              <a:spLocks noEditPoints="1"/>
            </p:cNvSpPr>
            <p:nvPr/>
          </p:nvSpPr>
          <p:spPr bwMode="auto">
            <a:xfrm>
              <a:off x="3011537" y="2851738"/>
              <a:ext cx="14153" cy="14153"/>
            </a:xfrm>
            <a:custGeom>
              <a:avLst/>
              <a:gdLst>
                <a:gd name="T0" fmla="*/ 11 w 11"/>
                <a:gd name="T1" fmla="*/ 11 h 11"/>
                <a:gd name="T2" fmla="*/ 7 w 11"/>
                <a:gd name="T3" fmla="*/ 11 h 11"/>
                <a:gd name="T4" fmla="*/ 7 w 11"/>
                <a:gd name="T5" fmla="*/ 11 h 11"/>
                <a:gd name="T6" fmla="*/ 11 w 11"/>
                <a:gd name="T7" fmla="*/ 11 h 11"/>
                <a:gd name="T8" fmla="*/ 11 w 11"/>
                <a:gd name="T9" fmla="*/ 11 h 11"/>
                <a:gd name="T10" fmla="*/ 7 w 11"/>
                <a:gd name="T11" fmla="*/ 0 h 11"/>
                <a:gd name="T12" fmla="*/ 4 w 11"/>
                <a:gd name="T13" fmla="*/ 4 h 11"/>
                <a:gd name="T14" fmla="*/ 7 w 11"/>
                <a:gd name="T15" fmla="*/ 4 h 11"/>
                <a:gd name="T16" fmla="*/ 11 w 11"/>
                <a:gd name="T17" fmla="*/ 8 h 11"/>
                <a:gd name="T18" fmla="*/ 7 w 11"/>
                <a:gd name="T19" fmla="*/ 0 h 11"/>
                <a:gd name="T20" fmla="*/ 7 w 11"/>
                <a:gd name="T21" fmla="*/ 0 h 11"/>
                <a:gd name="T22" fmla="*/ 0 w 11"/>
                <a:gd name="T23" fmla="*/ 4 h 11"/>
                <a:gd name="T24" fmla="*/ 4 w 11"/>
                <a:gd name="T25" fmla="*/ 8 h 11"/>
                <a:gd name="T26" fmla="*/ 4 w 11"/>
                <a:gd name="T27" fmla="*/ 11 h 11"/>
                <a:gd name="T28" fmla="*/ 0 w 11"/>
                <a:gd name="T29" fmla="*/ 4 h 11"/>
                <a:gd name="T30" fmla="*/ 0 w 11"/>
                <a:gd name="T31" fmla="*/ 4 h 11"/>
                <a:gd name="T32" fmla="*/ 0 w 11"/>
                <a:gd name="T3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1">
                  <a:moveTo>
                    <a:pt x="11" y="11"/>
                  </a:moveTo>
                  <a:lnTo>
                    <a:pt x="7" y="11"/>
                  </a:lnTo>
                  <a:lnTo>
                    <a:pt x="7" y="11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7" y="0"/>
                  </a:moveTo>
                  <a:lnTo>
                    <a:pt x="4" y="4"/>
                  </a:lnTo>
                  <a:lnTo>
                    <a:pt x="7" y="4"/>
                  </a:lnTo>
                  <a:lnTo>
                    <a:pt x="11" y="8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0" y="4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6" name="Freeform 192"/>
            <p:cNvSpPr>
              <a:spLocks/>
            </p:cNvSpPr>
            <p:nvPr/>
          </p:nvSpPr>
          <p:spPr bwMode="auto">
            <a:xfrm>
              <a:off x="3016684" y="2871037"/>
              <a:ext cx="3860" cy="900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7" name="Freeform 193"/>
            <p:cNvSpPr>
              <a:spLocks noEditPoints="1"/>
            </p:cNvSpPr>
            <p:nvPr/>
          </p:nvSpPr>
          <p:spPr bwMode="auto">
            <a:xfrm>
              <a:off x="3016683" y="2885191"/>
              <a:ext cx="14153" cy="28306"/>
            </a:xfrm>
            <a:custGeom>
              <a:avLst/>
              <a:gdLst>
                <a:gd name="T0" fmla="*/ 7 w 11"/>
                <a:gd name="T1" fmla="*/ 15 h 22"/>
                <a:gd name="T2" fmla="*/ 3 w 11"/>
                <a:gd name="T3" fmla="*/ 19 h 22"/>
                <a:gd name="T4" fmla="*/ 3 w 11"/>
                <a:gd name="T5" fmla="*/ 22 h 22"/>
                <a:gd name="T6" fmla="*/ 7 w 11"/>
                <a:gd name="T7" fmla="*/ 22 h 22"/>
                <a:gd name="T8" fmla="*/ 11 w 11"/>
                <a:gd name="T9" fmla="*/ 19 h 22"/>
                <a:gd name="T10" fmla="*/ 7 w 11"/>
                <a:gd name="T11" fmla="*/ 15 h 22"/>
                <a:gd name="T12" fmla="*/ 7 w 11"/>
                <a:gd name="T13" fmla="*/ 15 h 22"/>
                <a:gd name="T14" fmla="*/ 0 w 11"/>
                <a:gd name="T15" fmla="*/ 0 h 22"/>
                <a:gd name="T16" fmla="*/ 7 w 11"/>
                <a:gd name="T17" fmla="*/ 4 h 22"/>
                <a:gd name="T18" fmla="*/ 11 w 11"/>
                <a:gd name="T19" fmla="*/ 8 h 22"/>
                <a:gd name="T20" fmla="*/ 11 w 11"/>
                <a:gd name="T21" fmla="*/ 11 h 22"/>
                <a:gd name="T22" fmla="*/ 7 w 11"/>
                <a:gd name="T23" fmla="*/ 8 h 22"/>
                <a:gd name="T24" fmla="*/ 3 w 11"/>
                <a:gd name="T25" fmla="*/ 8 h 22"/>
                <a:gd name="T26" fmla="*/ 3 w 11"/>
                <a:gd name="T27" fmla="*/ 8 h 22"/>
                <a:gd name="T28" fmla="*/ 0 w 11"/>
                <a:gd name="T29" fmla="*/ 4 h 22"/>
                <a:gd name="T30" fmla="*/ 0 w 11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">
                  <a:moveTo>
                    <a:pt x="7" y="15"/>
                  </a:move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7" y="15"/>
                  </a:lnTo>
                  <a:lnTo>
                    <a:pt x="7" y="15"/>
                  </a:lnTo>
                  <a:close/>
                  <a:moveTo>
                    <a:pt x="0" y="0"/>
                  </a:moveTo>
                  <a:lnTo>
                    <a:pt x="7" y="4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7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8" name="Freeform 194"/>
            <p:cNvSpPr>
              <a:spLocks/>
            </p:cNvSpPr>
            <p:nvPr/>
          </p:nvSpPr>
          <p:spPr bwMode="auto">
            <a:xfrm>
              <a:off x="3053994" y="2918643"/>
              <a:ext cx="5147" cy="514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0 h 4"/>
                <a:gd name="T4" fmla="*/ 0 w 4"/>
                <a:gd name="T5" fmla="*/ 4 h 4"/>
                <a:gd name="T6" fmla="*/ 4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19" name="Freeform 195"/>
            <p:cNvSpPr>
              <a:spLocks noEditPoints="1"/>
            </p:cNvSpPr>
            <p:nvPr/>
          </p:nvSpPr>
          <p:spPr bwMode="auto">
            <a:xfrm>
              <a:off x="3006390" y="2913497"/>
              <a:ext cx="14153" cy="29593"/>
            </a:xfrm>
            <a:custGeom>
              <a:avLst/>
              <a:gdLst>
                <a:gd name="T0" fmla="*/ 2 w 3"/>
                <a:gd name="T1" fmla="*/ 6 h 6"/>
                <a:gd name="T2" fmla="*/ 2 w 3"/>
                <a:gd name="T3" fmla="*/ 5 h 6"/>
                <a:gd name="T4" fmla="*/ 1 w 3"/>
                <a:gd name="T5" fmla="*/ 5 h 6"/>
                <a:gd name="T6" fmla="*/ 0 w 3"/>
                <a:gd name="T7" fmla="*/ 6 h 6"/>
                <a:gd name="T8" fmla="*/ 1 w 3"/>
                <a:gd name="T9" fmla="*/ 6 h 6"/>
                <a:gd name="T10" fmla="*/ 2 w 3"/>
                <a:gd name="T11" fmla="*/ 6 h 6"/>
                <a:gd name="T12" fmla="*/ 2 w 3"/>
                <a:gd name="T13" fmla="*/ 4 h 6"/>
                <a:gd name="T14" fmla="*/ 3 w 3"/>
                <a:gd name="T15" fmla="*/ 5 h 6"/>
                <a:gd name="T16" fmla="*/ 2 w 3"/>
                <a:gd name="T17" fmla="*/ 5 h 6"/>
                <a:gd name="T18" fmla="*/ 2 w 3"/>
                <a:gd name="T19" fmla="*/ 4 h 6"/>
                <a:gd name="T20" fmla="*/ 3 w 3"/>
                <a:gd name="T21" fmla="*/ 0 h 6"/>
                <a:gd name="T22" fmla="*/ 3 w 3"/>
                <a:gd name="T23" fmla="*/ 1 h 6"/>
                <a:gd name="T24" fmla="*/ 3 w 3"/>
                <a:gd name="T25" fmla="*/ 2 h 6"/>
                <a:gd name="T26" fmla="*/ 3 w 3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lose/>
                  <a:moveTo>
                    <a:pt x="2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0" name="Freeform 196"/>
            <p:cNvSpPr>
              <a:spLocks noEditPoints="1"/>
            </p:cNvSpPr>
            <p:nvPr/>
          </p:nvSpPr>
          <p:spPr bwMode="auto">
            <a:xfrm>
              <a:off x="3002530" y="2961102"/>
              <a:ext cx="28306" cy="24446"/>
            </a:xfrm>
            <a:custGeom>
              <a:avLst/>
              <a:gdLst>
                <a:gd name="T0" fmla="*/ 18 w 22"/>
                <a:gd name="T1" fmla="*/ 0 h 19"/>
                <a:gd name="T2" fmla="*/ 22 w 22"/>
                <a:gd name="T3" fmla="*/ 0 h 19"/>
                <a:gd name="T4" fmla="*/ 22 w 22"/>
                <a:gd name="T5" fmla="*/ 0 h 19"/>
                <a:gd name="T6" fmla="*/ 18 w 22"/>
                <a:gd name="T7" fmla="*/ 0 h 19"/>
                <a:gd name="T8" fmla="*/ 18 w 22"/>
                <a:gd name="T9" fmla="*/ 0 h 19"/>
                <a:gd name="T10" fmla="*/ 18 w 22"/>
                <a:gd name="T11" fmla="*/ 4 h 19"/>
                <a:gd name="T12" fmla="*/ 11 w 22"/>
                <a:gd name="T13" fmla="*/ 4 h 19"/>
                <a:gd name="T14" fmla="*/ 11 w 22"/>
                <a:gd name="T15" fmla="*/ 4 h 19"/>
                <a:gd name="T16" fmla="*/ 7 w 22"/>
                <a:gd name="T17" fmla="*/ 4 h 19"/>
                <a:gd name="T18" fmla="*/ 3 w 22"/>
                <a:gd name="T19" fmla="*/ 8 h 19"/>
                <a:gd name="T20" fmla="*/ 7 w 22"/>
                <a:gd name="T21" fmla="*/ 8 h 19"/>
                <a:gd name="T22" fmla="*/ 7 w 22"/>
                <a:gd name="T23" fmla="*/ 12 h 19"/>
                <a:gd name="T24" fmla="*/ 3 w 22"/>
                <a:gd name="T25" fmla="*/ 15 h 19"/>
                <a:gd name="T26" fmla="*/ 0 w 22"/>
                <a:gd name="T27" fmla="*/ 15 h 19"/>
                <a:gd name="T28" fmla="*/ 7 w 22"/>
                <a:gd name="T29" fmla="*/ 19 h 19"/>
                <a:gd name="T30" fmla="*/ 14 w 22"/>
                <a:gd name="T31" fmla="*/ 15 h 19"/>
                <a:gd name="T32" fmla="*/ 18 w 22"/>
                <a:gd name="T33" fmla="*/ 15 h 19"/>
                <a:gd name="T34" fmla="*/ 18 w 22"/>
                <a:gd name="T35" fmla="*/ 12 h 19"/>
                <a:gd name="T36" fmla="*/ 14 w 22"/>
                <a:gd name="T37" fmla="*/ 8 h 19"/>
                <a:gd name="T38" fmla="*/ 18 w 22"/>
                <a:gd name="T39" fmla="*/ 4 h 19"/>
                <a:gd name="T40" fmla="*/ 18 w 22"/>
                <a:gd name="T4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19">
                  <a:moveTo>
                    <a:pt x="18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18" y="4"/>
                  </a:move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12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7" y="1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4" y="8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1" name="Rectangle 19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2" name="Rectangle 19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3" name="Rectangle 19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4" name="Rectangle 20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5" name="Rectangle 20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6" name="Rectangle 20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7" name="Rectangle 20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8" name="Rectangle 20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29" name="Rectangle 20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0" name="Rectangle 20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1" name="Rectangle 20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2" name="Rectangle 20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3" name="Rectangle 21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4" name="Rectangle 21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5" name="Rectangle 21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6" name="Rectangle 21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7" name="Rectangle 21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8" name="Rectangle 21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39" name="Rectangle 21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0" name="Rectangle 21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1" name="Rectangle 21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2" name="Rectangle 21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3" name="Rectangle 22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4" name="Rectangle 22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5" name="Rectangle 22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6" name="Rectangle 22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7" name="Rectangle 22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8" name="Rectangle 22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49" name="Rectangle 22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0" name="Rectangle 22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1" name="Rectangle 22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2" name="Rectangle 22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3" name="Rectangle 23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4" name="Rectangle 23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5" name="Rectangle 23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6" name="Rectangle 23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7" name="Rectangle 23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8" name="Rectangle 23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59" name="Rectangle 23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0" name="Rectangle 23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1" name="Rectangle 23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2" name="Rectangle 23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3" name="Rectangle 24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4" name="Rectangle 24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5" name="Rectangle 24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6" name="Rectangle 24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7" name="Rectangle 24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8" name="Rectangle 24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69" name="Rectangle 24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0" name="Rectangle 24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1" name="Rectangle 24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2" name="Rectangle 24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3" name="Rectangle 25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4" name="Rectangle 25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5" name="Rectangle 25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6" name="Rectangle 25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7" name="Rectangle 25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8" name="Rectangle 25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79" name="Rectangle 25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80" name="Rectangle 25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81" name="Rectangle 25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82" name="Rectangle 25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83" name="Rectangle 26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84" name="Rectangle 26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85" name="Freeform 168"/>
            <p:cNvSpPr>
              <a:spLocks noEditPoints="1"/>
            </p:cNvSpPr>
            <p:nvPr/>
          </p:nvSpPr>
          <p:spPr bwMode="auto">
            <a:xfrm>
              <a:off x="1786664" y="2036014"/>
              <a:ext cx="1196567" cy="639456"/>
            </a:xfrm>
            <a:custGeom>
              <a:avLst/>
              <a:gdLst>
                <a:gd name="T0" fmla="*/ 146 w 251"/>
                <a:gd name="T1" fmla="*/ 13 h 134"/>
                <a:gd name="T2" fmla="*/ 177 w 251"/>
                <a:gd name="T3" fmla="*/ 26 h 134"/>
                <a:gd name="T4" fmla="*/ 210 w 251"/>
                <a:gd name="T5" fmla="*/ 41 h 134"/>
                <a:gd name="T6" fmla="*/ 236 w 251"/>
                <a:gd name="T7" fmla="*/ 33 h 134"/>
                <a:gd name="T8" fmla="*/ 248 w 251"/>
                <a:gd name="T9" fmla="*/ 27 h 134"/>
                <a:gd name="T10" fmla="*/ 250 w 251"/>
                <a:gd name="T11" fmla="*/ 40 h 134"/>
                <a:gd name="T12" fmla="*/ 242 w 251"/>
                <a:gd name="T13" fmla="*/ 42 h 134"/>
                <a:gd name="T14" fmla="*/ 235 w 251"/>
                <a:gd name="T15" fmla="*/ 45 h 134"/>
                <a:gd name="T16" fmla="*/ 234 w 251"/>
                <a:gd name="T17" fmla="*/ 53 h 134"/>
                <a:gd name="T18" fmla="*/ 228 w 251"/>
                <a:gd name="T19" fmla="*/ 57 h 134"/>
                <a:gd name="T20" fmla="*/ 216 w 251"/>
                <a:gd name="T21" fmla="*/ 61 h 134"/>
                <a:gd name="T22" fmla="*/ 211 w 251"/>
                <a:gd name="T23" fmla="*/ 69 h 134"/>
                <a:gd name="T24" fmla="*/ 210 w 251"/>
                <a:gd name="T25" fmla="*/ 70 h 134"/>
                <a:gd name="T26" fmla="*/ 206 w 251"/>
                <a:gd name="T27" fmla="*/ 75 h 134"/>
                <a:gd name="T28" fmla="*/ 205 w 251"/>
                <a:gd name="T29" fmla="*/ 67 h 134"/>
                <a:gd name="T30" fmla="*/ 203 w 251"/>
                <a:gd name="T31" fmla="*/ 73 h 134"/>
                <a:gd name="T32" fmla="*/ 203 w 251"/>
                <a:gd name="T33" fmla="*/ 76 h 134"/>
                <a:gd name="T34" fmla="*/ 201 w 251"/>
                <a:gd name="T35" fmla="*/ 78 h 134"/>
                <a:gd name="T36" fmla="*/ 202 w 251"/>
                <a:gd name="T37" fmla="*/ 83 h 134"/>
                <a:gd name="T38" fmla="*/ 204 w 251"/>
                <a:gd name="T39" fmla="*/ 86 h 134"/>
                <a:gd name="T40" fmla="*/ 201 w 251"/>
                <a:gd name="T41" fmla="*/ 88 h 134"/>
                <a:gd name="T42" fmla="*/ 193 w 251"/>
                <a:gd name="T43" fmla="*/ 94 h 134"/>
                <a:gd name="T44" fmla="*/ 183 w 251"/>
                <a:gd name="T45" fmla="*/ 100 h 134"/>
                <a:gd name="T46" fmla="*/ 177 w 251"/>
                <a:gd name="T47" fmla="*/ 110 h 134"/>
                <a:gd name="T48" fmla="*/ 180 w 251"/>
                <a:gd name="T49" fmla="*/ 128 h 134"/>
                <a:gd name="T50" fmla="*/ 173 w 251"/>
                <a:gd name="T51" fmla="*/ 131 h 134"/>
                <a:gd name="T52" fmla="*/ 169 w 251"/>
                <a:gd name="T53" fmla="*/ 125 h 134"/>
                <a:gd name="T54" fmla="*/ 168 w 251"/>
                <a:gd name="T55" fmla="*/ 116 h 134"/>
                <a:gd name="T56" fmla="*/ 161 w 251"/>
                <a:gd name="T57" fmla="*/ 113 h 134"/>
                <a:gd name="T58" fmla="*/ 157 w 251"/>
                <a:gd name="T59" fmla="*/ 110 h 134"/>
                <a:gd name="T60" fmla="*/ 149 w 251"/>
                <a:gd name="T61" fmla="*/ 110 h 134"/>
                <a:gd name="T62" fmla="*/ 139 w 251"/>
                <a:gd name="T63" fmla="*/ 112 h 134"/>
                <a:gd name="T64" fmla="*/ 140 w 251"/>
                <a:gd name="T65" fmla="*/ 115 h 134"/>
                <a:gd name="T66" fmla="*/ 132 w 251"/>
                <a:gd name="T67" fmla="*/ 115 h 134"/>
                <a:gd name="T68" fmla="*/ 125 w 251"/>
                <a:gd name="T69" fmla="*/ 113 h 134"/>
                <a:gd name="T70" fmla="*/ 116 w 251"/>
                <a:gd name="T71" fmla="*/ 113 h 134"/>
                <a:gd name="T72" fmla="*/ 108 w 251"/>
                <a:gd name="T73" fmla="*/ 118 h 134"/>
                <a:gd name="T74" fmla="*/ 104 w 251"/>
                <a:gd name="T75" fmla="*/ 129 h 134"/>
                <a:gd name="T76" fmla="*/ 96 w 251"/>
                <a:gd name="T77" fmla="*/ 123 h 134"/>
                <a:gd name="T78" fmla="*/ 91 w 251"/>
                <a:gd name="T79" fmla="*/ 113 h 134"/>
                <a:gd name="T80" fmla="*/ 83 w 251"/>
                <a:gd name="T81" fmla="*/ 113 h 134"/>
                <a:gd name="T82" fmla="*/ 76 w 251"/>
                <a:gd name="T83" fmla="*/ 113 h 134"/>
                <a:gd name="T84" fmla="*/ 73 w 251"/>
                <a:gd name="T85" fmla="*/ 108 h 134"/>
                <a:gd name="T86" fmla="*/ 67 w 251"/>
                <a:gd name="T87" fmla="*/ 101 h 134"/>
                <a:gd name="T88" fmla="*/ 18 w 251"/>
                <a:gd name="T89" fmla="*/ 89 h 134"/>
                <a:gd name="T90" fmla="*/ 9 w 251"/>
                <a:gd name="T91" fmla="*/ 82 h 134"/>
                <a:gd name="T92" fmla="*/ 6 w 251"/>
                <a:gd name="T93" fmla="*/ 72 h 134"/>
                <a:gd name="T94" fmla="*/ 6 w 251"/>
                <a:gd name="T95" fmla="*/ 66 h 134"/>
                <a:gd name="T96" fmla="*/ 4 w 251"/>
                <a:gd name="T97" fmla="*/ 66 h 134"/>
                <a:gd name="T98" fmla="*/ 1 w 251"/>
                <a:gd name="T99" fmla="*/ 52 h 134"/>
                <a:gd name="T100" fmla="*/ 3 w 251"/>
                <a:gd name="T101" fmla="*/ 39 h 134"/>
                <a:gd name="T102" fmla="*/ 11 w 251"/>
                <a:gd name="T103" fmla="*/ 19 h 134"/>
                <a:gd name="T104" fmla="*/ 12 w 251"/>
                <a:gd name="T105" fmla="*/ 16 h 134"/>
                <a:gd name="T106" fmla="*/ 13 w 251"/>
                <a:gd name="T107" fmla="*/ 7 h 134"/>
                <a:gd name="T108" fmla="*/ 19 w 251"/>
                <a:gd name="T109" fmla="*/ 8 h 134"/>
                <a:gd name="T110" fmla="*/ 19 w 251"/>
                <a:gd name="T111" fmla="*/ 12 h 134"/>
                <a:gd name="T112" fmla="*/ 23 w 251"/>
                <a:gd name="T113" fmla="*/ 3 h 134"/>
                <a:gd name="T114" fmla="*/ 218 w 251"/>
                <a:gd name="T115" fmla="*/ 60 h 134"/>
                <a:gd name="T116" fmla="*/ 223 w 251"/>
                <a:gd name="T117" fmla="*/ 59 h 134"/>
                <a:gd name="T118" fmla="*/ 22 w 251"/>
                <a:gd name="T119" fmla="*/ 4 h 134"/>
                <a:gd name="T120" fmla="*/ 105 w 251"/>
                <a:gd name="T121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134">
                  <a:moveTo>
                    <a:pt x="22" y="0"/>
                  </a:move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1" y="15"/>
                    <a:pt x="151" y="15"/>
                    <a:pt x="151" y="15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78" y="27"/>
                    <a:pt x="178" y="27"/>
                    <a:pt x="178" y="27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1"/>
                    <a:pt x="179" y="51"/>
                    <a:pt x="179" y="51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95" y="48"/>
                    <a:pt x="195" y="48"/>
                    <a:pt x="195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1" y="40"/>
                    <a:pt x="211" y="40"/>
                    <a:pt x="211" y="40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5" y="38"/>
                    <a:pt x="215" y="38"/>
                    <a:pt x="215" y="38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6" y="34"/>
                    <a:pt x="236" y="34"/>
                    <a:pt x="236" y="34"/>
                  </a:cubicBezTo>
                  <a:cubicBezTo>
                    <a:pt x="236" y="33"/>
                    <a:pt x="236" y="33"/>
                    <a:pt x="236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0"/>
                    <a:pt x="238" y="30"/>
                    <a:pt x="238" y="30"/>
                  </a:cubicBezTo>
                  <a:cubicBezTo>
                    <a:pt x="239" y="30"/>
                    <a:pt x="239" y="30"/>
                    <a:pt x="239" y="30"/>
                  </a:cubicBezTo>
                  <a:cubicBezTo>
                    <a:pt x="239" y="29"/>
                    <a:pt x="239" y="29"/>
                    <a:pt x="239" y="29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1" y="27"/>
                    <a:pt x="241" y="27"/>
                    <a:pt x="241" y="27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6"/>
                    <a:pt x="243" y="26"/>
                    <a:pt x="243" y="26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45" y="26"/>
                    <a:pt x="245" y="26"/>
                    <a:pt x="245" y="2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7" y="26"/>
                    <a:pt x="247" y="26"/>
                    <a:pt x="247" y="26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8" y="29"/>
                    <a:pt x="248" y="29"/>
                    <a:pt x="248" y="29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49" y="41"/>
                    <a:pt x="249" y="41"/>
                    <a:pt x="249" y="41"/>
                  </a:cubicBezTo>
                  <a:cubicBezTo>
                    <a:pt x="248" y="40"/>
                    <a:pt x="248" y="40"/>
                    <a:pt x="248" y="40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6" y="41"/>
                    <a:pt x="246" y="41"/>
                    <a:pt x="246" y="41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4" y="41"/>
                    <a:pt x="244" y="41"/>
                    <a:pt x="244" y="41"/>
                  </a:cubicBezTo>
                  <a:cubicBezTo>
                    <a:pt x="243" y="41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2" y="40"/>
                    <a:pt x="242" y="40"/>
                    <a:pt x="242" y="40"/>
                  </a:cubicBezTo>
                  <a:cubicBezTo>
                    <a:pt x="241" y="42"/>
                    <a:pt x="241" y="42"/>
                    <a:pt x="241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3"/>
                    <a:pt x="238" y="43"/>
                    <a:pt x="238" y="43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3" y="46"/>
                    <a:pt x="233" y="46"/>
                    <a:pt x="233" y="46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1"/>
                    <a:pt x="232" y="51"/>
                    <a:pt x="232" y="51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2" y="53"/>
                    <a:pt x="232" y="53"/>
                    <a:pt x="232" y="53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5"/>
                    <a:pt x="232" y="55"/>
                    <a:pt x="232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6"/>
                    <a:pt x="231" y="56"/>
                    <a:pt x="231" y="56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0" y="56"/>
                    <a:pt x="230" y="56"/>
                    <a:pt x="230" y="56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6"/>
                    <a:pt x="229" y="56"/>
                    <a:pt x="229" y="56"/>
                  </a:cubicBezTo>
                  <a:cubicBezTo>
                    <a:pt x="229" y="55"/>
                    <a:pt x="229" y="55"/>
                    <a:pt x="229" y="55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5"/>
                    <a:pt x="228" y="55"/>
                    <a:pt x="228" y="55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6" y="57"/>
                    <a:pt x="226" y="57"/>
                    <a:pt x="226" y="57"/>
                  </a:cubicBezTo>
                  <a:cubicBezTo>
                    <a:pt x="225" y="57"/>
                    <a:pt x="225" y="57"/>
                    <a:pt x="225" y="57"/>
                  </a:cubicBezTo>
                  <a:cubicBezTo>
                    <a:pt x="224" y="57"/>
                    <a:pt x="224" y="57"/>
                    <a:pt x="224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1" y="57"/>
                    <a:pt x="221" y="57"/>
                    <a:pt x="221" y="57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19" y="58"/>
                    <a:pt x="219" y="58"/>
                    <a:pt x="219" y="58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0" y="68"/>
                    <a:pt x="210" y="68"/>
                    <a:pt x="210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0" y="64"/>
                    <a:pt x="210" y="64"/>
                    <a:pt x="210" y="64"/>
                  </a:cubicBezTo>
                  <a:cubicBezTo>
                    <a:pt x="209" y="65"/>
                    <a:pt x="209" y="65"/>
                    <a:pt x="209" y="65"/>
                  </a:cubicBezTo>
                  <a:cubicBezTo>
                    <a:pt x="208" y="65"/>
                    <a:pt x="208" y="65"/>
                    <a:pt x="208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10" y="70"/>
                    <a:pt x="210" y="70"/>
                    <a:pt x="210" y="70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04" y="71"/>
                    <a:pt x="204" y="71"/>
                    <a:pt x="204" y="71"/>
                  </a:cubicBezTo>
                  <a:cubicBezTo>
                    <a:pt x="205" y="70"/>
                    <a:pt x="205" y="70"/>
                    <a:pt x="205" y="70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3" y="69"/>
                    <a:pt x="203" y="69"/>
                    <a:pt x="203" y="69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1"/>
                    <a:pt x="203" y="71"/>
                    <a:pt x="203" y="71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2" y="73"/>
                    <a:pt x="202" y="73"/>
                    <a:pt x="202" y="73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4" y="77"/>
                    <a:pt x="204" y="77"/>
                    <a:pt x="204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0" y="77"/>
                    <a:pt x="200" y="77"/>
                    <a:pt x="200" y="77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2"/>
                    <a:pt x="204" y="82"/>
                    <a:pt x="204" y="82"/>
                  </a:cubicBezTo>
                  <a:cubicBezTo>
                    <a:pt x="204" y="83"/>
                    <a:pt x="204" y="83"/>
                    <a:pt x="204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2" y="83"/>
                    <a:pt x="202" y="83"/>
                    <a:pt x="202" y="83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84"/>
                    <a:pt x="201" y="84"/>
                    <a:pt x="201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5"/>
                    <a:pt x="203" y="85"/>
                    <a:pt x="203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5" y="85"/>
                    <a:pt x="205" y="85"/>
                    <a:pt x="205" y="85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2" y="87"/>
                    <a:pt x="202" y="87"/>
                    <a:pt x="202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200" y="89"/>
                    <a:pt x="200" y="89"/>
                    <a:pt x="200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2" y="89"/>
                    <a:pt x="202" y="89"/>
                    <a:pt x="202" y="89"/>
                  </a:cubicBezTo>
                  <a:cubicBezTo>
                    <a:pt x="201" y="90"/>
                    <a:pt x="201" y="90"/>
                    <a:pt x="201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6" y="91"/>
                    <a:pt x="196" y="91"/>
                    <a:pt x="196" y="91"/>
                  </a:cubicBezTo>
                  <a:cubicBezTo>
                    <a:pt x="194" y="93"/>
                    <a:pt x="194" y="93"/>
                    <a:pt x="194" y="93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0" y="95"/>
                    <a:pt x="190" y="95"/>
                    <a:pt x="190" y="95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8"/>
                    <a:pt x="188" y="98"/>
                    <a:pt x="188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7" y="104"/>
                    <a:pt x="177" y="104"/>
                    <a:pt x="177" y="104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7"/>
                    <a:pt x="177" y="107"/>
                    <a:pt x="177" y="107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77" y="113"/>
                    <a:pt x="177" y="113"/>
                    <a:pt x="177" y="113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9" y="122"/>
                    <a:pt x="179" y="122"/>
                    <a:pt x="179" y="122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77" y="133"/>
                    <a:pt x="177" y="133"/>
                    <a:pt x="177" y="133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4" y="133"/>
                    <a:pt x="174" y="133"/>
                    <a:pt x="174" y="133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3" y="132"/>
                    <a:pt x="173" y="132"/>
                    <a:pt x="173" y="132"/>
                  </a:cubicBezTo>
                  <a:cubicBezTo>
                    <a:pt x="174" y="131"/>
                    <a:pt x="174" y="131"/>
                    <a:pt x="174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2" y="126"/>
                    <a:pt x="172" y="126"/>
                    <a:pt x="172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69" y="124"/>
                    <a:pt x="169" y="124"/>
                    <a:pt x="169" y="124"/>
                  </a:cubicBezTo>
                  <a:cubicBezTo>
                    <a:pt x="169" y="123"/>
                    <a:pt x="169" y="123"/>
                    <a:pt x="169" y="123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9" y="120"/>
                    <a:pt x="169" y="120"/>
                    <a:pt x="169" y="120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3"/>
                    <a:pt x="167" y="113"/>
                    <a:pt x="167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3" y="111"/>
                    <a:pt x="163" y="111"/>
                    <a:pt x="163" y="111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9"/>
                    <a:pt x="144" y="109"/>
                    <a:pt x="144" y="109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1" y="112"/>
                    <a:pt x="141" y="112"/>
                    <a:pt x="141" y="112"/>
                  </a:cubicBezTo>
                  <a:cubicBezTo>
                    <a:pt x="140" y="113"/>
                    <a:pt x="140" y="113"/>
                    <a:pt x="140" y="113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8" y="114"/>
                    <a:pt x="138" y="114"/>
                    <a:pt x="138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5" y="113"/>
                    <a:pt x="125" y="113"/>
                    <a:pt x="125" y="113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19" y="113"/>
                    <a:pt x="119" y="113"/>
                    <a:pt x="119" y="113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8" y="111"/>
                    <a:pt x="118" y="111"/>
                    <a:pt x="118" y="111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6" y="115"/>
                    <a:pt x="116" y="115"/>
                    <a:pt x="116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0" y="118"/>
                    <a:pt x="110" y="118"/>
                    <a:pt x="110" y="118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8"/>
                    <a:pt x="109" y="118"/>
                    <a:pt x="109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3" y="125"/>
                    <a:pt x="103" y="125"/>
                    <a:pt x="103" y="12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7"/>
                    <a:pt x="97" y="127"/>
                    <a:pt x="97" y="127"/>
                  </a:cubicBezTo>
                  <a:cubicBezTo>
                    <a:pt x="97" y="126"/>
                    <a:pt x="97" y="126"/>
                    <a:pt x="97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0"/>
                    <a:pt x="95" y="120"/>
                    <a:pt x="95" y="120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2" y="117"/>
                    <a:pt x="92" y="117"/>
                    <a:pt x="92" y="117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0" y="112"/>
                    <a:pt x="90" y="112"/>
                    <a:pt x="90" y="112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1"/>
                    <a:pt x="67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lose/>
                  <a:moveTo>
                    <a:pt x="231" y="57"/>
                  </a:move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lose/>
                  <a:moveTo>
                    <a:pt x="217" y="60"/>
                  </a:moveTo>
                  <a:cubicBezTo>
                    <a:pt x="217" y="61"/>
                    <a:pt x="217" y="61"/>
                    <a:pt x="217" y="6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19" y="60"/>
                    <a:pt x="219" y="60"/>
                    <a:pt x="219" y="60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59"/>
                    <a:pt x="222" y="59"/>
                    <a:pt x="222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0" y="59"/>
                    <a:pt x="220" y="59"/>
                    <a:pt x="220" y="59"/>
                  </a:cubicBezTo>
                  <a:cubicBezTo>
                    <a:pt x="219" y="59"/>
                    <a:pt x="219" y="59"/>
                    <a:pt x="219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7" y="60"/>
                    <a:pt x="217" y="60"/>
                    <a:pt x="217" y="60"/>
                  </a:cubicBezTo>
                  <a:close/>
                  <a:moveTo>
                    <a:pt x="22" y="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lose/>
                  <a:moveTo>
                    <a:pt x="106" y="121"/>
                  </a:moveTo>
                  <a:cubicBezTo>
                    <a:pt x="107" y="121"/>
                    <a:pt x="107" y="121"/>
                    <a:pt x="107" y="121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1"/>
                    <a:pt x="106" y="121"/>
                    <a:pt x="106" y="121"/>
                  </a:cubicBezTo>
                  <a:close/>
                  <a:moveTo>
                    <a:pt x="105" y="123"/>
                  </a:moveTo>
                  <a:cubicBezTo>
                    <a:pt x="106" y="123"/>
                    <a:pt x="106" y="123"/>
                    <a:pt x="106" y="123"/>
                  </a:cubicBezTo>
                  <a:cubicBezTo>
                    <a:pt x="106" y="122"/>
                    <a:pt x="106" y="122"/>
                    <a:pt x="106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5" y="123"/>
                    <a:pt x="105" y="123"/>
                    <a:pt x="105" y="123"/>
                  </a:cubicBezTo>
                  <a:close/>
                  <a:moveTo>
                    <a:pt x="105" y="128"/>
                  </a:moveTo>
                  <a:cubicBezTo>
                    <a:pt x="104" y="127"/>
                    <a:pt x="104" y="127"/>
                    <a:pt x="104" y="127"/>
                  </a:cubicBezTo>
                  <a:cubicBezTo>
                    <a:pt x="105" y="125"/>
                    <a:pt x="105" y="125"/>
                    <a:pt x="105" y="125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5"/>
                    <a:pt x="104" y="125"/>
                    <a:pt x="104" y="125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104" y="127"/>
                    <a:pt x="105" y="128"/>
                    <a:pt x="105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华文细黑" panose="0201060004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214175" y="2723215"/>
            <a:ext cx="1007311" cy="402664"/>
            <a:chOff x="9214175" y="2723215"/>
            <a:chExt cx="1007311" cy="402664"/>
          </a:xfrm>
        </p:grpSpPr>
        <p:cxnSp>
          <p:nvCxnSpPr>
            <p:cNvPr id="287" name="Straight Connector 21"/>
            <p:cNvCxnSpPr/>
            <p:nvPr/>
          </p:nvCxnSpPr>
          <p:spPr>
            <a:xfrm flipV="1">
              <a:off x="9214175" y="2723215"/>
              <a:ext cx="252316" cy="402664"/>
            </a:xfrm>
            <a:prstGeom prst="line">
              <a:avLst/>
            </a:prstGeom>
            <a:ln w="9525">
              <a:solidFill>
                <a:schemeClr val="accent3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2"/>
            <p:cNvCxnSpPr/>
            <p:nvPr/>
          </p:nvCxnSpPr>
          <p:spPr>
            <a:xfrm>
              <a:off x="9466490" y="2723215"/>
              <a:ext cx="75499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9" name="Rectangle 23"/>
          <p:cNvSpPr/>
          <p:nvPr/>
        </p:nvSpPr>
        <p:spPr>
          <a:xfrm>
            <a:off x="10208863" y="2464531"/>
            <a:ext cx="186574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2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cs typeface="Arial" pitchFamily="34" charset="0"/>
              </a:rPr>
              <a:t>添加标题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您的内容打在这里，或者通过复制您的文本后，在此框中选择粘贴并选择只保留文字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291" name="组合 290"/>
          <p:cNvGrpSpPr/>
          <p:nvPr/>
        </p:nvGrpSpPr>
        <p:grpSpPr>
          <a:xfrm>
            <a:off x="3412697" y="3210451"/>
            <a:ext cx="928415" cy="247332"/>
            <a:chOff x="1988553" y="2061090"/>
            <a:chExt cx="942975" cy="210623"/>
          </a:xfrm>
        </p:grpSpPr>
        <p:cxnSp>
          <p:nvCxnSpPr>
            <p:cNvPr id="293" name="Straight Connector 27"/>
            <p:cNvCxnSpPr/>
            <p:nvPr/>
          </p:nvCxnSpPr>
          <p:spPr>
            <a:xfrm flipH="1">
              <a:off x="2717215" y="2061090"/>
              <a:ext cx="214313" cy="210623"/>
            </a:xfrm>
            <a:prstGeom prst="line">
              <a:avLst/>
            </a:prstGeom>
            <a:ln w="9525">
              <a:solidFill>
                <a:schemeClr val="accent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8"/>
            <p:cNvCxnSpPr/>
            <p:nvPr/>
          </p:nvCxnSpPr>
          <p:spPr>
            <a:xfrm flipH="1">
              <a:off x="1988553" y="2271713"/>
              <a:ext cx="728663" cy="0"/>
            </a:xfrm>
            <a:prstGeom prst="line">
              <a:avLst/>
            </a:prstGeom>
            <a:ln w="9525">
              <a:solidFill>
                <a:schemeClr val="accent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2" name="Rectangle 29"/>
          <p:cNvSpPr/>
          <p:nvPr/>
        </p:nvSpPr>
        <p:spPr>
          <a:xfrm>
            <a:off x="1979162" y="3186719"/>
            <a:ext cx="13386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088232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cs typeface="Arial" pitchFamily="34" charset="0"/>
              </a:rPr>
              <a:t>添加标题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</a:t>
            </a:r>
            <a:r>
              <a:rPr lang="zh-CN" alt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中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295" name="组合 294"/>
          <p:cNvGrpSpPr/>
          <p:nvPr/>
        </p:nvGrpSpPr>
        <p:grpSpPr>
          <a:xfrm>
            <a:off x="4189078" y="2608272"/>
            <a:ext cx="551313" cy="523636"/>
            <a:chOff x="3245416" y="680837"/>
            <a:chExt cx="469486" cy="445917"/>
          </a:xfrm>
        </p:grpSpPr>
        <p:sp>
          <p:nvSpPr>
            <p:cNvPr id="296" name="椭圆 295"/>
            <p:cNvSpPr/>
            <p:nvPr/>
          </p:nvSpPr>
          <p:spPr>
            <a:xfrm>
              <a:off x="3255412" y="680837"/>
              <a:ext cx="445917" cy="44591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297" name="文本框 296"/>
            <p:cNvSpPr txBox="1"/>
            <p:nvPr/>
          </p:nvSpPr>
          <p:spPr>
            <a:xfrm>
              <a:off x="3245416" y="783353"/>
              <a:ext cx="469486" cy="26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  <a:latin typeface="华文细黑" panose="02010600040101010101" pitchFamily="2" charset="-122"/>
                </a:rPr>
                <a:t>60%</a:t>
              </a:r>
              <a:endParaRPr lang="zh-CN" altLang="en-US" sz="1400" dirty="0">
                <a:solidFill>
                  <a:schemeClr val="bg1"/>
                </a:solidFill>
                <a:latin typeface="华文细黑" panose="02010600040101010101" pitchFamily="2" charset="-122"/>
              </a:endParaRPr>
            </a:p>
          </p:txBody>
        </p:sp>
      </p:grpSp>
      <p:grpSp>
        <p:nvGrpSpPr>
          <p:cNvPr id="299" name="组合 298"/>
          <p:cNvGrpSpPr/>
          <p:nvPr/>
        </p:nvGrpSpPr>
        <p:grpSpPr>
          <a:xfrm>
            <a:off x="3959835" y="4980949"/>
            <a:ext cx="1107326" cy="247332"/>
            <a:chOff x="1988553" y="2061090"/>
            <a:chExt cx="942975" cy="210623"/>
          </a:xfrm>
        </p:grpSpPr>
        <p:cxnSp>
          <p:nvCxnSpPr>
            <p:cNvPr id="301" name="Straight Connector 27"/>
            <p:cNvCxnSpPr/>
            <p:nvPr/>
          </p:nvCxnSpPr>
          <p:spPr>
            <a:xfrm flipH="1">
              <a:off x="2717215" y="2061090"/>
              <a:ext cx="214313" cy="210623"/>
            </a:xfrm>
            <a:prstGeom prst="line">
              <a:avLst/>
            </a:prstGeom>
            <a:ln w="9525">
              <a:solidFill>
                <a:schemeClr val="accent3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28"/>
            <p:cNvCxnSpPr/>
            <p:nvPr/>
          </p:nvCxnSpPr>
          <p:spPr>
            <a:xfrm flipH="1">
              <a:off x="1988553" y="2271713"/>
              <a:ext cx="728663" cy="0"/>
            </a:xfrm>
            <a:prstGeom prst="line">
              <a:avLst/>
            </a:prstGeom>
            <a:ln w="9525">
              <a:solidFill>
                <a:schemeClr val="accent3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0" name="Rectangle 29"/>
          <p:cNvSpPr/>
          <p:nvPr/>
        </p:nvSpPr>
        <p:spPr>
          <a:xfrm>
            <a:off x="1921970" y="4957217"/>
            <a:ext cx="192463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088232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cs typeface="Arial" pitchFamily="34" charset="0"/>
              </a:rPr>
              <a:t>添加标题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您的内容打在这里，或者通过复制您的文本后，在此框中选择粘贴并选择只保留文字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303" name="组合 302"/>
          <p:cNvGrpSpPr/>
          <p:nvPr/>
        </p:nvGrpSpPr>
        <p:grpSpPr>
          <a:xfrm>
            <a:off x="4915127" y="4378770"/>
            <a:ext cx="551313" cy="523636"/>
            <a:chOff x="3245416" y="680837"/>
            <a:chExt cx="469486" cy="445917"/>
          </a:xfrm>
        </p:grpSpPr>
        <p:sp>
          <p:nvSpPr>
            <p:cNvPr id="304" name="椭圆 303"/>
            <p:cNvSpPr/>
            <p:nvPr/>
          </p:nvSpPr>
          <p:spPr>
            <a:xfrm>
              <a:off x="3255412" y="680837"/>
              <a:ext cx="445917" cy="445917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305" name="文本框 304"/>
            <p:cNvSpPr txBox="1"/>
            <p:nvPr/>
          </p:nvSpPr>
          <p:spPr>
            <a:xfrm>
              <a:off x="3245416" y="783353"/>
              <a:ext cx="469486" cy="26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8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华文细黑" panose="02010600040101010101" pitchFamily="2" charset="-122"/>
                </a:rPr>
                <a:t>0%</a:t>
              </a:r>
              <a:endParaRPr lang="zh-CN" altLang="en-US" sz="1400" dirty="0">
                <a:solidFill>
                  <a:schemeClr val="bg1"/>
                </a:solidFill>
                <a:latin typeface="华文细黑" panose="02010600040101010101" pitchFamily="2" charset="-122"/>
              </a:endParaRPr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8775024" y="3192366"/>
            <a:ext cx="551313" cy="523636"/>
            <a:chOff x="4446422" y="3918124"/>
            <a:chExt cx="469486" cy="445917"/>
          </a:xfrm>
        </p:grpSpPr>
        <p:sp>
          <p:nvSpPr>
            <p:cNvPr id="307" name="椭圆 306"/>
            <p:cNvSpPr/>
            <p:nvPr/>
          </p:nvSpPr>
          <p:spPr>
            <a:xfrm>
              <a:off x="4464583" y="3918124"/>
              <a:ext cx="445917" cy="445917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308" name="文本框 307"/>
            <p:cNvSpPr txBox="1"/>
            <p:nvPr/>
          </p:nvSpPr>
          <p:spPr>
            <a:xfrm>
              <a:off x="4446422" y="4020660"/>
              <a:ext cx="469486" cy="26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  <a:latin typeface="华文细黑" panose="02010600040101010101" pitchFamily="2" charset="-122"/>
                </a:rPr>
                <a:t>90%</a:t>
              </a:r>
              <a:endParaRPr lang="zh-CN" altLang="en-US" sz="1400" dirty="0">
                <a:solidFill>
                  <a:schemeClr val="bg1"/>
                </a:solidFill>
                <a:latin typeface="华文细黑" panose="02010600040101010101" pitchFamily="2" charset="-122"/>
              </a:endParaRPr>
            </a:p>
          </p:txBody>
        </p:sp>
      </p:grpSp>
      <p:grpSp>
        <p:nvGrpSpPr>
          <p:cNvPr id="310" name="组合 309"/>
          <p:cNvGrpSpPr/>
          <p:nvPr/>
        </p:nvGrpSpPr>
        <p:grpSpPr>
          <a:xfrm flipV="1">
            <a:off x="7333231" y="4976464"/>
            <a:ext cx="1007311" cy="402664"/>
            <a:chOff x="4912537" y="3006108"/>
            <a:chExt cx="857804" cy="342900"/>
          </a:xfrm>
        </p:grpSpPr>
        <p:cxnSp>
          <p:nvCxnSpPr>
            <p:cNvPr id="312" name="Straight Connector 21"/>
            <p:cNvCxnSpPr/>
            <p:nvPr/>
          </p:nvCxnSpPr>
          <p:spPr>
            <a:xfrm flipV="1">
              <a:off x="4912537" y="3006108"/>
              <a:ext cx="214867" cy="342900"/>
            </a:xfrm>
            <a:prstGeom prst="line">
              <a:avLst/>
            </a:prstGeom>
            <a:ln w="9525">
              <a:solidFill>
                <a:schemeClr val="accent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22"/>
            <p:cNvCxnSpPr/>
            <p:nvPr/>
          </p:nvCxnSpPr>
          <p:spPr>
            <a:xfrm>
              <a:off x="5127403" y="3006108"/>
              <a:ext cx="642938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1" name="Rectangle 23"/>
          <p:cNvSpPr/>
          <p:nvPr/>
        </p:nvSpPr>
        <p:spPr>
          <a:xfrm>
            <a:off x="7956680" y="5507561"/>
            <a:ext cx="1936361" cy="73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2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cs typeface="Arial" pitchFamily="34" charset="0"/>
              </a:rPr>
              <a:t>添加标题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您的内容打在这里，或者通过复制您的文本后，在此框</a:t>
            </a:r>
            <a:r>
              <a:rPr lang="zh-CN" alt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</a:rPr>
              <a:t>中</a:t>
            </a:r>
            <a:endParaRPr lang="id-ID" altLang="zh-CN" sz="1000" dirty="0">
              <a:solidFill>
                <a:schemeClr val="tx1">
                  <a:lumMod val="85000"/>
                  <a:lumOff val="15000"/>
                </a:schemeClr>
              </a:solidFill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314" name="组合 313"/>
          <p:cNvGrpSpPr/>
          <p:nvPr/>
        </p:nvGrpSpPr>
        <p:grpSpPr>
          <a:xfrm>
            <a:off x="6853592" y="4411366"/>
            <a:ext cx="551313" cy="523636"/>
            <a:chOff x="4446422" y="3918124"/>
            <a:chExt cx="469486" cy="445917"/>
          </a:xfrm>
        </p:grpSpPr>
        <p:sp>
          <p:nvSpPr>
            <p:cNvPr id="315" name="椭圆 314"/>
            <p:cNvSpPr/>
            <p:nvPr/>
          </p:nvSpPr>
          <p:spPr>
            <a:xfrm>
              <a:off x="4464583" y="3918124"/>
              <a:ext cx="445917" cy="44591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华文细黑" panose="02010600040101010101" pitchFamily="2" charset="-122"/>
              </a:endParaRPr>
            </a:p>
          </p:txBody>
        </p:sp>
        <p:sp>
          <p:nvSpPr>
            <p:cNvPr id="316" name="文本框 315"/>
            <p:cNvSpPr txBox="1"/>
            <p:nvPr/>
          </p:nvSpPr>
          <p:spPr>
            <a:xfrm>
              <a:off x="4446422" y="4020660"/>
              <a:ext cx="469486" cy="26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4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华文细黑" panose="02010600040101010101" pitchFamily="2" charset="-122"/>
                </a:rPr>
                <a:t>0%</a:t>
              </a:r>
              <a:endParaRPr lang="zh-CN" altLang="en-US" sz="1400" dirty="0">
                <a:solidFill>
                  <a:schemeClr val="bg1"/>
                </a:solidFill>
                <a:latin typeface="华文细黑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81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2" grpId="0"/>
      <p:bldP spid="300" grpId="0"/>
      <p:bldP spid="3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210764" y="5201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研究意义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形状 2"/>
          <p:cNvSpPr/>
          <p:nvPr/>
        </p:nvSpPr>
        <p:spPr>
          <a:xfrm>
            <a:off x="3748947" y="2873825"/>
            <a:ext cx="1787905" cy="1787905"/>
          </a:xfrm>
          <a:prstGeom prst="leftCircularArrow">
            <a:avLst>
              <a:gd name="adj1" fmla="val 2837"/>
              <a:gd name="adj2" fmla="val 346575"/>
              <a:gd name="adj3" fmla="val 2122086"/>
              <a:gd name="adj4" fmla="val 9024489"/>
              <a:gd name="adj5" fmla="val 3310"/>
            </a:avLst>
          </a:prstGeom>
          <a:solidFill>
            <a:srgbClr val="404040"/>
          </a:solidFill>
          <a:ln>
            <a:solidFill>
              <a:schemeClr val="accent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组合 3"/>
          <p:cNvGrpSpPr/>
          <p:nvPr/>
        </p:nvGrpSpPr>
        <p:grpSpPr>
          <a:xfrm>
            <a:off x="2798013" y="2506542"/>
            <a:ext cx="1858873" cy="1675547"/>
            <a:chOff x="1087372" y="1757964"/>
            <a:chExt cx="1587583" cy="1431012"/>
          </a:xfrm>
        </p:grpSpPr>
        <p:sp>
          <p:nvSpPr>
            <p:cNvPr id="5" name="任意多边形 4"/>
            <p:cNvSpPr/>
            <p:nvPr/>
          </p:nvSpPr>
          <p:spPr>
            <a:xfrm>
              <a:off x="1087372" y="1757964"/>
              <a:ext cx="1428824" cy="1178480"/>
            </a:xfrm>
            <a:custGeom>
              <a:avLst/>
              <a:gdLst>
                <a:gd name="connsiteX0" fmla="*/ 0 w 1905098"/>
                <a:gd name="connsiteY0" fmla="*/ 157131 h 1571307"/>
                <a:gd name="connsiteX1" fmla="*/ 157131 w 1905098"/>
                <a:gd name="connsiteY1" fmla="*/ 0 h 1571307"/>
                <a:gd name="connsiteX2" fmla="*/ 1747967 w 1905098"/>
                <a:gd name="connsiteY2" fmla="*/ 0 h 1571307"/>
                <a:gd name="connsiteX3" fmla="*/ 1905098 w 1905098"/>
                <a:gd name="connsiteY3" fmla="*/ 157131 h 1571307"/>
                <a:gd name="connsiteX4" fmla="*/ 1905098 w 1905098"/>
                <a:gd name="connsiteY4" fmla="*/ 1414176 h 1571307"/>
                <a:gd name="connsiteX5" fmla="*/ 1747967 w 1905098"/>
                <a:gd name="connsiteY5" fmla="*/ 1571307 h 1571307"/>
                <a:gd name="connsiteX6" fmla="*/ 157131 w 1905098"/>
                <a:gd name="connsiteY6" fmla="*/ 1571307 h 1571307"/>
                <a:gd name="connsiteX7" fmla="*/ 0 w 1905098"/>
                <a:gd name="connsiteY7" fmla="*/ 1414176 h 1571307"/>
                <a:gd name="connsiteX8" fmla="*/ 0 w 1905098"/>
                <a:gd name="connsiteY8" fmla="*/ 157131 h 157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98" h="1571307">
                  <a:moveTo>
                    <a:pt x="0" y="157131"/>
                  </a:moveTo>
                  <a:cubicBezTo>
                    <a:pt x="0" y="70350"/>
                    <a:pt x="70350" y="0"/>
                    <a:pt x="157131" y="0"/>
                  </a:cubicBezTo>
                  <a:lnTo>
                    <a:pt x="1747967" y="0"/>
                  </a:lnTo>
                  <a:cubicBezTo>
                    <a:pt x="1834748" y="0"/>
                    <a:pt x="1905098" y="70350"/>
                    <a:pt x="1905098" y="157131"/>
                  </a:cubicBezTo>
                  <a:lnTo>
                    <a:pt x="1905098" y="1414176"/>
                  </a:lnTo>
                  <a:cubicBezTo>
                    <a:pt x="1905098" y="1500957"/>
                    <a:pt x="1834748" y="1571307"/>
                    <a:pt x="1747967" y="1571307"/>
                  </a:cubicBezTo>
                  <a:lnTo>
                    <a:pt x="157131" y="1571307"/>
                  </a:lnTo>
                  <a:cubicBezTo>
                    <a:pt x="70350" y="1571307"/>
                    <a:pt x="0" y="1500957"/>
                    <a:pt x="0" y="1414176"/>
                  </a:cubicBezTo>
                  <a:lnTo>
                    <a:pt x="0" y="157131"/>
                  </a:lnTo>
                  <a:close/>
                </a:path>
              </a:pathLst>
            </a:custGeom>
            <a:noFill/>
            <a:ln>
              <a:solidFill>
                <a:srgbClr val="40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840" tIns="72840" rIns="72840" bIns="325372" numCol="1" spcCol="1270" anchor="t" anchorCtr="0">
              <a:noAutofit/>
            </a:bodyPr>
            <a:lstStyle/>
            <a:p>
              <a:pPr marL="0" lvl="1" algn="ctr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100" dirty="0" smtClean="0">
                  <a:latin typeface="微软雅黑" pitchFamily="34" charset="-122"/>
                  <a:ea typeface="微软雅黑" pitchFamily="34" charset="-122"/>
                </a:rPr>
                <a:t>您</a:t>
              </a:r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的内容打在这里，或者通过复制您的文本</a:t>
              </a:r>
              <a:r>
                <a:rPr lang="zh-CN" altLang="en-US" sz="1100" dirty="0" smtClean="0">
                  <a:latin typeface="微软雅黑" pitchFamily="34" charset="-122"/>
                  <a:ea typeface="微软雅黑" pitchFamily="34" charset="-122"/>
                </a:rPr>
                <a:t>后在此</a:t>
              </a:r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框中选择粘贴</a:t>
              </a:r>
              <a:endParaRPr lang="zh-CN" altLang="en-US" sz="1050" dirty="0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404890" y="2683913"/>
              <a:ext cx="1270065" cy="505063"/>
            </a:xfrm>
            <a:custGeom>
              <a:avLst/>
              <a:gdLst>
                <a:gd name="connsiteX0" fmla="*/ 0 w 1693420"/>
                <a:gd name="connsiteY0" fmla="*/ 67342 h 673417"/>
                <a:gd name="connsiteX1" fmla="*/ 67342 w 1693420"/>
                <a:gd name="connsiteY1" fmla="*/ 0 h 673417"/>
                <a:gd name="connsiteX2" fmla="*/ 1626078 w 1693420"/>
                <a:gd name="connsiteY2" fmla="*/ 0 h 673417"/>
                <a:gd name="connsiteX3" fmla="*/ 1693420 w 1693420"/>
                <a:gd name="connsiteY3" fmla="*/ 67342 h 673417"/>
                <a:gd name="connsiteX4" fmla="*/ 1693420 w 1693420"/>
                <a:gd name="connsiteY4" fmla="*/ 606075 h 673417"/>
                <a:gd name="connsiteX5" fmla="*/ 1626078 w 1693420"/>
                <a:gd name="connsiteY5" fmla="*/ 673417 h 673417"/>
                <a:gd name="connsiteX6" fmla="*/ 67342 w 1693420"/>
                <a:gd name="connsiteY6" fmla="*/ 673417 h 673417"/>
                <a:gd name="connsiteX7" fmla="*/ 0 w 1693420"/>
                <a:gd name="connsiteY7" fmla="*/ 606075 h 673417"/>
                <a:gd name="connsiteX8" fmla="*/ 0 w 1693420"/>
                <a:gd name="connsiteY8" fmla="*/ 67342 h 67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3420" h="673417">
                  <a:moveTo>
                    <a:pt x="0" y="67342"/>
                  </a:moveTo>
                  <a:cubicBezTo>
                    <a:pt x="0" y="30150"/>
                    <a:pt x="30150" y="0"/>
                    <a:pt x="67342" y="0"/>
                  </a:cubicBezTo>
                  <a:lnTo>
                    <a:pt x="1626078" y="0"/>
                  </a:lnTo>
                  <a:cubicBezTo>
                    <a:pt x="1663270" y="0"/>
                    <a:pt x="1693420" y="30150"/>
                    <a:pt x="1693420" y="67342"/>
                  </a:cubicBezTo>
                  <a:lnTo>
                    <a:pt x="1693420" y="606075"/>
                  </a:lnTo>
                  <a:cubicBezTo>
                    <a:pt x="1693420" y="643267"/>
                    <a:pt x="1663270" y="673417"/>
                    <a:pt x="1626078" y="673417"/>
                  </a:cubicBezTo>
                  <a:lnTo>
                    <a:pt x="67342" y="673417"/>
                  </a:lnTo>
                  <a:cubicBezTo>
                    <a:pt x="30150" y="673417"/>
                    <a:pt x="0" y="643267"/>
                    <a:pt x="0" y="606075"/>
                  </a:cubicBezTo>
                  <a:lnTo>
                    <a:pt x="0" y="67342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6228" tIns="49083" rIns="66228" bIns="49083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dirty="0" smtClean="0"/>
                <a:t>添加标题文字</a:t>
              </a:r>
              <a:endParaRPr lang="zh-CN" altLang="en-US" sz="1600" dirty="0"/>
            </a:p>
          </p:txBody>
        </p:sp>
      </p:grpSp>
      <p:sp>
        <p:nvSpPr>
          <p:cNvPr id="7" name="环形箭头 6"/>
          <p:cNvSpPr/>
          <p:nvPr/>
        </p:nvSpPr>
        <p:spPr>
          <a:xfrm>
            <a:off x="5835441" y="1677112"/>
            <a:ext cx="2001675" cy="2001675"/>
          </a:xfrm>
          <a:prstGeom prst="circularArrow">
            <a:avLst>
              <a:gd name="adj1" fmla="val 2534"/>
              <a:gd name="adj2" fmla="val 307384"/>
              <a:gd name="adj3" fmla="val 19517105"/>
              <a:gd name="adj4" fmla="val 12575511"/>
              <a:gd name="adj5" fmla="val 2957"/>
            </a:avLst>
          </a:prstGeom>
          <a:solidFill>
            <a:srgbClr val="404040"/>
          </a:solidFill>
          <a:ln>
            <a:solidFill>
              <a:schemeClr val="accent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形状 7"/>
          <p:cNvSpPr/>
          <p:nvPr/>
        </p:nvSpPr>
        <p:spPr>
          <a:xfrm>
            <a:off x="7949818" y="2873825"/>
            <a:ext cx="1787905" cy="1787905"/>
          </a:xfrm>
          <a:prstGeom prst="leftCircularArrow">
            <a:avLst>
              <a:gd name="adj1" fmla="val 2837"/>
              <a:gd name="adj2" fmla="val 346575"/>
              <a:gd name="adj3" fmla="val 2122086"/>
              <a:gd name="adj4" fmla="val 9024489"/>
              <a:gd name="adj5" fmla="val 3310"/>
            </a:avLst>
          </a:prstGeom>
          <a:solidFill>
            <a:srgbClr val="404040"/>
          </a:solidFill>
          <a:ln>
            <a:solidFill>
              <a:schemeClr val="accent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组合 8"/>
          <p:cNvGrpSpPr/>
          <p:nvPr/>
        </p:nvGrpSpPr>
        <p:grpSpPr>
          <a:xfrm>
            <a:off x="6998885" y="2452750"/>
            <a:ext cx="1858871" cy="1729336"/>
            <a:chOff x="4675155" y="1712024"/>
            <a:chExt cx="1587581" cy="1476952"/>
          </a:xfrm>
        </p:grpSpPr>
        <p:sp>
          <p:nvSpPr>
            <p:cNvPr id="10" name="任意多边形 9"/>
            <p:cNvSpPr/>
            <p:nvPr/>
          </p:nvSpPr>
          <p:spPr>
            <a:xfrm>
              <a:off x="4675155" y="1712024"/>
              <a:ext cx="1428824" cy="1178480"/>
            </a:xfrm>
            <a:custGeom>
              <a:avLst/>
              <a:gdLst>
                <a:gd name="connsiteX0" fmla="*/ 0 w 1905098"/>
                <a:gd name="connsiteY0" fmla="*/ 157131 h 1571307"/>
                <a:gd name="connsiteX1" fmla="*/ 157131 w 1905098"/>
                <a:gd name="connsiteY1" fmla="*/ 0 h 1571307"/>
                <a:gd name="connsiteX2" fmla="*/ 1747967 w 1905098"/>
                <a:gd name="connsiteY2" fmla="*/ 0 h 1571307"/>
                <a:gd name="connsiteX3" fmla="*/ 1905098 w 1905098"/>
                <a:gd name="connsiteY3" fmla="*/ 157131 h 1571307"/>
                <a:gd name="connsiteX4" fmla="*/ 1905098 w 1905098"/>
                <a:gd name="connsiteY4" fmla="*/ 1414176 h 1571307"/>
                <a:gd name="connsiteX5" fmla="*/ 1747967 w 1905098"/>
                <a:gd name="connsiteY5" fmla="*/ 1571307 h 1571307"/>
                <a:gd name="connsiteX6" fmla="*/ 157131 w 1905098"/>
                <a:gd name="connsiteY6" fmla="*/ 1571307 h 1571307"/>
                <a:gd name="connsiteX7" fmla="*/ 0 w 1905098"/>
                <a:gd name="connsiteY7" fmla="*/ 1414176 h 1571307"/>
                <a:gd name="connsiteX8" fmla="*/ 0 w 1905098"/>
                <a:gd name="connsiteY8" fmla="*/ 157131 h 157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98" h="1571307">
                  <a:moveTo>
                    <a:pt x="0" y="157131"/>
                  </a:moveTo>
                  <a:cubicBezTo>
                    <a:pt x="0" y="70350"/>
                    <a:pt x="70350" y="0"/>
                    <a:pt x="157131" y="0"/>
                  </a:cubicBezTo>
                  <a:lnTo>
                    <a:pt x="1747967" y="0"/>
                  </a:lnTo>
                  <a:cubicBezTo>
                    <a:pt x="1834748" y="0"/>
                    <a:pt x="1905098" y="70350"/>
                    <a:pt x="1905098" y="157131"/>
                  </a:cubicBezTo>
                  <a:lnTo>
                    <a:pt x="1905098" y="1414176"/>
                  </a:lnTo>
                  <a:cubicBezTo>
                    <a:pt x="1905098" y="1500957"/>
                    <a:pt x="1834748" y="1571307"/>
                    <a:pt x="1747967" y="1571307"/>
                  </a:cubicBezTo>
                  <a:lnTo>
                    <a:pt x="157131" y="1571307"/>
                  </a:lnTo>
                  <a:cubicBezTo>
                    <a:pt x="70350" y="1571307"/>
                    <a:pt x="0" y="1500957"/>
                    <a:pt x="0" y="1414176"/>
                  </a:cubicBezTo>
                  <a:lnTo>
                    <a:pt x="0" y="157131"/>
                  </a:lnTo>
                  <a:close/>
                </a:path>
              </a:pathLst>
            </a:custGeom>
            <a:noFill/>
            <a:ln>
              <a:solidFill>
                <a:srgbClr val="40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840" tIns="72840" rIns="72840" bIns="325372" numCol="1" spcCol="1270" anchor="t" anchorCtr="0">
              <a:noAutofit/>
            </a:bodyPr>
            <a:lstStyle/>
            <a:p>
              <a:pPr marL="0" lvl="1" algn="ctr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</a:t>
              </a:r>
              <a:endParaRPr lang="zh-CN" altLang="en-US" sz="1050" dirty="0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992671" y="2683913"/>
              <a:ext cx="1270065" cy="505063"/>
            </a:xfrm>
            <a:custGeom>
              <a:avLst/>
              <a:gdLst>
                <a:gd name="connsiteX0" fmla="*/ 0 w 1693420"/>
                <a:gd name="connsiteY0" fmla="*/ 67342 h 673417"/>
                <a:gd name="connsiteX1" fmla="*/ 67342 w 1693420"/>
                <a:gd name="connsiteY1" fmla="*/ 0 h 673417"/>
                <a:gd name="connsiteX2" fmla="*/ 1626078 w 1693420"/>
                <a:gd name="connsiteY2" fmla="*/ 0 h 673417"/>
                <a:gd name="connsiteX3" fmla="*/ 1693420 w 1693420"/>
                <a:gd name="connsiteY3" fmla="*/ 67342 h 673417"/>
                <a:gd name="connsiteX4" fmla="*/ 1693420 w 1693420"/>
                <a:gd name="connsiteY4" fmla="*/ 606075 h 673417"/>
                <a:gd name="connsiteX5" fmla="*/ 1626078 w 1693420"/>
                <a:gd name="connsiteY5" fmla="*/ 673417 h 673417"/>
                <a:gd name="connsiteX6" fmla="*/ 67342 w 1693420"/>
                <a:gd name="connsiteY6" fmla="*/ 673417 h 673417"/>
                <a:gd name="connsiteX7" fmla="*/ 0 w 1693420"/>
                <a:gd name="connsiteY7" fmla="*/ 606075 h 673417"/>
                <a:gd name="connsiteX8" fmla="*/ 0 w 1693420"/>
                <a:gd name="connsiteY8" fmla="*/ 67342 h 67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3420" h="673417">
                  <a:moveTo>
                    <a:pt x="0" y="67342"/>
                  </a:moveTo>
                  <a:cubicBezTo>
                    <a:pt x="0" y="30150"/>
                    <a:pt x="30150" y="0"/>
                    <a:pt x="67342" y="0"/>
                  </a:cubicBezTo>
                  <a:lnTo>
                    <a:pt x="1626078" y="0"/>
                  </a:lnTo>
                  <a:cubicBezTo>
                    <a:pt x="1663270" y="0"/>
                    <a:pt x="1693420" y="30150"/>
                    <a:pt x="1693420" y="67342"/>
                  </a:cubicBezTo>
                  <a:lnTo>
                    <a:pt x="1693420" y="606075"/>
                  </a:lnTo>
                  <a:cubicBezTo>
                    <a:pt x="1693420" y="643267"/>
                    <a:pt x="1663270" y="673417"/>
                    <a:pt x="1626078" y="673417"/>
                  </a:cubicBezTo>
                  <a:lnTo>
                    <a:pt x="67342" y="673417"/>
                  </a:lnTo>
                  <a:cubicBezTo>
                    <a:pt x="30150" y="673417"/>
                    <a:pt x="0" y="643267"/>
                    <a:pt x="0" y="606075"/>
                  </a:cubicBezTo>
                  <a:lnTo>
                    <a:pt x="0" y="67342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dirty="0"/>
                <a:t>添加标题文字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7649067" y="5196588"/>
            <a:ext cx="1772270" cy="79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/>
          </a:p>
        </p:txBody>
      </p:sp>
      <p:grpSp>
        <p:nvGrpSpPr>
          <p:cNvPr id="43" name="组合 42"/>
          <p:cNvGrpSpPr/>
          <p:nvPr/>
        </p:nvGrpSpPr>
        <p:grpSpPr>
          <a:xfrm>
            <a:off x="6994361" y="5135715"/>
            <a:ext cx="589784" cy="589784"/>
            <a:chOff x="6994361" y="5135715"/>
            <a:chExt cx="589784" cy="589784"/>
          </a:xfrm>
        </p:grpSpPr>
        <p:sp>
          <p:nvSpPr>
            <p:cNvPr id="13" name="任意多边形 12"/>
            <p:cNvSpPr/>
            <p:nvPr/>
          </p:nvSpPr>
          <p:spPr>
            <a:xfrm>
              <a:off x="6994361" y="5135715"/>
              <a:ext cx="589784" cy="589784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16" name="Freeform 538"/>
            <p:cNvSpPr>
              <a:spLocks noEditPoints="1"/>
            </p:cNvSpPr>
            <p:nvPr/>
          </p:nvSpPr>
          <p:spPr bwMode="auto">
            <a:xfrm>
              <a:off x="7103926" y="5278304"/>
              <a:ext cx="386554" cy="368574"/>
            </a:xfrm>
            <a:custGeom>
              <a:avLst/>
              <a:gdLst>
                <a:gd name="T0" fmla="*/ 131 w 200"/>
                <a:gd name="T1" fmla="*/ 0 h 191"/>
                <a:gd name="T2" fmla="*/ 69 w 200"/>
                <a:gd name="T3" fmla="*/ 0 h 191"/>
                <a:gd name="T4" fmla="*/ 0 w 200"/>
                <a:gd name="T5" fmla="*/ 75 h 191"/>
                <a:gd name="T6" fmla="*/ 59 w 200"/>
                <a:gd name="T7" fmla="*/ 148 h 191"/>
                <a:gd name="T8" fmla="*/ 59 w 200"/>
                <a:gd name="T9" fmla="*/ 183 h 191"/>
                <a:gd name="T10" fmla="*/ 64 w 200"/>
                <a:gd name="T11" fmla="*/ 190 h 191"/>
                <a:gd name="T12" fmla="*/ 67 w 200"/>
                <a:gd name="T13" fmla="*/ 191 h 191"/>
                <a:gd name="T14" fmla="*/ 73 w 200"/>
                <a:gd name="T15" fmla="*/ 188 h 191"/>
                <a:gd name="T16" fmla="*/ 111 w 200"/>
                <a:gd name="T17" fmla="*/ 149 h 191"/>
                <a:gd name="T18" fmla="*/ 131 w 200"/>
                <a:gd name="T19" fmla="*/ 149 h 191"/>
                <a:gd name="T20" fmla="*/ 200 w 200"/>
                <a:gd name="T21" fmla="*/ 75 h 191"/>
                <a:gd name="T22" fmla="*/ 131 w 200"/>
                <a:gd name="T23" fmla="*/ 0 h 191"/>
                <a:gd name="T24" fmla="*/ 93 w 200"/>
                <a:gd name="T25" fmla="*/ 73 h 191"/>
                <a:gd name="T26" fmla="*/ 85 w 200"/>
                <a:gd name="T27" fmla="*/ 103 h 191"/>
                <a:gd name="T28" fmla="*/ 63 w 200"/>
                <a:gd name="T29" fmla="*/ 111 h 191"/>
                <a:gd name="T30" fmla="*/ 61 w 200"/>
                <a:gd name="T31" fmla="*/ 110 h 191"/>
                <a:gd name="T32" fmla="*/ 61 w 200"/>
                <a:gd name="T33" fmla="*/ 98 h 191"/>
                <a:gd name="T34" fmla="*/ 63 w 200"/>
                <a:gd name="T35" fmla="*/ 97 h 191"/>
                <a:gd name="T36" fmla="*/ 74 w 200"/>
                <a:gd name="T37" fmla="*/ 82 h 191"/>
                <a:gd name="T38" fmla="*/ 74 w 200"/>
                <a:gd name="T39" fmla="*/ 77 h 191"/>
                <a:gd name="T40" fmla="*/ 56 w 200"/>
                <a:gd name="T41" fmla="*/ 77 h 191"/>
                <a:gd name="T42" fmla="*/ 55 w 200"/>
                <a:gd name="T43" fmla="*/ 76 h 191"/>
                <a:gd name="T44" fmla="*/ 55 w 200"/>
                <a:gd name="T45" fmla="*/ 43 h 191"/>
                <a:gd name="T46" fmla="*/ 56 w 200"/>
                <a:gd name="T47" fmla="*/ 42 h 191"/>
                <a:gd name="T48" fmla="*/ 91 w 200"/>
                <a:gd name="T49" fmla="*/ 42 h 191"/>
                <a:gd name="T50" fmla="*/ 93 w 200"/>
                <a:gd name="T51" fmla="*/ 43 h 191"/>
                <a:gd name="T52" fmla="*/ 93 w 200"/>
                <a:gd name="T53" fmla="*/ 73 h 191"/>
                <a:gd name="T54" fmla="*/ 146 w 200"/>
                <a:gd name="T55" fmla="*/ 73 h 191"/>
                <a:gd name="T56" fmla="*/ 138 w 200"/>
                <a:gd name="T57" fmla="*/ 103 h 191"/>
                <a:gd name="T58" fmla="*/ 116 w 200"/>
                <a:gd name="T59" fmla="*/ 111 h 191"/>
                <a:gd name="T60" fmla="*/ 114 w 200"/>
                <a:gd name="T61" fmla="*/ 110 h 191"/>
                <a:gd name="T62" fmla="*/ 114 w 200"/>
                <a:gd name="T63" fmla="*/ 98 h 191"/>
                <a:gd name="T64" fmla="*/ 116 w 200"/>
                <a:gd name="T65" fmla="*/ 97 h 191"/>
                <a:gd name="T66" fmla="*/ 127 w 200"/>
                <a:gd name="T67" fmla="*/ 82 h 191"/>
                <a:gd name="T68" fmla="*/ 127 w 200"/>
                <a:gd name="T69" fmla="*/ 77 h 191"/>
                <a:gd name="T70" fmla="*/ 109 w 200"/>
                <a:gd name="T71" fmla="*/ 77 h 191"/>
                <a:gd name="T72" fmla="*/ 108 w 200"/>
                <a:gd name="T73" fmla="*/ 76 h 191"/>
                <a:gd name="T74" fmla="*/ 108 w 200"/>
                <a:gd name="T75" fmla="*/ 43 h 191"/>
                <a:gd name="T76" fmla="*/ 109 w 200"/>
                <a:gd name="T77" fmla="*/ 42 h 191"/>
                <a:gd name="T78" fmla="*/ 144 w 200"/>
                <a:gd name="T79" fmla="*/ 42 h 191"/>
                <a:gd name="T80" fmla="*/ 146 w 200"/>
                <a:gd name="T81" fmla="*/ 43 h 191"/>
                <a:gd name="T82" fmla="*/ 146 w 200"/>
                <a:gd name="T83" fmla="*/ 7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0" h="191">
                  <a:moveTo>
                    <a:pt x="131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31" y="0"/>
                    <a:pt x="0" y="33"/>
                    <a:pt x="0" y="75"/>
                  </a:cubicBezTo>
                  <a:cubicBezTo>
                    <a:pt x="0" y="112"/>
                    <a:pt x="26" y="143"/>
                    <a:pt x="59" y="148"/>
                  </a:cubicBezTo>
                  <a:cubicBezTo>
                    <a:pt x="59" y="183"/>
                    <a:pt x="59" y="183"/>
                    <a:pt x="59" y="183"/>
                  </a:cubicBezTo>
                  <a:cubicBezTo>
                    <a:pt x="59" y="186"/>
                    <a:pt x="61" y="189"/>
                    <a:pt x="64" y="190"/>
                  </a:cubicBezTo>
                  <a:cubicBezTo>
                    <a:pt x="65" y="191"/>
                    <a:pt x="66" y="191"/>
                    <a:pt x="67" y="191"/>
                  </a:cubicBezTo>
                  <a:cubicBezTo>
                    <a:pt x="70" y="191"/>
                    <a:pt x="72" y="190"/>
                    <a:pt x="73" y="188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31" y="149"/>
                    <a:pt x="131" y="149"/>
                    <a:pt x="131" y="149"/>
                  </a:cubicBezTo>
                  <a:cubicBezTo>
                    <a:pt x="169" y="149"/>
                    <a:pt x="200" y="116"/>
                    <a:pt x="200" y="75"/>
                  </a:cubicBezTo>
                  <a:cubicBezTo>
                    <a:pt x="200" y="33"/>
                    <a:pt x="169" y="0"/>
                    <a:pt x="131" y="0"/>
                  </a:cubicBezTo>
                  <a:close/>
                  <a:moveTo>
                    <a:pt x="93" y="73"/>
                  </a:moveTo>
                  <a:cubicBezTo>
                    <a:pt x="93" y="87"/>
                    <a:pt x="90" y="97"/>
                    <a:pt x="85" y="103"/>
                  </a:cubicBezTo>
                  <a:cubicBezTo>
                    <a:pt x="79" y="108"/>
                    <a:pt x="72" y="111"/>
                    <a:pt x="63" y="111"/>
                  </a:cubicBezTo>
                  <a:cubicBezTo>
                    <a:pt x="62" y="111"/>
                    <a:pt x="61" y="111"/>
                    <a:pt x="61" y="110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2" y="97"/>
                    <a:pt x="63" y="97"/>
                  </a:cubicBezTo>
                  <a:cubicBezTo>
                    <a:pt x="70" y="97"/>
                    <a:pt x="74" y="92"/>
                    <a:pt x="74" y="82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5" y="77"/>
                    <a:pt x="55" y="76"/>
                    <a:pt x="55" y="76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5" y="43"/>
                    <a:pt x="55" y="42"/>
                    <a:pt x="56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2" y="42"/>
                    <a:pt x="93" y="43"/>
                    <a:pt x="93" y="43"/>
                  </a:cubicBezTo>
                  <a:lnTo>
                    <a:pt x="93" y="73"/>
                  </a:lnTo>
                  <a:close/>
                  <a:moveTo>
                    <a:pt x="146" y="73"/>
                  </a:moveTo>
                  <a:cubicBezTo>
                    <a:pt x="146" y="87"/>
                    <a:pt x="143" y="97"/>
                    <a:pt x="138" y="103"/>
                  </a:cubicBezTo>
                  <a:cubicBezTo>
                    <a:pt x="132" y="108"/>
                    <a:pt x="125" y="111"/>
                    <a:pt x="116" y="111"/>
                  </a:cubicBezTo>
                  <a:cubicBezTo>
                    <a:pt x="115" y="111"/>
                    <a:pt x="114" y="111"/>
                    <a:pt x="114" y="110"/>
                  </a:cubicBezTo>
                  <a:cubicBezTo>
                    <a:pt x="114" y="98"/>
                    <a:pt x="114" y="98"/>
                    <a:pt x="114" y="98"/>
                  </a:cubicBezTo>
                  <a:cubicBezTo>
                    <a:pt x="114" y="98"/>
                    <a:pt x="115" y="97"/>
                    <a:pt x="116" y="97"/>
                  </a:cubicBezTo>
                  <a:cubicBezTo>
                    <a:pt x="123" y="97"/>
                    <a:pt x="127" y="92"/>
                    <a:pt x="127" y="82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7"/>
                    <a:pt x="108" y="76"/>
                    <a:pt x="108" y="76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108" y="43"/>
                    <a:pt x="108" y="42"/>
                    <a:pt x="109" y="42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5" y="42"/>
                    <a:pt x="146" y="43"/>
                    <a:pt x="146" y="43"/>
                  </a:cubicBezTo>
                  <a:lnTo>
                    <a:pt x="146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/>
            </a:p>
          </p:txBody>
        </p:sp>
      </p:grpSp>
      <p:sp>
        <p:nvSpPr>
          <p:cNvPr id="21" name="矩形 20"/>
          <p:cNvSpPr/>
          <p:nvPr/>
        </p:nvSpPr>
        <p:spPr>
          <a:xfrm>
            <a:off x="2665271" y="5196588"/>
            <a:ext cx="1772270" cy="79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/>
          </a:p>
        </p:txBody>
      </p:sp>
      <p:grpSp>
        <p:nvGrpSpPr>
          <p:cNvPr id="41" name="组合 40"/>
          <p:cNvGrpSpPr/>
          <p:nvPr/>
        </p:nvGrpSpPr>
        <p:grpSpPr>
          <a:xfrm>
            <a:off x="2010565" y="5135715"/>
            <a:ext cx="589784" cy="589784"/>
            <a:chOff x="2010565" y="5135715"/>
            <a:chExt cx="589784" cy="589784"/>
          </a:xfrm>
        </p:grpSpPr>
        <p:sp>
          <p:nvSpPr>
            <p:cNvPr id="20" name="任意多边形 19"/>
            <p:cNvSpPr/>
            <p:nvPr/>
          </p:nvSpPr>
          <p:spPr>
            <a:xfrm>
              <a:off x="2010565" y="5135715"/>
              <a:ext cx="589784" cy="589784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6228" tIns="49083" rIns="66228" bIns="49083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 dirty="0"/>
            </a:p>
          </p:txBody>
        </p:sp>
        <p:sp>
          <p:nvSpPr>
            <p:cNvPr id="19" name="Freeform 947"/>
            <p:cNvSpPr>
              <a:spLocks noEditPoints="1"/>
            </p:cNvSpPr>
            <p:nvPr/>
          </p:nvSpPr>
          <p:spPr bwMode="auto">
            <a:xfrm>
              <a:off x="2115041" y="5278346"/>
              <a:ext cx="380833" cy="365306"/>
            </a:xfrm>
            <a:custGeom>
              <a:avLst/>
              <a:gdLst>
                <a:gd name="T0" fmla="*/ 67 w 197"/>
                <a:gd name="T1" fmla="*/ 189 h 189"/>
                <a:gd name="T2" fmla="*/ 64 w 197"/>
                <a:gd name="T3" fmla="*/ 188 h 189"/>
                <a:gd name="T4" fmla="*/ 58 w 197"/>
                <a:gd name="T5" fmla="*/ 181 h 189"/>
                <a:gd name="T6" fmla="*/ 58 w 197"/>
                <a:gd name="T7" fmla="*/ 147 h 189"/>
                <a:gd name="T8" fmla="*/ 0 w 197"/>
                <a:gd name="T9" fmla="*/ 74 h 189"/>
                <a:gd name="T10" fmla="*/ 69 w 197"/>
                <a:gd name="T11" fmla="*/ 0 h 189"/>
                <a:gd name="T12" fmla="*/ 129 w 197"/>
                <a:gd name="T13" fmla="*/ 0 h 189"/>
                <a:gd name="T14" fmla="*/ 197 w 197"/>
                <a:gd name="T15" fmla="*/ 74 h 189"/>
                <a:gd name="T16" fmla="*/ 129 w 197"/>
                <a:gd name="T17" fmla="*/ 148 h 189"/>
                <a:gd name="T18" fmla="*/ 109 w 197"/>
                <a:gd name="T19" fmla="*/ 148 h 189"/>
                <a:gd name="T20" fmla="*/ 72 w 197"/>
                <a:gd name="T21" fmla="*/ 186 h 189"/>
                <a:gd name="T22" fmla="*/ 67 w 197"/>
                <a:gd name="T23" fmla="*/ 189 h 189"/>
                <a:gd name="T24" fmla="*/ 69 w 197"/>
                <a:gd name="T25" fmla="*/ 17 h 189"/>
                <a:gd name="T26" fmla="*/ 17 w 197"/>
                <a:gd name="T27" fmla="*/ 74 h 189"/>
                <a:gd name="T28" fmla="*/ 67 w 197"/>
                <a:gd name="T29" fmla="*/ 131 h 189"/>
                <a:gd name="T30" fmla="*/ 75 w 197"/>
                <a:gd name="T31" fmla="*/ 140 h 189"/>
                <a:gd name="T32" fmla="*/ 75 w 197"/>
                <a:gd name="T33" fmla="*/ 160 h 189"/>
                <a:gd name="T34" fmla="*/ 100 w 197"/>
                <a:gd name="T35" fmla="*/ 134 h 189"/>
                <a:gd name="T36" fmla="*/ 106 w 197"/>
                <a:gd name="T37" fmla="*/ 132 h 189"/>
                <a:gd name="T38" fmla="*/ 129 w 197"/>
                <a:gd name="T39" fmla="*/ 132 h 189"/>
                <a:gd name="T40" fmla="*/ 181 w 197"/>
                <a:gd name="T41" fmla="*/ 74 h 189"/>
                <a:gd name="T42" fmla="*/ 129 w 197"/>
                <a:gd name="T43" fmla="*/ 17 h 189"/>
                <a:gd name="T44" fmla="*/ 69 w 197"/>
                <a:gd name="T45" fmla="*/ 1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189">
                  <a:moveTo>
                    <a:pt x="67" y="189"/>
                  </a:moveTo>
                  <a:cubicBezTo>
                    <a:pt x="66" y="189"/>
                    <a:pt x="65" y="189"/>
                    <a:pt x="64" y="188"/>
                  </a:cubicBezTo>
                  <a:cubicBezTo>
                    <a:pt x="60" y="187"/>
                    <a:pt x="58" y="184"/>
                    <a:pt x="58" y="181"/>
                  </a:cubicBezTo>
                  <a:cubicBezTo>
                    <a:pt x="58" y="147"/>
                    <a:pt x="58" y="147"/>
                    <a:pt x="58" y="147"/>
                  </a:cubicBezTo>
                  <a:cubicBezTo>
                    <a:pt x="25" y="142"/>
                    <a:pt x="0" y="111"/>
                    <a:pt x="0" y="74"/>
                  </a:cubicBezTo>
                  <a:cubicBezTo>
                    <a:pt x="0" y="33"/>
                    <a:pt x="31" y="0"/>
                    <a:pt x="6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67" y="0"/>
                    <a:pt x="197" y="33"/>
                    <a:pt x="197" y="74"/>
                  </a:cubicBezTo>
                  <a:cubicBezTo>
                    <a:pt x="197" y="115"/>
                    <a:pt x="167" y="148"/>
                    <a:pt x="129" y="148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1" y="188"/>
                    <a:pt x="69" y="189"/>
                    <a:pt x="67" y="189"/>
                  </a:cubicBezTo>
                  <a:close/>
                  <a:moveTo>
                    <a:pt x="69" y="17"/>
                  </a:moveTo>
                  <a:cubicBezTo>
                    <a:pt x="40" y="17"/>
                    <a:pt x="17" y="42"/>
                    <a:pt x="17" y="74"/>
                  </a:cubicBezTo>
                  <a:cubicBezTo>
                    <a:pt x="17" y="105"/>
                    <a:pt x="39" y="130"/>
                    <a:pt x="67" y="131"/>
                  </a:cubicBezTo>
                  <a:cubicBezTo>
                    <a:pt x="71" y="132"/>
                    <a:pt x="75" y="135"/>
                    <a:pt x="75" y="140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102" y="132"/>
                    <a:pt x="104" y="132"/>
                    <a:pt x="106" y="132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58" y="132"/>
                    <a:pt x="181" y="106"/>
                    <a:pt x="181" y="74"/>
                  </a:cubicBezTo>
                  <a:cubicBezTo>
                    <a:pt x="181" y="42"/>
                    <a:pt x="158" y="17"/>
                    <a:pt x="129" y="17"/>
                  </a:cubicBezTo>
                  <a:lnTo>
                    <a:pt x="69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/>
            </a:p>
          </p:txBody>
        </p:sp>
      </p:grpSp>
      <p:sp>
        <p:nvSpPr>
          <p:cNvPr id="26" name="矩形 25"/>
          <p:cNvSpPr/>
          <p:nvPr/>
        </p:nvSpPr>
        <p:spPr>
          <a:xfrm>
            <a:off x="5157170" y="5196588"/>
            <a:ext cx="1772270" cy="79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/>
          </a:p>
        </p:txBody>
      </p:sp>
      <p:grpSp>
        <p:nvGrpSpPr>
          <p:cNvPr id="42" name="组合 41"/>
          <p:cNvGrpSpPr/>
          <p:nvPr/>
        </p:nvGrpSpPr>
        <p:grpSpPr>
          <a:xfrm>
            <a:off x="4502463" y="5135715"/>
            <a:ext cx="589784" cy="589784"/>
            <a:chOff x="4502463" y="5135715"/>
            <a:chExt cx="589784" cy="589784"/>
          </a:xfrm>
        </p:grpSpPr>
        <p:sp>
          <p:nvSpPr>
            <p:cNvPr id="25" name="任意多边形 24"/>
            <p:cNvSpPr/>
            <p:nvPr/>
          </p:nvSpPr>
          <p:spPr>
            <a:xfrm>
              <a:off x="4502463" y="5135715"/>
              <a:ext cx="589784" cy="589784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24" name="Freeform 948"/>
            <p:cNvSpPr>
              <a:spLocks noEditPoints="1"/>
            </p:cNvSpPr>
            <p:nvPr/>
          </p:nvSpPr>
          <p:spPr bwMode="auto">
            <a:xfrm>
              <a:off x="4617136" y="5280798"/>
              <a:ext cx="378381" cy="362854"/>
            </a:xfrm>
            <a:custGeom>
              <a:avLst/>
              <a:gdLst>
                <a:gd name="T0" fmla="*/ 128 w 196"/>
                <a:gd name="T1" fmla="*/ 0 h 188"/>
                <a:gd name="T2" fmla="*/ 68 w 196"/>
                <a:gd name="T3" fmla="*/ 0 h 188"/>
                <a:gd name="T4" fmla="*/ 0 w 196"/>
                <a:gd name="T5" fmla="*/ 73 h 188"/>
                <a:gd name="T6" fmla="*/ 58 w 196"/>
                <a:gd name="T7" fmla="*/ 146 h 188"/>
                <a:gd name="T8" fmla="*/ 58 w 196"/>
                <a:gd name="T9" fmla="*/ 180 h 188"/>
                <a:gd name="T10" fmla="*/ 63 w 196"/>
                <a:gd name="T11" fmla="*/ 187 h 188"/>
                <a:gd name="T12" fmla="*/ 66 w 196"/>
                <a:gd name="T13" fmla="*/ 188 h 188"/>
                <a:gd name="T14" fmla="*/ 72 w 196"/>
                <a:gd name="T15" fmla="*/ 185 h 188"/>
                <a:gd name="T16" fmla="*/ 109 w 196"/>
                <a:gd name="T17" fmla="*/ 147 h 188"/>
                <a:gd name="T18" fmla="*/ 128 w 196"/>
                <a:gd name="T19" fmla="*/ 147 h 188"/>
                <a:gd name="T20" fmla="*/ 196 w 196"/>
                <a:gd name="T21" fmla="*/ 73 h 188"/>
                <a:gd name="T22" fmla="*/ 128 w 196"/>
                <a:gd name="T23" fmla="*/ 0 h 188"/>
                <a:gd name="T24" fmla="*/ 95 w 196"/>
                <a:gd name="T25" fmla="*/ 106 h 188"/>
                <a:gd name="T26" fmla="*/ 57 w 196"/>
                <a:gd name="T27" fmla="*/ 106 h 188"/>
                <a:gd name="T28" fmla="*/ 53 w 196"/>
                <a:gd name="T29" fmla="*/ 101 h 188"/>
                <a:gd name="T30" fmla="*/ 57 w 196"/>
                <a:gd name="T31" fmla="*/ 97 h 188"/>
                <a:gd name="T32" fmla="*/ 95 w 196"/>
                <a:gd name="T33" fmla="*/ 97 h 188"/>
                <a:gd name="T34" fmla="*/ 99 w 196"/>
                <a:gd name="T35" fmla="*/ 101 h 188"/>
                <a:gd name="T36" fmla="*/ 95 w 196"/>
                <a:gd name="T37" fmla="*/ 106 h 188"/>
                <a:gd name="T38" fmla="*/ 139 w 196"/>
                <a:gd name="T39" fmla="*/ 79 h 188"/>
                <a:gd name="T40" fmla="*/ 57 w 196"/>
                <a:gd name="T41" fmla="*/ 79 h 188"/>
                <a:gd name="T42" fmla="*/ 53 w 196"/>
                <a:gd name="T43" fmla="*/ 75 h 188"/>
                <a:gd name="T44" fmla="*/ 57 w 196"/>
                <a:gd name="T45" fmla="*/ 71 h 188"/>
                <a:gd name="T46" fmla="*/ 139 w 196"/>
                <a:gd name="T47" fmla="*/ 71 h 188"/>
                <a:gd name="T48" fmla="*/ 143 w 196"/>
                <a:gd name="T49" fmla="*/ 75 h 188"/>
                <a:gd name="T50" fmla="*/ 139 w 196"/>
                <a:gd name="T51" fmla="*/ 79 h 188"/>
                <a:gd name="T52" fmla="*/ 139 w 196"/>
                <a:gd name="T53" fmla="*/ 49 h 188"/>
                <a:gd name="T54" fmla="*/ 57 w 196"/>
                <a:gd name="T55" fmla="*/ 49 h 188"/>
                <a:gd name="T56" fmla="*/ 53 w 196"/>
                <a:gd name="T57" fmla="*/ 45 h 188"/>
                <a:gd name="T58" fmla="*/ 57 w 196"/>
                <a:gd name="T59" fmla="*/ 41 h 188"/>
                <a:gd name="T60" fmla="*/ 139 w 196"/>
                <a:gd name="T61" fmla="*/ 41 h 188"/>
                <a:gd name="T62" fmla="*/ 143 w 196"/>
                <a:gd name="T63" fmla="*/ 45 h 188"/>
                <a:gd name="T64" fmla="*/ 139 w 196"/>
                <a:gd name="T65" fmla="*/ 4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6" h="188">
                  <a:moveTo>
                    <a:pt x="128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30" y="0"/>
                    <a:pt x="0" y="33"/>
                    <a:pt x="0" y="73"/>
                  </a:cubicBezTo>
                  <a:cubicBezTo>
                    <a:pt x="0" y="110"/>
                    <a:pt x="25" y="141"/>
                    <a:pt x="58" y="146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58" y="183"/>
                    <a:pt x="60" y="186"/>
                    <a:pt x="63" y="187"/>
                  </a:cubicBezTo>
                  <a:cubicBezTo>
                    <a:pt x="64" y="188"/>
                    <a:pt x="65" y="188"/>
                    <a:pt x="66" y="188"/>
                  </a:cubicBezTo>
                  <a:cubicBezTo>
                    <a:pt x="68" y="188"/>
                    <a:pt x="70" y="187"/>
                    <a:pt x="72" y="185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166" y="147"/>
                    <a:pt x="196" y="114"/>
                    <a:pt x="196" y="73"/>
                  </a:cubicBezTo>
                  <a:cubicBezTo>
                    <a:pt x="196" y="33"/>
                    <a:pt x="166" y="0"/>
                    <a:pt x="128" y="0"/>
                  </a:cubicBezTo>
                  <a:close/>
                  <a:moveTo>
                    <a:pt x="95" y="106"/>
                  </a:moveTo>
                  <a:cubicBezTo>
                    <a:pt x="57" y="106"/>
                    <a:pt x="57" y="106"/>
                    <a:pt x="57" y="106"/>
                  </a:cubicBezTo>
                  <a:cubicBezTo>
                    <a:pt x="55" y="106"/>
                    <a:pt x="53" y="104"/>
                    <a:pt x="53" y="101"/>
                  </a:cubicBezTo>
                  <a:cubicBezTo>
                    <a:pt x="53" y="99"/>
                    <a:pt x="55" y="97"/>
                    <a:pt x="57" y="97"/>
                  </a:cubicBezTo>
                  <a:cubicBezTo>
                    <a:pt x="95" y="97"/>
                    <a:pt x="95" y="97"/>
                    <a:pt x="95" y="97"/>
                  </a:cubicBezTo>
                  <a:cubicBezTo>
                    <a:pt x="97" y="97"/>
                    <a:pt x="99" y="99"/>
                    <a:pt x="99" y="101"/>
                  </a:cubicBezTo>
                  <a:cubicBezTo>
                    <a:pt x="99" y="104"/>
                    <a:pt x="97" y="106"/>
                    <a:pt x="95" y="106"/>
                  </a:cubicBezTo>
                  <a:close/>
                  <a:moveTo>
                    <a:pt x="139" y="79"/>
                  </a:moveTo>
                  <a:cubicBezTo>
                    <a:pt x="57" y="79"/>
                    <a:pt x="57" y="79"/>
                    <a:pt x="57" y="79"/>
                  </a:cubicBezTo>
                  <a:cubicBezTo>
                    <a:pt x="55" y="79"/>
                    <a:pt x="53" y="77"/>
                    <a:pt x="53" y="75"/>
                  </a:cubicBezTo>
                  <a:cubicBezTo>
                    <a:pt x="53" y="72"/>
                    <a:pt x="55" y="71"/>
                    <a:pt x="57" y="71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41" y="71"/>
                    <a:pt x="143" y="72"/>
                    <a:pt x="143" y="75"/>
                  </a:cubicBezTo>
                  <a:cubicBezTo>
                    <a:pt x="143" y="77"/>
                    <a:pt x="141" y="79"/>
                    <a:pt x="139" y="79"/>
                  </a:cubicBezTo>
                  <a:close/>
                  <a:moveTo>
                    <a:pt x="139" y="49"/>
                  </a:moveTo>
                  <a:cubicBezTo>
                    <a:pt x="57" y="49"/>
                    <a:pt x="57" y="49"/>
                    <a:pt x="57" y="49"/>
                  </a:cubicBezTo>
                  <a:cubicBezTo>
                    <a:pt x="55" y="49"/>
                    <a:pt x="53" y="47"/>
                    <a:pt x="53" y="45"/>
                  </a:cubicBezTo>
                  <a:cubicBezTo>
                    <a:pt x="53" y="43"/>
                    <a:pt x="55" y="41"/>
                    <a:pt x="57" y="41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41" y="41"/>
                    <a:pt x="143" y="43"/>
                    <a:pt x="143" y="45"/>
                  </a:cubicBezTo>
                  <a:cubicBezTo>
                    <a:pt x="143" y="47"/>
                    <a:pt x="141" y="49"/>
                    <a:pt x="139" y="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/>
            </a:p>
          </p:txBody>
        </p:sp>
      </p:grpSp>
      <p:sp>
        <p:nvSpPr>
          <p:cNvPr id="29" name="矩形 28"/>
          <p:cNvSpPr/>
          <p:nvPr/>
        </p:nvSpPr>
        <p:spPr>
          <a:xfrm>
            <a:off x="10140966" y="5196588"/>
            <a:ext cx="1772270" cy="79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</a:t>
            </a:r>
            <a:endParaRPr lang="zh-CN" altLang="en-US" sz="1000" dirty="0"/>
          </a:p>
        </p:txBody>
      </p:sp>
      <p:grpSp>
        <p:nvGrpSpPr>
          <p:cNvPr id="44" name="组合 43"/>
          <p:cNvGrpSpPr/>
          <p:nvPr/>
        </p:nvGrpSpPr>
        <p:grpSpPr>
          <a:xfrm>
            <a:off x="9486259" y="5135715"/>
            <a:ext cx="589784" cy="589784"/>
            <a:chOff x="9486259" y="5135715"/>
            <a:chExt cx="589784" cy="589784"/>
          </a:xfrm>
        </p:grpSpPr>
        <p:sp>
          <p:nvSpPr>
            <p:cNvPr id="28" name="任意多边形 27"/>
            <p:cNvSpPr/>
            <p:nvPr/>
          </p:nvSpPr>
          <p:spPr>
            <a:xfrm>
              <a:off x="9486259" y="5135715"/>
              <a:ext cx="589784" cy="589784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9597868" y="5290534"/>
              <a:ext cx="382468" cy="334251"/>
              <a:chOff x="6438901" y="2987676"/>
              <a:chExt cx="742950" cy="649287"/>
            </a:xfrm>
            <a:solidFill>
              <a:schemeClr val="bg1"/>
            </a:solidFill>
          </p:grpSpPr>
          <p:sp>
            <p:nvSpPr>
              <p:cNvPr id="31" name="Freeform 949"/>
              <p:cNvSpPr>
                <a:spLocks/>
              </p:cNvSpPr>
              <p:nvPr/>
            </p:nvSpPr>
            <p:spPr bwMode="auto">
              <a:xfrm>
                <a:off x="6769101" y="3224213"/>
                <a:ext cx="412750" cy="412750"/>
              </a:xfrm>
              <a:custGeom>
                <a:avLst/>
                <a:gdLst>
                  <a:gd name="T0" fmla="*/ 75 w 110"/>
                  <a:gd name="T1" fmla="*/ 0 h 110"/>
                  <a:gd name="T2" fmla="*/ 75 w 110"/>
                  <a:gd name="T3" fmla="*/ 6 h 110"/>
                  <a:gd name="T4" fmla="*/ 12 w 110"/>
                  <a:gd name="T5" fmla="*/ 63 h 110"/>
                  <a:gd name="T6" fmla="*/ 2 w 110"/>
                  <a:gd name="T7" fmla="*/ 63 h 110"/>
                  <a:gd name="T8" fmla="*/ 0 w 110"/>
                  <a:gd name="T9" fmla="*/ 65 h 110"/>
                  <a:gd name="T10" fmla="*/ 35 w 110"/>
                  <a:gd name="T11" fmla="*/ 87 h 110"/>
                  <a:gd name="T12" fmla="*/ 45 w 110"/>
                  <a:gd name="T13" fmla="*/ 87 h 110"/>
                  <a:gd name="T14" fmla="*/ 65 w 110"/>
                  <a:gd name="T15" fmla="*/ 108 h 110"/>
                  <a:gd name="T16" fmla="*/ 70 w 110"/>
                  <a:gd name="T17" fmla="*/ 110 h 110"/>
                  <a:gd name="T18" fmla="*/ 73 w 110"/>
                  <a:gd name="T19" fmla="*/ 109 h 110"/>
                  <a:gd name="T20" fmla="*/ 77 w 110"/>
                  <a:gd name="T21" fmla="*/ 103 h 110"/>
                  <a:gd name="T22" fmla="*/ 77 w 110"/>
                  <a:gd name="T23" fmla="*/ 86 h 110"/>
                  <a:gd name="T24" fmla="*/ 110 w 110"/>
                  <a:gd name="T25" fmla="*/ 43 h 110"/>
                  <a:gd name="T26" fmla="*/ 75 w 110"/>
                  <a:gd name="T2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110">
                    <a:moveTo>
                      <a:pt x="75" y="0"/>
                    </a:moveTo>
                    <a:cubicBezTo>
                      <a:pt x="75" y="2"/>
                      <a:pt x="75" y="4"/>
                      <a:pt x="75" y="6"/>
                    </a:cubicBezTo>
                    <a:cubicBezTo>
                      <a:pt x="70" y="39"/>
                      <a:pt x="44" y="63"/>
                      <a:pt x="1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7" y="78"/>
                      <a:pt x="20" y="87"/>
                      <a:pt x="35" y="87"/>
                    </a:cubicBezTo>
                    <a:cubicBezTo>
                      <a:pt x="45" y="87"/>
                      <a:pt x="45" y="87"/>
                      <a:pt x="45" y="87"/>
                    </a:cubicBezTo>
                    <a:cubicBezTo>
                      <a:pt x="65" y="108"/>
                      <a:pt x="65" y="108"/>
                      <a:pt x="65" y="108"/>
                    </a:cubicBezTo>
                    <a:cubicBezTo>
                      <a:pt x="67" y="109"/>
                      <a:pt x="68" y="110"/>
                      <a:pt x="70" y="110"/>
                    </a:cubicBezTo>
                    <a:cubicBezTo>
                      <a:pt x="71" y="110"/>
                      <a:pt x="72" y="109"/>
                      <a:pt x="73" y="109"/>
                    </a:cubicBezTo>
                    <a:cubicBezTo>
                      <a:pt x="75" y="108"/>
                      <a:pt x="77" y="106"/>
                      <a:pt x="77" y="103"/>
                    </a:cubicBezTo>
                    <a:cubicBezTo>
                      <a:pt x="77" y="86"/>
                      <a:pt x="77" y="86"/>
                      <a:pt x="77" y="86"/>
                    </a:cubicBezTo>
                    <a:cubicBezTo>
                      <a:pt x="96" y="82"/>
                      <a:pt x="110" y="64"/>
                      <a:pt x="110" y="43"/>
                    </a:cubicBezTo>
                    <a:cubicBezTo>
                      <a:pt x="110" y="21"/>
                      <a:pt x="95" y="3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/>
              </a:p>
            </p:txBody>
          </p:sp>
          <p:sp>
            <p:nvSpPr>
              <p:cNvPr id="32" name="Freeform 950"/>
              <p:cNvSpPr>
                <a:spLocks noEditPoints="1"/>
              </p:cNvSpPr>
              <p:nvPr/>
            </p:nvSpPr>
            <p:spPr bwMode="auto">
              <a:xfrm>
                <a:off x="6438901" y="2987676"/>
                <a:ext cx="577850" cy="555625"/>
              </a:xfrm>
              <a:custGeom>
                <a:avLst/>
                <a:gdLst>
                  <a:gd name="T0" fmla="*/ 153 w 154"/>
                  <a:gd name="T1" fmla="*/ 67 h 148"/>
                  <a:gd name="T2" fmla="*/ 154 w 154"/>
                  <a:gd name="T3" fmla="*/ 58 h 148"/>
                  <a:gd name="T4" fmla="*/ 100 w 154"/>
                  <a:gd name="T5" fmla="*/ 0 h 148"/>
                  <a:gd name="T6" fmla="*/ 54 w 154"/>
                  <a:gd name="T7" fmla="*/ 0 h 148"/>
                  <a:gd name="T8" fmla="*/ 0 w 154"/>
                  <a:gd name="T9" fmla="*/ 58 h 148"/>
                  <a:gd name="T10" fmla="*/ 44 w 154"/>
                  <a:gd name="T11" fmla="*/ 115 h 148"/>
                  <a:gd name="T12" fmla="*/ 44 w 154"/>
                  <a:gd name="T13" fmla="*/ 140 h 148"/>
                  <a:gd name="T14" fmla="*/ 49 w 154"/>
                  <a:gd name="T15" fmla="*/ 147 h 148"/>
                  <a:gd name="T16" fmla="*/ 52 w 154"/>
                  <a:gd name="T17" fmla="*/ 148 h 148"/>
                  <a:gd name="T18" fmla="*/ 58 w 154"/>
                  <a:gd name="T19" fmla="*/ 145 h 148"/>
                  <a:gd name="T20" fmla="*/ 86 w 154"/>
                  <a:gd name="T21" fmla="*/ 116 h 148"/>
                  <a:gd name="T22" fmla="*/ 100 w 154"/>
                  <a:gd name="T23" fmla="*/ 116 h 148"/>
                  <a:gd name="T24" fmla="*/ 153 w 154"/>
                  <a:gd name="T25" fmla="*/ 67 h 148"/>
                  <a:gd name="T26" fmla="*/ 39 w 154"/>
                  <a:gd name="T27" fmla="*/ 40 h 148"/>
                  <a:gd name="T28" fmla="*/ 114 w 154"/>
                  <a:gd name="T29" fmla="*/ 40 h 148"/>
                  <a:gd name="T30" fmla="*/ 118 w 154"/>
                  <a:gd name="T31" fmla="*/ 44 h 148"/>
                  <a:gd name="T32" fmla="*/ 114 w 154"/>
                  <a:gd name="T33" fmla="*/ 48 h 148"/>
                  <a:gd name="T34" fmla="*/ 39 w 154"/>
                  <a:gd name="T35" fmla="*/ 48 h 148"/>
                  <a:gd name="T36" fmla="*/ 35 w 154"/>
                  <a:gd name="T37" fmla="*/ 44 h 148"/>
                  <a:gd name="T38" fmla="*/ 39 w 154"/>
                  <a:gd name="T39" fmla="*/ 40 h 148"/>
                  <a:gd name="T40" fmla="*/ 84 w 154"/>
                  <a:gd name="T41" fmla="*/ 78 h 148"/>
                  <a:gd name="T42" fmla="*/ 39 w 154"/>
                  <a:gd name="T43" fmla="*/ 78 h 148"/>
                  <a:gd name="T44" fmla="*/ 35 w 154"/>
                  <a:gd name="T45" fmla="*/ 74 h 148"/>
                  <a:gd name="T46" fmla="*/ 39 w 154"/>
                  <a:gd name="T47" fmla="*/ 70 h 148"/>
                  <a:gd name="T48" fmla="*/ 84 w 154"/>
                  <a:gd name="T49" fmla="*/ 70 h 148"/>
                  <a:gd name="T50" fmla="*/ 88 w 154"/>
                  <a:gd name="T51" fmla="*/ 74 h 148"/>
                  <a:gd name="T52" fmla="*/ 84 w 154"/>
                  <a:gd name="T53" fmla="*/ 7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148">
                    <a:moveTo>
                      <a:pt x="153" y="67"/>
                    </a:moveTo>
                    <a:cubicBezTo>
                      <a:pt x="154" y="64"/>
                      <a:pt x="154" y="61"/>
                      <a:pt x="154" y="58"/>
                    </a:cubicBezTo>
                    <a:cubicBezTo>
                      <a:pt x="154" y="26"/>
                      <a:pt x="130" y="0"/>
                      <a:pt x="100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24" y="0"/>
                      <a:pt x="0" y="26"/>
                      <a:pt x="0" y="58"/>
                    </a:cubicBezTo>
                    <a:cubicBezTo>
                      <a:pt x="0" y="87"/>
                      <a:pt x="19" y="111"/>
                      <a:pt x="44" y="115"/>
                    </a:cubicBezTo>
                    <a:cubicBezTo>
                      <a:pt x="44" y="140"/>
                      <a:pt x="44" y="140"/>
                      <a:pt x="44" y="140"/>
                    </a:cubicBezTo>
                    <a:cubicBezTo>
                      <a:pt x="44" y="143"/>
                      <a:pt x="46" y="146"/>
                      <a:pt x="49" y="147"/>
                    </a:cubicBezTo>
                    <a:cubicBezTo>
                      <a:pt x="50" y="147"/>
                      <a:pt x="51" y="148"/>
                      <a:pt x="52" y="148"/>
                    </a:cubicBezTo>
                    <a:cubicBezTo>
                      <a:pt x="54" y="148"/>
                      <a:pt x="56" y="147"/>
                      <a:pt x="58" y="145"/>
                    </a:cubicBezTo>
                    <a:cubicBezTo>
                      <a:pt x="86" y="116"/>
                      <a:pt x="86" y="116"/>
                      <a:pt x="86" y="116"/>
                    </a:cubicBezTo>
                    <a:cubicBezTo>
                      <a:pt x="100" y="116"/>
                      <a:pt x="100" y="116"/>
                      <a:pt x="100" y="116"/>
                    </a:cubicBezTo>
                    <a:cubicBezTo>
                      <a:pt x="127" y="116"/>
                      <a:pt x="149" y="96"/>
                      <a:pt x="153" y="67"/>
                    </a:cubicBezTo>
                    <a:close/>
                    <a:moveTo>
                      <a:pt x="39" y="40"/>
                    </a:moveTo>
                    <a:cubicBezTo>
                      <a:pt x="114" y="40"/>
                      <a:pt x="114" y="40"/>
                      <a:pt x="114" y="40"/>
                    </a:cubicBezTo>
                    <a:cubicBezTo>
                      <a:pt x="116" y="40"/>
                      <a:pt x="118" y="42"/>
                      <a:pt x="118" y="44"/>
                    </a:cubicBezTo>
                    <a:cubicBezTo>
                      <a:pt x="118" y="47"/>
                      <a:pt x="116" y="48"/>
                      <a:pt x="114" y="48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7" y="48"/>
                      <a:pt x="35" y="47"/>
                      <a:pt x="35" y="44"/>
                    </a:cubicBezTo>
                    <a:cubicBezTo>
                      <a:pt x="35" y="42"/>
                      <a:pt x="37" y="40"/>
                      <a:pt x="39" y="40"/>
                    </a:cubicBezTo>
                    <a:close/>
                    <a:moveTo>
                      <a:pt x="84" y="78"/>
                    </a:moveTo>
                    <a:cubicBezTo>
                      <a:pt x="39" y="78"/>
                      <a:pt x="39" y="78"/>
                      <a:pt x="39" y="78"/>
                    </a:cubicBezTo>
                    <a:cubicBezTo>
                      <a:pt x="37" y="78"/>
                      <a:pt x="35" y="76"/>
                      <a:pt x="35" y="74"/>
                    </a:cubicBezTo>
                    <a:cubicBezTo>
                      <a:pt x="35" y="72"/>
                      <a:pt x="37" y="70"/>
                      <a:pt x="39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6" y="70"/>
                      <a:pt x="88" y="72"/>
                      <a:pt x="88" y="74"/>
                    </a:cubicBezTo>
                    <a:cubicBezTo>
                      <a:pt x="88" y="76"/>
                      <a:pt x="86" y="78"/>
                      <a:pt x="84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/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4860143" y="2210856"/>
            <a:ext cx="1897179" cy="1675547"/>
            <a:chOff x="2848547" y="1505432"/>
            <a:chExt cx="1620298" cy="1431012"/>
          </a:xfrm>
        </p:grpSpPr>
        <p:sp>
          <p:nvSpPr>
            <p:cNvPr id="34" name="任意多边形 33"/>
            <p:cNvSpPr/>
            <p:nvPr/>
          </p:nvSpPr>
          <p:spPr>
            <a:xfrm>
              <a:off x="2881264" y="1757964"/>
              <a:ext cx="1428824" cy="1178480"/>
            </a:xfrm>
            <a:custGeom>
              <a:avLst/>
              <a:gdLst>
                <a:gd name="connsiteX0" fmla="*/ 0 w 1905098"/>
                <a:gd name="connsiteY0" fmla="*/ 157131 h 1571307"/>
                <a:gd name="connsiteX1" fmla="*/ 157131 w 1905098"/>
                <a:gd name="connsiteY1" fmla="*/ 0 h 1571307"/>
                <a:gd name="connsiteX2" fmla="*/ 1747967 w 1905098"/>
                <a:gd name="connsiteY2" fmla="*/ 0 h 1571307"/>
                <a:gd name="connsiteX3" fmla="*/ 1905098 w 1905098"/>
                <a:gd name="connsiteY3" fmla="*/ 157131 h 1571307"/>
                <a:gd name="connsiteX4" fmla="*/ 1905098 w 1905098"/>
                <a:gd name="connsiteY4" fmla="*/ 1414176 h 1571307"/>
                <a:gd name="connsiteX5" fmla="*/ 1747967 w 1905098"/>
                <a:gd name="connsiteY5" fmla="*/ 1571307 h 1571307"/>
                <a:gd name="connsiteX6" fmla="*/ 157131 w 1905098"/>
                <a:gd name="connsiteY6" fmla="*/ 1571307 h 1571307"/>
                <a:gd name="connsiteX7" fmla="*/ 0 w 1905098"/>
                <a:gd name="connsiteY7" fmla="*/ 1414176 h 1571307"/>
                <a:gd name="connsiteX8" fmla="*/ 0 w 1905098"/>
                <a:gd name="connsiteY8" fmla="*/ 157131 h 157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98" h="1571307">
                  <a:moveTo>
                    <a:pt x="0" y="157131"/>
                  </a:moveTo>
                  <a:cubicBezTo>
                    <a:pt x="0" y="70350"/>
                    <a:pt x="70350" y="0"/>
                    <a:pt x="157131" y="0"/>
                  </a:cubicBezTo>
                  <a:lnTo>
                    <a:pt x="1747967" y="0"/>
                  </a:lnTo>
                  <a:cubicBezTo>
                    <a:pt x="1834748" y="0"/>
                    <a:pt x="1905098" y="70350"/>
                    <a:pt x="1905098" y="157131"/>
                  </a:cubicBezTo>
                  <a:lnTo>
                    <a:pt x="1905098" y="1414176"/>
                  </a:lnTo>
                  <a:cubicBezTo>
                    <a:pt x="1905098" y="1500957"/>
                    <a:pt x="1834748" y="1571307"/>
                    <a:pt x="1747967" y="1571307"/>
                  </a:cubicBezTo>
                  <a:lnTo>
                    <a:pt x="157131" y="1571307"/>
                  </a:lnTo>
                  <a:cubicBezTo>
                    <a:pt x="70350" y="1571307"/>
                    <a:pt x="0" y="1500957"/>
                    <a:pt x="0" y="1414176"/>
                  </a:cubicBezTo>
                  <a:lnTo>
                    <a:pt x="0" y="157131"/>
                  </a:lnTo>
                  <a:close/>
                </a:path>
              </a:pathLst>
            </a:custGeom>
            <a:noFill/>
            <a:ln>
              <a:solidFill>
                <a:srgbClr val="40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840" tIns="72840" rIns="72840" bIns="325372" numCol="1" spcCol="1270" anchor="b" anchorCtr="0">
              <a:noAutofit/>
            </a:bodyPr>
            <a:lstStyle/>
            <a:p>
              <a:pPr marL="214313" lvl="1" indent="-214313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altLang="zh-CN" sz="900" dirty="0"/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3198780" y="1505432"/>
              <a:ext cx="1270065" cy="505063"/>
            </a:xfrm>
            <a:custGeom>
              <a:avLst/>
              <a:gdLst>
                <a:gd name="connsiteX0" fmla="*/ 0 w 1693420"/>
                <a:gd name="connsiteY0" fmla="*/ 67342 h 673417"/>
                <a:gd name="connsiteX1" fmla="*/ 67342 w 1693420"/>
                <a:gd name="connsiteY1" fmla="*/ 0 h 673417"/>
                <a:gd name="connsiteX2" fmla="*/ 1626078 w 1693420"/>
                <a:gd name="connsiteY2" fmla="*/ 0 h 673417"/>
                <a:gd name="connsiteX3" fmla="*/ 1693420 w 1693420"/>
                <a:gd name="connsiteY3" fmla="*/ 67342 h 673417"/>
                <a:gd name="connsiteX4" fmla="*/ 1693420 w 1693420"/>
                <a:gd name="connsiteY4" fmla="*/ 606075 h 673417"/>
                <a:gd name="connsiteX5" fmla="*/ 1626078 w 1693420"/>
                <a:gd name="connsiteY5" fmla="*/ 673417 h 673417"/>
                <a:gd name="connsiteX6" fmla="*/ 67342 w 1693420"/>
                <a:gd name="connsiteY6" fmla="*/ 673417 h 673417"/>
                <a:gd name="connsiteX7" fmla="*/ 0 w 1693420"/>
                <a:gd name="connsiteY7" fmla="*/ 606075 h 673417"/>
                <a:gd name="connsiteX8" fmla="*/ 0 w 1693420"/>
                <a:gd name="connsiteY8" fmla="*/ 67342 h 67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3420" h="673417">
                  <a:moveTo>
                    <a:pt x="0" y="67342"/>
                  </a:moveTo>
                  <a:cubicBezTo>
                    <a:pt x="0" y="30150"/>
                    <a:pt x="30150" y="0"/>
                    <a:pt x="67342" y="0"/>
                  </a:cubicBezTo>
                  <a:lnTo>
                    <a:pt x="1626078" y="0"/>
                  </a:lnTo>
                  <a:cubicBezTo>
                    <a:pt x="1663270" y="0"/>
                    <a:pt x="1693420" y="30150"/>
                    <a:pt x="1693420" y="67342"/>
                  </a:cubicBezTo>
                  <a:lnTo>
                    <a:pt x="1693420" y="606075"/>
                  </a:lnTo>
                  <a:cubicBezTo>
                    <a:pt x="1693420" y="643267"/>
                    <a:pt x="1663270" y="673417"/>
                    <a:pt x="1626078" y="673417"/>
                  </a:cubicBezTo>
                  <a:lnTo>
                    <a:pt x="67342" y="673417"/>
                  </a:lnTo>
                  <a:cubicBezTo>
                    <a:pt x="30150" y="673417"/>
                    <a:pt x="0" y="643267"/>
                    <a:pt x="0" y="606075"/>
                  </a:cubicBezTo>
                  <a:lnTo>
                    <a:pt x="0" y="6734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dirty="0" smtClean="0"/>
                <a:t>添加标题文字</a:t>
              </a:r>
              <a:endParaRPr lang="zh-CN" altLang="en-US" sz="1600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848547" y="2063696"/>
              <a:ext cx="1492189" cy="729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</a:t>
              </a:r>
              <a:endParaRPr lang="en-US" altLang="zh-CN" sz="1050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099320" y="2210856"/>
            <a:ext cx="1858872" cy="1675547"/>
            <a:chOff x="6469046" y="1505432"/>
            <a:chExt cx="1587582" cy="1431012"/>
          </a:xfrm>
        </p:grpSpPr>
        <p:sp>
          <p:nvSpPr>
            <p:cNvPr id="38" name="任意多边形 37"/>
            <p:cNvSpPr/>
            <p:nvPr/>
          </p:nvSpPr>
          <p:spPr>
            <a:xfrm>
              <a:off x="6469046" y="1757964"/>
              <a:ext cx="1428824" cy="1178480"/>
            </a:xfrm>
            <a:custGeom>
              <a:avLst/>
              <a:gdLst>
                <a:gd name="connsiteX0" fmla="*/ 0 w 1905098"/>
                <a:gd name="connsiteY0" fmla="*/ 157131 h 1571307"/>
                <a:gd name="connsiteX1" fmla="*/ 157131 w 1905098"/>
                <a:gd name="connsiteY1" fmla="*/ 0 h 1571307"/>
                <a:gd name="connsiteX2" fmla="*/ 1747967 w 1905098"/>
                <a:gd name="connsiteY2" fmla="*/ 0 h 1571307"/>
                <a:gd name="connsiteX3" fmla="*/ 1905098 w 1905098"/>
                <a:gd name="connsiteY3" fmla="*/ 157131 h 1571307"/>
                <a:gd name="connsiteX4" fmla="*/ 1905098 w 1905098"/>
                <a:gd name="connsiteY4" fmla="*/ 1414176 h 1571307"/>
                <a:gd name="connsiteX5" fmla="*/ 1747967 w 1905098"/>
                <a:gd name="connsiteY5" fmla="*/ 1571307 h 1571307"/>
                <a:gd name="connsiteX6" fmla="*/ 157131 w 1905098"/>
                <a:gd name="connsiteY6" fmla="*/ 1571307 h 1571307"/>
                <a:gd name="connsiteX7" fmla="*/ 0 w 1905098"/>
                <a:gd name="connsiteY7" fmla="*/ 1414176 h 1571307"/>
                <a:gd name="connsiteX8" fmla="*/ 0 w 1905098"/>
                <a:gd name="connsiteY8" fmla="*/ 157131 h 157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98" h="1571307">
                  <a:moveTo>
                    <a:pt x="0" y="157131"/>
                  </a:moveTo>
                  <a:cubicBezTo>
                    <a:pt x="0" y="70350"/>
                    <a:pt x="70350" y="0"/>
                    <a:pt x="157131" y="0"/>
                  </a:cubicBezTo>
                  <a:lnTo>
                    <a:pt x="1747967" y="0"/>
                  </a:lnTo>
                  <a:cubicBezTo>
                    <a:pt x="1834748" y="0"/>
                    <a:pt x="1905098" y="70350"/>
                    <a:pt x="1905098" y="157131"/>
                  </a:cubicBezTo>
                  <a:lnTo>
                    <a:pt x="1905098" y="1414176"/>
                  </a:lnTo>
                  <a:cubicBezTo>
                    <a:pt x="1905098" y="1500957"/>
                    <a:pt x="1834748" y="1571307"/>
                    <a:pt x="1747967" y="1571307"/>
                  </a:cubicBezTo>
                  <a:lnTo>
                    <a:pt x="157131" y="1571307"/>
                  </a:lnTo>
                  <a:cubicBezTo>
                    <a:pt x="70350" y="1571307"/>
                    <a:pt x="0" y="1500957"/>
                    <a:pt x="0" y="1414176"/>
                  </a:cubicBezTo>
                  <a:lnTo>
                    <a:pt x="0" y="157131"/>
                  </a:lnTo>
                  <a:close/>
                </a:path>
              </a:pathLst>
            </a:custGeom>
            <a:noFill/>
            <a:ln>
              <a:solidFill>
                <a:srgbClr val="40404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840" tIns="325372" rIns="72840" bIns="72840" numCol="1" spcCol="1270" anchor="t" anchorCtr="0">
              <a:noAutofit/>
            </a:bodyPr>
            <a:lstStyle/>
            <a:p>
              <a:pPr marL="214313" lvl="1" indent="-214313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CN" altLang="en-US" sz="3200"/>
            </a:p>
            <a:p>
              <a:pPr marL="214313" lvl="1" indent="-214313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CN" altLang="en-US" sz="320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6786563" y="1505432"/>
              <a:ext cx="1270065" cy="505063"/>
            </a:xfrm>
            <a:custGeom>
              <a:avLst/>
              <a:gdLst>
                <a:gd name="connsiteX0" fmla="*/ 0 w 1693420"/>
                <a:gd name="connsiteY0" fmla="*/ 67342 h 673417"/>
                <a:gd name="connsiteX1" fmla="*/ 67342 w 1693420"/>
                <a:gd name="connsiteY1" fmla="*/ 0 h 673417"/>
                <a:gd name="connsiteX2" fmla="*/ 1626078 w 1693420"/>
                <a:gd name="connsiteY2" fmla="*/ 0 h 673417"/>
                <a:gd name="connsiteX3" fmla="*/ 1693420 w 1693420"/>
                <a:gd name="connsiteY3" fmla="*/ 67342 h 673417"/>
                <a:gd name="connsiteX4" fmla="*/ 1693420 w 1693420"/>
                <a:gd name="connsiteY4" fmla="*/ 606075 h 673417"/>
                <a:gd name="connsiteX5" fmla="*/ 1626078 w 1693420"/>
                <a:gd name="connsiteY5" fmla="*/ 673417 h 673417"/>
                <a:gd name="connsiteX6" fmla="*/ 67342 w 1693420"/>
                <a:gd name="connsiteY6" fmla="*/ 673417 h 673417"/>
                <a:gd name="connsiteX7" fmla="*/ 0 w 1693420"/>
                <a:gd name="connsiteY7" fmla="*/ 606075 h 673417"/>
                <a:gd name="connsiteX8" fmla="*/ 0 w 1693420"/>
                <a:gd name="connsiteY8" fmla="*/ 67342 h 67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3420" h="673417">
                  <a:moveTo>
                    <a:pt x="0" y="67342"/>
                  </a:moveTo>
                  <a:cubicBezTo>
                    <a:pt x="0" y="30150"/>
                    <a:pt x="30150" y="0"/>
                    <a:pt x="67342" y="0"/>
                  </a:cubicBezTo>
                  <a:lnTo>
                    <a:pt x="1626078" y="0"/>
                  </a:lnTo>
                  <a:cubicBezTo>
                    <a:pt x="1663270" y="0"/>
                    <a:pt x="1693420" y="30150"/>
                    <a:pt x="1693420" y="67342"/>
                  </a:cubicBezTo>
                  <a:lnTo>
                    <a:pt x="1693420" y="606075"/>
                  </a:lnTo>
                  <a:cubicBezTo>
                    <a:pt x="1693420" y="643267"/>
                    <a:pt x="1663270" y="673417"/>
                    <a:pt x="1626078" y="673417"/>
                  </a:cubicBezTo>
                  <a:lnTo>
                    <a:pt x="67342" y="673417"/>
                  </a:lnTo>
                  <a:cubicBezTo>
                    <a:pt x="30150" y="673417"/>
                    <a:pt x="0" y="643267"/>
                    <a:pt x="0" y="606075"/>
                  </a:cubicBezTo>
                  <a:lnTo>
                    <a:pt x="0" y="6734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bg1"/>
              </a:solidFill>
            </a:ln>
            <a:effectLst>
              <a:outerShdw blurRad="635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dirty="0"/>
                <a:t>添加标题文字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6472623" y="2081157"/>
              <a:ext cx="1533218" cy="729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100" dirty="0"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</a:t>
              </a:r>
              <a:endParaRPr lang="en-US" altLang="zh-CN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667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6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108506" y="1929448"/>
            <a:ext cx="3806536" cy="4005187"/>
            <a:chOff x="2108506" y="1929448"/>
            <a:chExt cx="3806536" cy="4005187"/>
          </a:xfrm>
        </p:grpSpPr>
        <p:grpSp>
          <p:nvGrpSpPr>
            <p:cNvPr id="16" name="网线"/>
            <p:cNvGrpSpPr>
              <a:grpSpLocks/>
            </p:cNvGrpSpPr>
            <p:nvPr/>
          </p:nvGrpSpPr>
          <p:grpSpPr bwMode="auto">
            <a:xfrm>
              <a:off x="2108506" y="1929448"/>
              <a:ext cx="3806536" cy="4005187"/>
              <a:chOff x="1937437" y="1332541"/>
              <a:chExt cx="3986578" cy="4192919"/>
            </a:xfrm>
          </p:grpSpPr>
          <p:sp>
            <p:nvSpPr>
              <p:cNvPr id="17" name="Line 16"/>
              <p:cNvSpPr>
                <a:spLocks noChangeShapeType="1"/>
              </p:cNvSpPr>
              <p:nvPr/>
            </p:nvSpPr>
            <p:spPr bwMode="gray">
              <a:xfrm>
                <a:off x="1937437" y="3430588"/>
                <a:ext cx="3986578" cy="0"/>
              </a:xfrm>
              <a:prstGeom prst="line">
                <a:avLst/>
              </a:prstGeom>
              <a:noFill/>
              <a:ln w="28575">
                <a:solidFill>
                  <a:schemeClr val="accent6">
                    <a:lumMod val="75000"/>
                    <a:alpha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gray">
              <a:xfrm>
                <a:off x="3931520" y="1332541"/>
                <a:ext cx="0" cy="4192919"/>
              </a:xfrm>
              <a:prstGeom prst="line">
                <a:avLst/>
              </a:prstGeom>
              <a:noFill/>
              <a:ln w="28575">
                <a:solidFill>
                  <a:schemeClr val="accent6">
                    <a:lumMod val="75000"/>
                    <a:alpha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  <p:sp>
            <p:nvSpPr>
              <p:cNvPr id="25" name="Oval 10"/>
              <p:cNvSpPr>
                <a:spLocks noChangeArrowheads="1"/>
              </p:cNvSpPr>
              <p:nvPr/>
            </p:nvSpPr>
            <p:spPr bwMode="gray">
              <a:xfrm>
                <a:off x="2332760" y="1808648"/>
                <a:ext cx="3192756" cy="3216899"/>
              </a:xfrm>
              <a:prstGeom prst="ellipse">
                <a:avLst/>
              </a:prstGeom>
              <a:noFill/>
              <a:ln w="9525">
                <a:solidFill>
                  <a:schemeClr val="accent6">
                    <a:lumMod val="75000"/>
                    <a:alpha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64999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  <p:sp>
            <p:nvSpPr>
              <p:cNvPr id="26" name="Oval 15"/>
              <p:cNvSpPr>
                <a:spLocks noChangeArrowheads="1"/>
              </p:cNvSpPr>
              <p:nvPr/>
            </p:nvSpPr>
            <p:spPr bwMode="auto">
              <a:xfrm>
                <a:off x="2135892" y="1600749"/>
                <a:ext cx="3608719" cy="3643808"/>
              </a:xfrm>
              <a:prstGeom prst="ellipse">
                <a:avLst/>
              </a:prstGeom>
              <a:noFill/>
              <a:ln w="19050">
                <a:solidFill>
                  <a:schemeClr val="accent6">
                    <a:alpha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</p:grpSp>
        <p:grpSp>
          <p:nvGrpSpPr>
            <p:cNvPr id="27" name="标题"/>
            <p:cNvGrpSpPr>
              <a:grpSpLocks/>
            </p:cNvGrpSpPr>
            <p:nvPr/>
          </p:nvGrpSpPr>
          <p:grpSpPr bwMode="auto">
            <a:xfrm>
              <a:off x="2729370" y="2651160"/>
              <a:ext cx="2548130" cy="2599019"/>
              <a:chOff x="579" y="1589"/>
              <a:chExt cx="1358" cy="1358"/>
            </a:xfrm>
            <a:solidFill>
              <a:schemeClr val="accent1"/>
            </a:solidFill>
          </p:grpSpPr>
          <p:sp>
            <p:nvSpPr>
              <p:cNvPr id="28" name="Oval 12"/>
              <p:cNvSpPr>
                <a:spLocks noChangeArrowheads="1"/>
              </p:cNvSpPr>
              <p:nvPr/>
            </p:nvSpPr>
            <p:spPr bwMode="gray">
              <a:xfrm>
                <a:off x="579" y="1589"/>
                <a:ext cx="1358" cy="1358"/>
              </a:xfrm>
              <a:prstGeom prst="ellipse">
                <a:avLst/>
              </a:prstGeom>
              <a:grpFill/>
              <a:ln w="38100">
                <a:solidFill>
                  <a:srgbClr val="F8F8F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  <p:sp>
            <p:nvSpPr>
              <p:cNvPr id="29" name="Oval 13"/>
              <p:cNvSpPr>
                <a:spLocks noChangeArrowheads="1"/>
              </p:cNvSpPr>
              <p:nvPr/>
            </p:nvSpPr>
            <p:spPr bwMode="gray">
              <a:xfrm>
                <a:off x="635" y="1642"/>
                <a:ext cx="1245" cy="1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algn="ctr" rotWithShape="0">
                  <a:srgbClr val="00000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DDDDD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  <p:sp>
            <p:nvSpPr>
              <p:cNvPr id="30" name="Oval 14"/>
              <p:cNvSpPr>
                <a:spLocks noChangeArrowheads="1"/>
              </p:cNvSpPr>
              <p:nvPr/>
            </p:nvSpPr>
            <p:spPr bwMode="gray">
              <a:xfrm>
                <a:off x="865" y="1880"/>
                <a:ext cx="797" cy="798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B2B2B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贡献与创新</a:t>
                </a:r>
                <a:endParaRPr lang="zh-CN" altLang="en-US" sz="20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</p:grpSp>
      </p:grpSp>
      <p:sp>
        <p:nvSpPr>
          <p:cNvPr id="31" name="文本5"/>
          <p:cNvSpPr>
            <a:spLocks noChangeArrowheads="1"/>
          </p:cNvSpPr>
          <p:nvPr/>
        </p:nvSpPr>
        <p:spPr bwMode="black">
          <a:xfrm>
            <a:off x="5069145" y="5353672"/>
            <a:ext cx="2231470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添加标题</a:t>
            </a:r>
            <a:r>
              <a:rPr lang="zh-CN" altLang="en-US" sz="1400" kern="0" dirty="0" smtClean="0">
                <a:latin typeface="Arial" panose="020B0604020202020204" pitchFamily="34" charset="0"/>
                <a:ea typeface="微软雅黑" pitchFamily="34" charset="-122"/>
              </a:rPr>
              <a:t>文字五</a:t>
            </a:r>
            <a:endParaRPr lang="en-US" altLang="zh-CN" sz="1400" kern="0" dirty="0"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32" name="文本4"/>
          <p:cNvSpPr>
            <a:spLocks noChangeArrowheads="1"/>
          </p:cNvSpPr>
          <p:nvPr/>
        </p:nvSpPr>
        <p:spPr bwMode="black">
          <a:xfrm>
            <a:off x="5751320" y="4669971"/>
            <a:ext cx="2231470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添加标题</a:t>
            </a:r>
            <a:r>
              <a:rPr lang="zh-CN" altLang="en-US" sz="1400" kern="0" dirty="0" smtClean="0">
                <a:latin typeface="Arial" panose="020B0604020202020204" pitchFamily="34" charset="0"/>
                <a:ea typeface="微软雅黑" pitchFamily="34" charset="-122"/>
              </a:rPr>
              <a:t>文字四</a:t>
            </a:r>
            <a:endParaRPr lang="en-US" altLang="zh-CN" sz="1400" kern="0" dirty="0"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33" name="文本3"/>
          <p:cNvSpPr>
            <a:spLocks noChangeArrowheads="1"/>
          </p:cNvSpPr>
          <p:nvPr/>
        </p:nvSpPr>
        <p:spPr bwMode="black">
          <a:xfrm>
            <a:off x="6010547" y="3806628"/>
            <a:ext cx="2229954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添加标题</a:t>
            </a:r>
            <a:r>
              <a:rPr lang="zh-CN" altLang="en-US" sz="1400" kern="0" dirty="0" smtClean="0">
                <a:latin typeface="Arial" panose="020B0604020202020204" pitchFamily="34" charset="0"/>
                <a:ea typeface="微软雅黑" pitchFamily="34" charset="-122"/>
              </a:rPr>
              <a:t>文字三</a:t>
            </a:r>
            <a:endParaRPr lang="en-US" altLang="zh-CN" sz="1400" kern="0" dirty="0"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34" name="文本2"/>
          <p:cNvSpPr>
            <a:spLocks noChangeArrowheads="1"/>
          </p:cNvSpPr>
          <p:nvPr/>
        </p:nvSpPr>
        <p:spPr bwMode="black">
          <a:xfrm>
            <a:off x="5755869" y="2967539"/>
            <a:ext cx="2229954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添加标题</a:t>
            </a:r>
            <a:r>
              <a:rPr lang="zh-CN" altLang="en-US" sz="1400" kern="0" dirty="0" smtClean="0">
                <a:latin typeface="Arial" panose="020B0604020202020204" pitchFamily="34" charset="0"/>
                <a:ea typeface="微软雅黑" pitchFamily="34" charset="-122"/>
              </a:rPr>
              <a:t>文字二</a:t>
            </a:r>
            <a:endParaRPr lang="en-US" altLang="zh-CN" sz="1400" kern="0" dirty="0"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35" name="文本1"/>
          <p:cNvSpPr>
            <a:spLocks noChangeArrowheads="1"/>
          </p:cNvSpPr>
          <p:nvPr/>
        </p:nvSpPr>
        <p:spPr bwMode="black">
          <a:xfrm>
            <a:off x="5019120" y="2215618"/>
            <a:ext cx="2231470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latin typeface="Arial" panose="020B0604020202020204" pitchFamily="34" charset="0"/>
                <a:ea typeface="微软雅黑" pitchFamily="34" charset="-122"/>
              </a:rPr>
              <a:t>添加标题文字一</a:t>
            </a:r>
            <a:endParaRPr lang="en-US" altLang="zh-CN" sz="1400" kern="0" dirty="0">
              <a:latin typeface="Arial" panose="020B0604020202020204" pitchFamily="34" charset="0"/>
              <a:ea typeface="微软雅黑" pitchFamily="34" charset="-122"/>
            </a:endParaRPr>
          </a:p>
        </p:txBody>
      </p:sp>
      <p:grpSp>
        <p:nvGrpSpPr>
          <p:cNvPr id="36" name="圆圈1"/>
          <p:cNvGrpSpPr>
            <a:grpSpLocks/>
          </p:cNvGrpSpPr>
          <p:nvPr/>
        </p:nvGrpSpPr>
        <p:grpSpPr bwMode="auto">
          <a:xfrm>
            <a:off x="4622607" y="2168096"/>
            <a:ext cx="364018" cy="363999"/>
            <a:chOff x="2928" y="2208"/>
            <a:chExt cx="262" cy="262"/>
          </a:xfrm>
          <a:solidFill>
            <a:schemeClr val="accent1"/>
          </a:solidFill>
        </p:grpSpPr>
        <p:sp>
          <p:nvSpPr>
            <p:cNvPr id="37" name="Oval 19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38" name="Oval 20"/>
            <p:cNvSpPr>
              <a:spLocks noChangeArrowheads="1"/>
            </p:cNvSpPr>
            <p:nvPr/>
          </p:nvSpPr>
          <p:spPr bwMode="gray">
            <a:xfrm>
              <a:off x="2953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9" name="圆圈2"/>
          <p:cNvGrpSpPr>
            <a:grpSpLocks/>
          </p:cNvGrpSpPr>
          <p:nvPr/>
        </p:nvGrpSpPr>
        <p:grpSpPr bwMode="auto">
          <a:xfrm>
            <a:off x="5384666" y="2923309"/>
            <a:ext cx="364018" cy="363999"/>
            <a:chOff x="2928" y="2208"/>
            <a:chExt cx="262" cy="2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0" name="Oval 28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41" name="Oval 29"/>
            <p:cNvSpPr>
              <a:spLocks noChangeArrowheads="1"/>
            </p:cNvSpPr>
            <p:nvPr/>
          </p:nvSpPr>
          <p:spPr bwMode="gray">
            <a:xfrm>
              <a:off x="2950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42" name="圆圈3"/>
          <p:cNvGrpSpPr>
            <a:grpSpLocks/>
          </p:cNvGrpSpPr>
          <p:nvPr/>
        </p:nvGrpSpPr>
        <p:grpSpPr bwMode="auto">
          <a:xfrm>
            <a:off x="5633013" y="3746557"/>
            <a:ext cx="364018" cy="363999"/>
            <a:chOff x="2928" y="2208"/>
            <a:chExt cx="262" cy="262"/>
          </a:xfrm>
          <a:solidFill>
            <a:schemeClr val="accent1"/>
          </a:solidFill>
        </p:grpSpPr>
        <p:sp>
          <p:nvSpPr>
            <p:cNvPr id="43" name="Oval 31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44" name="Oval 32"/>
            <p:cNvSpPr>
              <a:spLocks noChangeArrowheads="1"/>
            </p:cNvSpPr>
            <p:nvPr/>
          </p:nvSpPr>
          <p:spPr bwMode="gray">
            <a:xfrm>
              <a:off x="2950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45" name="圆圈4"/>
          <p:cNvGrpSpPr>
            <a:grpSpLocks/>
          </p:cNvGrpSpPr>
          <p:nvPr/>
        </p:nvGrpSpPr>
        <p:grpSpPr bwMode="auto">
          <a:xfrm>
            <a:off x="5374460" y="4620836"/>
            <a:ext cx="364018" cy="363999"/>
            <a:chOff x="2928" y="2208"/>
            <a:chExt cx="262" cy="26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47" name="Oval 35"/>
            <p:cNvSpPr>
              <a:spLocks noChangeArrowheads="1"/>
            </p:cNvSpPr>
            <p:nvPr/>
          </p:nvSpPr>
          <p:spPr bwMode="gray">
            <a:xfrm>
              <a:off x="2951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48" name="圆圈5"/>
          <p:cNvGrpSpPr>
            <a:grpSpLocks/>
          </p:cNvGrpSpPr>
          <p:nvPr/>
        </p:nvGrpSpPr>
        <p:grpSpPr bwMode="auto">
          <a:xfrm>
            <a:off x="4704256" y="5287601"/>
            <a:ext cx="364018" cy="363999"/>
            <a:chOff x="2928" y="2208"/>
            <a:chExt cx="262" cy="262"/>
          </a:xfrm>
          <a:solidFill>
            <a:schemeClr val="accent1"/>
          </a:solidFill>
        </p:grpSpPr>
        <p:sp>
          <p:nvSpPr>
            <p:cNvPr id="49" name="Oval 3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50" name="Oval 38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sp>
        <p:nvSpPr>
          <p:cNvPr id="51" name="文本框 74"/>
          <p:cNvSpPr txBox="1">
            <a:spLocks noChangeArrowheads="1"/>
          </p:cNvSpPr>
          <p:nvPr/>
        </p:nvSpPr>
        <p:spPr bwMode="auto">
          <a:xfrm>
            <a:off x="7629576" y="2741834"/>
            <a:ext cx="3352189" cy="118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76" tIns="36288" rIns="72576" bIns="36288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</a:t>
            </a: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这里。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2" name="文本框 75"/>
          <p:cNvSpPr txBox="1">
            <a:spLocks noChangeArrowheads="1"/>
          </p:cNvSpPr>
          <p:nvPr/>
        </p:nvSpPr>
        <p:spPr bwMode="auto">
          <a:xfrm>
            <a:off x="7629576" y="3855874"/>
            <a:ext cx="3465333" cy="170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76" tIns="36288" rIns="72576" bIns="36288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3" name="矩形 1"/>
          <p:cNvSpPr>
            <a:spLocks noChangeArrowheads="1"/>
          </p:cNvSpPr>
          <p:nvPr/>
        </p:nvSpPr>
        <p:spPr bwMode="auto">
          <a:xfrm>
            <a:off x="7629577" y="2165016"/>
            <a:ext cx="1732666" cy="44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76" tIns="36288" rIns="72576" bIns="36288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贡献与创新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210764" y="52017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贡献与创新</a:t>
            </a:r>
            <a:endParaRPr lang="zh-CN" altLang="en-US" sz="36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621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5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5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103753" y="2982389"/>
            <a:ext cx="42410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400" kern="100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Times New Roman" panose="02020603050405020304" pitchFamily="18" charset="0"/>
              </a:rPr>
              <a:t>研究方法与思路</a:t>
            </a:r>
            <a:endParaRPr lang="zh-CN" altLang="zh-CN" sz="4400" kern="100" dirty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7559" y="3966305"/>
            <a:ext cx="24093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研究方案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研究可行性分析</a:t>
            </a:r>
            <a:endParaRPr lang="en-US" altLang="zh-CN" dirty="0" smtClean="0">
              <a:solidFill>
                <a:schemeClr val="bg1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00295" y="3854495"/>
            <a:ext cx="42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34135" y="1315452"/>
            <a:ext cx="1580321" cy="1580321"/>
            <a:chOff x="5434135" y="1315452"/>
            <a:chExt cx="1580321" cy="1580321"/>
          </a:xfrm>
        </p:grpSpPr>
        <p:sp>
          <p:nvSpPr>
            <p:cNvPr id="2" name="椭圆 1"/>
            <p:cNvSpPr/>
            <p:nvPr/>
          </p:nvSpPr>
          <p:spPr>
            <a:xfrm>
              <a:off x="5434135" y="1315452"/>
              <a:ext cx="1580321" cy="158032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5684045" y="1658520"/>
              <a:ext cx="1080500" cy="885447"/>
            </a:xfrm>
            <a:custGeom>
              <a:avLst/>
              <a:gdLst>
                <a:gd name="T0" fmla="*/ 310 w 563"/>
                <a:gd name="T1" fmla="*/ 372 h 461"/>
                <a:gd name="T2" fmla="*/ 321 w 563"/>
                <a:gd name="T3" fmla="*/ 370 h 461"/>
                <a:gd name="T4" fmla="*/ 552 w 563"/>
                <a:gd name="T5" fmla="*/ 248 h 461"/>
                <a:gd name="T6" fmla="*/ 559 w 563"/>
                <a:gd name="T7" fmla="*/ 226 h 461"/>
                <a:gd name="T8" fmla="*/ 537 w 563"/>
                <a:gd name="T9" fmla="*/ 220 h 461"/>
                <a:gd name="T10" fmla="*/ 311 w 563"/>
                <a:gd name="T11" fmla="*/ 339 h 461"/>
                <a:gd name="T12" fmla="*/ 59 w 563"/>
                <a:gd name="T13" fmla="*/ 285 h 461"/>
                <a:gd name="T14" fmla="*/ 38 w 563"/>
                <a:gd name="T15" fmla="*/ 253 h 461"/>
                <a:gd name="T16" fmla="*/ 71 w 563"/>
                <a:gd name="T17" fmla="*/ 232 h 461"/>
                <a:gd name="T18" fmla="*/ 313 w 563"/>
                <a:gd name="T19" fmla="*/ 283 h 461"/>
                <a:gd name="T20" fmla="*/ 321 w 563"/>
                <a:gd name="T21" fmla="*/ 281 h 461"/>
                <a:gd name="T22" fmla="*/ 552 w 563"/>
                <a:gd name="T23" fmla="*/ 159 h 461"/>
                <a:gd name="T24" fmla="*/ 559 w 563"/>
                <a:gd name="T25" fmla="*/ 138 h 461"/>
                <a:gd name="T26" fmla="*/ 537 w 563"/>
                <a:gd name="T27" fmla="*/ 131 h 461"/>
                <a:gd name="T28" fmla="*/ 310 w 563"/>
                <a:gd name="T29" fmla="*/ 251 h 461"/>
                <a:gd name="T30" fmla="*/ 59 w 563"/>
                <a:gd name="T31" fmla="*/ 197 h 461"/>
                <a:gd name="T32" fmla="*/ 38 w 563"/>
                <a:gd name="T33" fmla="*/ 164 h 461"/>
                <a:gd name="T34" fmla="*/ 71 w 563"/>
                <a:gd name="T35" fmla="*/ 143 h 461"/>
                <a:gd name="T36" fmla="*/ 298 w 563"/>
                <a:gd name="T37" fmla="*/ 191 h 461"/>
                <a:gd name="T38" fmla="*/ 306 w 563"/>
                <a:gd name="T39" fmla="*/ 189 h 461"/>
                <a:gd name="T40" fmla="*/ 538 w 563"/>
                <a:gd name="T41" fmla="*/ 69 h 461"/>
                <a:gd name="T42" fmla="*/ 535 w 563"/>
                <a:gd name="T43" fmla="*/ 48 h 461"/>
                <a:gd name="T44" fmla="*/ 310 w 563"/>
                <a:gd name="T45" fmla="*/ 4 h 461"/>
                <a:gd name="T46" fmla="*/ 249 w 563"/>
                <a:gd name="T47" fmla="*/ 12 h 461"/>
                <a:gd name="T48" fmla="*/ 41 w 563"/>
                <a:gd name="T49" fmla="*/ 114 h 461"/>
                <a:gd name="T50" fmla="*/ 33 w 563"/>
                <a:gd name="T51" fmla="*/ 119 h 461"/>
                <a:gd name="T52" fmla="*/ 7 w 563"/>
                <a:gd name="T53" fmla="*/ 157 h 461"/>
                <a:gd name="T54" fmla="*/ 25 w 563"/>
                <a:gd name="T55" fmla="*/ 214 h 461"/>
                <a:gd name="T56" fmla="*/ 7 w 563"/>
                <a:gd name="T57" fmla="*/ 246 h 461"/>
                <a:gd name="T58" fmla="*/ 25 w 563"/>
                <a:gd name="T59" fmla="*/ 303 h 461"/>
                <a:gd name="T60" fmla="*/ 7 w 563"/>
                <a:gd name="T61" fmla="*/ 335 h 461"/>
                <a:gd name="T62" fmla="*/ 52 w 563"/>
                <a:gd name="T63" fmla="*/ 405 h 461"/>
                <a:gd name="T64" fmla="*/ 311 w 563"/>
                <a:gd name="T65" fmla="*/ 460 h 461"/>
                <a:gd name="T66" fmla="*/ 321 w 563"/>
                <a:gd name="T67" fmla="*/ 459 h 461"/>
                <a:gd name="T68" fmla="*/ 552 w 563"/>
                <a:gd name="T69" fmla="*/ 337 h 461"/>
                <a:gd name="T70" fmla="*/ 559 w 563"/>
                <a:gd name="T71" fmla="*/ 315 h 461"/>
                <a:gd name="T72" fmla="*/ 537 w 563"/>
                <a:gd name="T73" fmla="*/ 308 h 461"/>
                <a:gd name="T74" fmla="*/ 310 w 563"/>
                <a:gd name="T75" fmla="*/ 428 h 461"/>
                <a:gd name="T76" fmla="*/ 59 w 563"/>
                <a:gd name="T77" fmla="*/ 374 h 461"/>
                <a:gd name="T78" fmla="*/ 38 w 563"/>
                <a:gd name="T79" fmla="*/ 341 h 461"/>
                <a:gd name="T80" fmla="*/ 71 w 563"/>
                <a:gd name="T81" fmla="*/ 320 h 461"/>
                <a:gd name="T82" fmla="*/ 310 w 563"/>
                <a:gd name="T83" fmla="*/ 372 h 461"/>
                <a:gd name="T84" fmla="*/ 296 w 563"/>
                <a:gd name="T85" fmla="*/ 57 h 461"/>
                <a:gd name="T86" fmla="*/ 404 w 563"/>
                <a:gd name="T87" fmla="*/ 78 h 461"/>
                <a:gd name="T88" fmla="*/ 357 w 563"/>
                <a:gd name="T89" fmla="*/ 101 h 461"/>
                <a:gd name="T90" fmla="*/ 249 w 563"/>
                <a:gd name="T91" fmla="*/ 79 h 461"/>
                <a:gd name="T92" fmla="*/ 296 w 563"/>
                <a:gd name="T93" fmla="*/ 5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3" h="461">
                  <a:moveTo>
                    <a:pt x="310" y="372"/>
                  </a:moveTo>
                  <a:cubicBezTo>
                    <a:pt x="314" y="372"/>
                    <a:pt x="318" y="371"/>
                    <a:pt x="321" y="370"/>
                  </a:cubicBezTo>
                  <a:cubicBezTo>
                    <a:pt x="552" y="248"/>
                    <a:pt x="552" y="248"/>
                    <a:pt x="552" y="248"/>
                  </a:cubicBezTo>
                  <a:cubicBezTo>
                    <a:pt x="560" y="244"/>
                    <a:pt x="563" y="234"/>
                    <a:pt x="559" y="226"/>
                  </a:cubicBezTo>
                  <a:cubicBezTo>
                    <a:pt x="555" y="218"/>
                    <a:pt x="545" y="215"/>
                    <a:pt x="537" y="220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44" y="282"/>
                    <a:pt x="35" y="268"/>
                    <a:pt x="38" y="253"/>
                  </a:cubicBezTo>
                  <a:cubicBezTo>
                    <a:pt x="41" y="238"/>
                    <a:pt x="56" y="228"/>
                    <a:pt x="71" y="232"/>
                  </a:cubicBezTo>
                  <a:cubicBezTo>
                    <a:pt x="71" y="232"/>
                    <a:pt x="313" y="283"/>
                    <a:pt x="313" y="283"/>
                  </a:cubicBezTo>
                  <a:cubicBezTo>
                    <a:pt x="316" y="283"/>
                    <a:pt x="318" y="283"/>
                    <a:pt x="321" y="281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60" y="155"/>
                    <a:pt x="563" y="146"/>
                    <a:pt x="559" y="138"/>
                  </a:cubicBezTo>
                  <a:cubicBezTo>
                    <a:pt x="555" y="130"/>
                    <a:pt x="545" y="127"/>
                    <a:pt x="537" y="131"/>
                  </a:cubicBezTo>
                  <a:cubicBezTo>
                    <a:pt x="310" y="251"/>
                    <a:pt x="310" y="251"/>
                    <a:pt x="310" y="251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44" y="194"/>
                    <a:pt x="35" y="179"/>
                    <a:pt x="38" y="164"/>
                  </a:cubicBezTo>
                  <a:cubicBezTo>
                    <a:pt x="41" y="149"/>
                    <a:pt x="56" y="140"/>
                    <a:pt x="71" y="143"/>
                  </a:cubicBezTo>
                  <a:cubicBezTo>
                    <a:pt x="71" y="143"/>
                    <a:pt x="297" y="191"/>
                    <a:pt x="298" y="191"/>
                  </a:cubicBezTo>
                  <a:cubicBezTo>
                    <a:pt x="301" y="191"/>
                    <a:pt x="303" y="191"/>
                    <a:pt x="306" y="189"/>
                  </a:cubicBezTo>
                  <a:cubicBezTo>
                    <a:pt x="306" y="189"/>
                    <a:pt x="538" y="69"/>
                    <a:pt x="538" y="69"/>
                  </a:cubicBezTo>
                  <a:cubicBezTo>
                    <a:pt x="554" y="61"/>
                    <a:pt x="553" y="51"/>
                    <a:pt x="535" y="48"/>
                  </a:cubicBezTo>
                  <a:cubicBezTo>
                    <a:pt x="310" y="4"/>
                    <a:pt x="310" y="4"/>
                    <a:pt x="310" y="4"/>
                  </a:cubicBezTo>
                  <a:cubicBezTo>
                    <a:pt x="292" y="0"/>
                    <a:pt x="265" y="4"/>
                    <a:pt x="249" y="12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38" y="116"/>
                    <a:pt x="35" y="118"/>
                    <a:pt x="33" y="119"/>
                  </a:cubicBezTo>
                  <a:cubicBezTo>
                    <a:pt x="20" y="128"/>
                    <a:pt x="10" y="141"/>
                    <a:pt x="7" y="157"/>
                  </a:cubicBezTo>
                  <a:cubicBezTo>
                    <a:pt x="2" y="179"/>
                    <a:pt x="10" y="200"/>
                    <a:pt x="25" y="214"/>
                  </a:cubicBezTo>
                  <a:cubicBezTo>
                    <a:pt x="16" y="222"/>
                    <a:pt x="9" y="233"/>
                    <a:pt x="7" y="246"/>
                  </a:cubicBezTo>
                  <a:cubicBezTo>
                    <a:pt x="2" y="268"/>
                    <a:pt x="10" y="289"/>
                    <a:pt x="25" y="303"/>
                  </a:cubicBezTo>
                  <a:cubicBezTo>
                    <a:pt x="16" y="311"/>
                    <a:pt x="9" y="322"/>
                    <a:pt x="7" y="335"/>
                  </a:cubicBezTo>
                  <a:cubicBezTo>
                    <a:pt x="0" y="367"/>
                    <a:pt x="20" y="399"/>
                    <a:pt x="52" y="405"/>
                  </a:cubicBezTo>
                  <a:cubicBezTo>
                    <a:pt x="52" y="405"/>
                    <a:pt x="310" y="461"/>
                    <a:pt x="311" y="460"/>
                  </a:cubicBezTo>
                  <a:cubicBezTo>
                    <a:pt x="314" y="460"/>
                    <a:pt x="318" y="460"/>
                    <a:pt x="321" y="459"/>
                  </a:cubicBezTo>
                  <a:cubicBezTo>
                    <a:pt x="552" y="337"/>
                    <a:pt x="552" y="337"/>
                    <a:pt x="552" y="337"/>
                  </a:cubicBezTo>
                  <a:cubicBezTo>
                    <a:pt x="560" y="332"/>
                    <a:pt x="563" y="323"/>
                    <a:pt x="559" y="315"/>
                  </a:cubicBezTo>
                  <a:cubicBezTo>
                    <a:pt x="555" y="307"/>
                    <a:pt x="545" y="304"/>
                    <a:pt x="537" y="308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59" y="374"/>
                    <a:pt x="59" y="374"/>
                    <a:pt x="59" y="374"/>
                  </a:cubicBezTo>
                  <a:cubicBezTo>
                    <a:pt x="44" y="371"/>
                    <a:pt x="35" y="356"/>
                    <a:pt x="38" y="341"/>
                  </a:cubicBezTo>
                  <a:cubicBezTo>
                    <a:pt x="41" y="327"/>
                    <a:pt x="56" y="317"/>
                    <a:pt x="71" y="320"/>
                  </a:cubicBezTo>
                  <a:cubicBezTo>
                    <a:pt x="71" y="320"/>
                    <a:pt x="309" y="372"/>
                    <a:pt x="310" y="372"/>
                  </a:cubicBezTo>
                  <a:close/>
                  <a:moveTo>
                    <a:pt x="296" y="57"/>
                  </a:moveTo>
                  <a:cubicBezTo>
                    <a:pt x="404" y="78"/>
                    <a:pt x="404" y="78"/>
                    <a:pt x="404" y="78"/>
                  </a:cubicBezTo>
                  <a:cubicBezTo>
                    <a:pt x="357" y="101"/>
                    <a:pt x="357" y="101"/>
                    <a:pt x="357" y="101"/>
                  </a:cubicBezTo>
                  <a:cubicBezTo>
                    <a:pt x="249" y="79"/>
                    <a:pt x="249" y="79"/>
                    <a:pt x="249" y="79"/>
                  </a:cubicBezTo>
                  <a:lnTo>
                    <a:pt x="29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486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论文答辩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246"/>
  <p:tag name="MH_LIBRARY" val="GRAPHIC"/>
  <p:tag name="MH_TYPE" val="Other"/>
  <p:tag name="MH_ORDER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246"/>
  <p:tag name="MH_LIBRARY" val="GRAPHIC"/>
  <p:tag name="MH_TYPE" val="Other"/>
  <p:tag name="MH_ORDER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246"/>
  <p:tag name="MH_LIBRARY" val="GRAPHIC"/>
  <p:tag name="MH_TYPE" val="Other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246"/>
  <p:tag name="MH_LIBRARY" val="GRAPHIC"/>
  <p:tag name="MH_TYPE" val="Other"/>
  <p:tag name="MH_ORDER" val="13"/>
</p:tagLst>
</file>

<file path=ppt/theme/theme1.xml><?xml version="1.0" encoding="utf-8"?>
<a:theme xmlns:a="http://schemas.openxmlformats.org/drawingml/2006/main" name="Office 主题">
  <a:themeElements>
    <a:clrScheme name="达芬奇的左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A3D52"/>
      </a:accent1>
      <a:accent2>
        <a:srgbClr val="C4AF99"/>
      </a:accent2>
      <a:accent3>
        <a:srgbClr val="5B6C83"/>
      </a:accent3>
      <a:accent4>
        <a:srgbClr val="D7CCB8"/>
      </a:accent4>
      <a:accent5>
        <a:srgbClr val="38526E"/>
      </a:accent5>
      <a:accent6>
        <a:srgbClr val="BFBFBF"/>
      </a:accent6>
      <a:hlink>
        <a:srgbClr val="2A3D52"/>
      </a:hlink>
      <a:folHlink>
        <a:srgbClr val="C4AF99"/>
      </a:folHlink>
    </a:clrScheme>
    <a:fontScheme name="Lao UI">
      <a:majorFont>
        <a:latin typeface="Lao UI"/>
        <a:ea typeface="微软雅黑"/>
        <a:cs typeface=""/>
      </a:majorFont>
      <a:minorFont>
        <a:latin typeface="Lao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3791</Words>
  <Application>Microsoft Office PowerPoint</Application>
  <PresentationFormat>宽屏</PresentationFormat>
  <Paragraphs>303</Paragraphs>
  <Slides>31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 Unicode MS</vt:lpstr>
      <vt:lpstr>FontAwesome</vt:lpstr>
      <vt:lpstr>Malgun Gothic</vt:lpstr>
      <vt:lpstr>Nexa Light</vt:lpstr>
      <vt:lpstr>方正大标宋简体</vt:lpstr>
      <vt:lpstr>方正兰亭细黑_GBK</vt:lpstr>
      <vt:lpstr>黑体</vt:lpstr>
      <vt:lpstr>华文楷体</vt:lpstr>
      <vt:lpstr>华文细黑</vt:lpstr>
      <vt:lpstr>宋体</vt:lpstr>
      <vt:lpstr>微软雅黑</vt:lpstr>
      <vt:lpstr>Arial</vt:lpstr>
      <vt:lpstr>Calibri</vt:lpstr>
      <vt:lpstr>Calibri Light</vt:lpstr>
      <vt:lpstr>Impact</vt:lpstr>
      <vt:lpstr>Lao UI</vt:lpstr>
      <vt:lpstr>Open Sans Light</vt:lpstr>
      <vt:lpstr>Times New Roman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179</cp:revision>
  <dcterms:created xsi:type="dcterms:W3CDTF">2014-06-18T03:33:50Z</dcterms:created>
  <dcterms:modified xsi:type="dcterms:W3CDTF">2016-11-06T09:20:10Z</dcterms:modified>
  <cp:category>锐旗设计；https://9ppt.taobao.com</cp:category>
</cp:coreProperties>
</file>